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74" r:id="rId6"/>
    <p:sldId id="259" r:id="rId7"/>
    <p:sldId id="275" r:id="rId8"/>
    <p:sldId id="260" r:id="rId9"/>
    <p:sldId id="261" r:id="rId10"/>
    <p:sldId id="262" r:id="rId11"/>
    <p:sldId id="263" r:id="rId12"/>
    <p:sldId id="264" r:id="rId13"/>
    <p:sldId id="276" r:id="rId14"/>
    <p:sldId id="273" r:id="rId15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0240" cy="146772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1371600" y="2088000"/>
            <a:ext cx="6398640" cy="354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8B8B8B"/>
                </a:solidFill>
                <a:latin typeface="Calibri"/>
                <a:ea typeface="DejaVu Sans"/>
              </a:rPr>
              <a:t>Android </a:t>
            </a:r>
            <a:r>
              <a:rPr lang="en-GB" sz="3200" smtClean="0">
                <a:solidFill>
                  <a:srgbClr val="8B8B8B"/>
                </a:solidFill>
                <a:latin typeface="Calibri"/>
                <a:ea typeface="DejaVu Sans"/>
              </a:rPr>
              <a:t>Fragments #1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8B8B8B"/>
                </a:solidFill>
                <a:latin typeface="Calibri"/>
                <a:ea typeface="DejaVu Sans"/>
              </a:rPr>
              <a:t>Project </a:t>
            </a:r>
            <a:r>
              <a:rPr lang="en-GB" sz="3200" dirty="0" smtClean="0">
                <a:solidFill>
                  <a:srgbClr val="8B8B8B"/>
                </a:solidFill>
                <a:latin typeface="Calibri"/>
                <a:ea typeface="DejaVu Sans"/>
              </a:rPr>
              <a:t>#5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8B8B8B"/>
                </a:solidFill>
                <a:latin typeface="Calibri"/>
                <a:ea typeface="DejaVu Sans"/>
              </a:rPr>
              <a:t>Russell Shanahan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79"/>
            <a:ext cx="8227440" cy="110374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800" dirty="0" smtClean="0"/>
              <a:t>Depends which resource exists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3078"/>
            <a:ext cx="8231070" cy="17029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9" y="4339433"/>
            <a:ext cx="8537292" cy="1638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72" y="3518780"/>
            <a:ext cx="8432068" cy="583863"/>
          </a:xfrm>
          <a:prstGeom prst="rect">
            <a:avLst/>
          </a:prstGeom>
        </p:spPr>
      </p:pic>
      <p:sp>
        <p:nvSpPr>
          <p:cNvPr id="8" name="Line 3"/>
          <p:cNvSpPr/>
          <p:nvPr/>
        </p:nvSpPr>
        <p:spPr>
          <a:xfrm flipH="1" flipV="1">
            <a:off x="5773002" y="2271799"/>
            <a:ext cx="1569493" cy="1246981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9" name="Line 3"/>
          <p:cNvSpPr/>
          <p:nvPr/>
        </p:nvSpPr>
        <p:spPr>
          <a:xfrm flipH="1">
            <a:off x="6578220" y="4047500"/>
            <a:ext cx="859808" cy="783806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5567459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50" y="1388385"/>
            <a:ext cx="2551126" cy="1611975"/>
          </a:xfrm>
          <a:prstGeom prst="rect">
            <a:avLst/>
          </a:prstGeom>
        </p:spPr>
      </p:pic>
      <p:sp>
        <p:nvSpPr>
          <p:cNvPr id="81" name="CustomShape 1"/>
          <p:cNvSpPr/>
          <p:nvPr/>
        </p:nvSpPr>
        <p:spPr>
          <a:xfrm>
            <a:off x="457200" y="274679"/>
            <a:ext cx="8227440" cy="173154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800" dirty="0" smtClean="0"/>
              <a:t>Small Screen, 1 pane</a:t>
            </a:r>
          </a:p>
          <a:p>
            <a:pPr algn="ctr"/>
            <a:r>
              <a:rPr lang="en-US" sz="2800" dirty="0" smtClean="0"/>
              <a:t>Use </a:t>
            </a:r>
            <a:r>
              <a:rPr lang="en-US" sz="2800" dirty="0" err="1" smtClean="0"/>
              <a:t>FragmentTransaction</a:t>
            </a:r>
            <a:r>
              <a:rPr lang="en-US" sz="2800" dirty="0" smtClean="0"/>
              <a:t> to swap fragments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909" y="1387600"/>
            <a:ext cx="2395483" cy="1611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36" y="3151349"/>
            <a:ext cx="5486400" cy="3057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273" y="5580864"/>
            <a:ext cx="4962525" cy="933450"/>
          </a:xfrm>
          <a:prstGeom prst="rect">
            <a:avLst/>
          </a:prstGeom>
        </p:spPr>
      </p:pic>
      <p:sp>
        <p:nvSpPr>
          <p:cNvPr id="85" name="Line 3"/>
          <p:cNvSpPr/>
          <p:nvPr/>
        </p:nvSpPr>
        <p:spPr>
          <a:xfrm>
            <a:off x="1528549" y="2142696"/>
            <a:ext cx="2661313" cy="2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0" name="Line 3"/>
          <p:cNvSpPr/>
          <p:nvPr/>
        </p:nvSpPr>
        <p:spPr>
          <a:xfrm>
            <a:off x="3092531" y="5429087"/>
            <a:ext cx="1261105" cy="453098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9825834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79"/>
            <a:ext cx="8227440" cy="173154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800" dirty="0" smtClean="0"/>
              <a:t>Small Screen, 1 pane</a:t>
            </a:r>
          </a:p>
          <a:p>
            <a:pPr algn="ctr"/>
            <a:r>
              <a:rPr lang="en-US" sz="2800" dirty="0" smtClean="0"/>
              <a:t>Use </a:t>
            </a:r>
            <a:r>
              <a:rPr lang="en-US" sz="2800" dirty="0" err="1" smtClean="0"/>
              <a:t>FragmentTransaction</a:t>
            </a:r>
            <a:r>
              <a:rPr lang="en-US" sz="2800" dirty="0" smtClean="0"/>
              <a:t> to swap fragments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7893"/>
            <a:ext cx="5486400" cy="3057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17" y="4167091"/>
            <a:ext cx="3457575" cy="2352675"/>
          </a:xfrm>
          <a:prstGeom prst="rect">
            <a:avLst/>
          </a:prstGeom>
        </p:spPr>
      </p:pic>
      <p:sp>
        <p:nvSpPr>
          <p:cNvPr id="11" name="Line 3"/>
          <p:cNvSpPr/>
          <p:nvPr/>
        </p:nvSpPr>
        <p:spPr>
          <a:xfrm>
            <a:off x="2265527" y="2688609"/>
            <a:ext cx="2688609" cy="1719617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20844784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58" y="1838754"/>
            <a:ext cx="8069482" cy="3050844"/>
          </a:xfrm>
          <a:prstGeom prst="rect">
            <a:avLst/>
          </a:prstGeom>
        </p:spPr>
      </p:pic>
      <p:sp>
        <p:nvSpPr>
          <p:cNvPr id="81" name="CustomShape 1"/>
          <p:cNvSpPr/>
          <p:nvPr/>
        </p:nvSpPr>
        <p:spPr>
          <a:xfrm>
            <a:off x="457200" y="274679"/>
            <a:ext cx="8227440" cy="173154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800" dirty="0" smtClean="0"/>
              <a:t>Make the fragment,</a:t>
            </a:r>
          </a:p>
          <a:p>
            <a:pPr algn="ctr"/>
            <a:r>
              <a:rPr lang="en-US" sz="2800" dirty="0" smtClean="0"/>
              <a:t>Set the arguments (just </a:t>
            </a:r>
            <a:r>
              <a:rPr lang="en-US" sz="2800" smtClean="0"/>
              <a:t>position),</a:t>
            </a:r>
            <a:endParaRPr lang="en-US" sz="2800" dirty="0" smtClean="0"/>
          </a:p>
          <a:p>
            <a:pPr algn="ctr"/>
            <a:r>
              <a:rPr lang="en-US" sz="2800" dirty="0" smtClean="0"/>
              <a:t>Replace old fragment with new</a:t>
            </a:r>
          </a:p>
        </p:txBody>
      </p:sp>
      <p:sp>
        <p:nvSpPr>
          <p:cNvPr id="85" name="Line 3"/>
          <p:cNvSpPr/>
          <p:nvPr/>
        </p:nvSpPr>
        <p:spPr>
          <a:xfrm flipH="1">
            <a:off x="1542197" y="2334617"/>
            <a:ext cx="1410018" cy="681533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7" name="Line 3"/>
          <p:cNvSpPr/>
          <p:nvPr/>
        </p:nvSpPr>
        <p:spPr>
          <a:xfrm>
            <a:off x="1542196" y="3171246"/>
            <a:ext cx="3957851" cy="1114147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486" y="5045479"/>
            <a:ext cx="2551126" cy="1611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945" y="5044694"/>
            <a:ext cx="2395483" cy="1611974"/>
          </a:xfrm>
          <a:prstGeom prst="rect">
            <a:avLst/>
          </a:prstGeom>
        </p:spPr>
      </p:pic>
      <p:sp>
        <p:nvSpPr>
          <p:cNvPr id="10" name="Line 3"/>
          <p:cNvSpPr/>
          <p:nvPr/>
        </p:nvSpPr>
        <p:spPr>
          <a:xfrm>
            <a:off x="3712192" y="5800297"/>
            <a:ext cx="1011754" cy="27296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106070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36" y="3276000"/>
            <a:ext cx="6884656" cy="2742668"/>
          </a:xfrm>
          <a:prstGeom prst="rect">
            <a:avLst/>
          </a:prstGeom>
        </p:spPr>
      </p:pic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Android Developer Site:</a:t>
            </a:r>
          </a:p>
          <a:p>
            <a:pPr algn="ctr"/>
            <a:r>
              <a:rPr lang="en-US" sz="3200" dirty="0" smtClean="0"/>
              <a:t>…good reading…it’s the “Book”</a:t>
            </a:r>
            <a:endParaRPr lang="en-US" sz="3200" dirty="0"/>
          </a:p>
        </p:txBody>
      </p:sp>
      <p:sp>
        <p:nvSpPr>
          <p:cNvPr id="77" name="Line 2"/>
          <p:cNvSpPr/>
          <p:nvPr/>
        </p:nvSpPr>
        <p:spPr>
          <a:xfrm>
            <a:off x="3684895" y="2670618"/>
            <a:ext cx="1187355" cy="1680658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80" name="CustomShape 4"/>
          <p:cNvSpPr/>
          <p:nvPr/>
        </p:nvSpPr>
        <p:spPr>
          <a:xfrm>
            <a:off x="3296105" y="4351277"/>
            <a:ext cx="4823640" cy="411791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00" y="1870518"/>
            <a:ext cx="5229225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26" y="1368486"/>
            <a:ext cx="3445147" cy="2230548"/>
          </a:xfrm>
          <a:prstGeom prst="rect">
            <a:avLst/>
          </a:prstGeom>
        </p:spPr>
      </p:pic>
      <p:sp>
        <p:nvSpPr>
          <p:cNvPr id="81" name="CustomShape 1"/>
          <p:cNvSpPr/>
          <p:nvPr/>
        </p:nvSpPr>
        <p:spPr>
          <a:xfrm>
            <a:off x="457200" y="274679"/>
            <a:ext cx="8227440" cy="173154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800" dirty="0" smtClean="0"/>
              <a:t>Linear Layout, </a:t>
            </a:r>
            <a:r>
              <a:rPr lang="en-US" sz="2800" dirty="0" err="1" smtClean="0"/>
              <a:t>headlines_fragment</a:t>
            </a:r>
            <a:endParaRPr lang="en-US" sz="2800" dirty="0" smtClean="0"/>
          </a:p>
        </p:txBody>
      </p:sp>
      <p:sp>
        <p:nvSpPr>
          <p:cNvPr id="83" name="CustomShape 2"/>
          <p:cNvSpPr/>
          <p:nvPr/>
        </p:nvSpPr>
        <p:spPr>
          <a:xfrm>
            <a:off x="920533" y="2240487"/>
            <a:ext cx="3178040" cy="570952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587" y="3484955"/>
            <a:ext cx="5096777" cy="2921078"/>
          </a:xfrm>
          <a:prstGeom prst="rect">
            <a:avLst/>
          </a:prstGeom>
        </p:spPr>
      </p:pic>
      <p:sp>
        <p:nvSpPr>
          <p:cNvPr id="9" name="CustomShape 2"/>
          <p:cNvSpPr/>
          <p:nvPr/>
        </p:nvSpPr>
        <p:spPr>
          <a:xfrm>
            <a:off x="3398291" y="4004698"/>
            <a:ext cx="1282891" cy="2259624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85" name="Line 3"/>
          <p:cNvSpPr/>
          <p:nvPr/>
        </p:nvSpPr>
        <p:spPr>
          <a:xfrm>
            <a:off x="2803808" y="2811439"/>
            <a:ext cx="758257" cy="1241946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26" y="1368486"/>
            <a:ext cx="3445147" cy="2230548"/>
          </a:xfrm>
          <a:prstGeom prst="rect">
            <a:avLst/>
          </a:prstGeom>
        </p:spPr>
      </p:pic>
      <p:sp>
        <p:nvSpPr>
          <p:cNvPr id="81" name="CustomShape 1"/>
          <p:cNvSpPr/>
          <p:nvPr/>
        </p:nvSpPr>
        <p:spPr>
          <a:xfrm>
            <a:off x="457200" y="274679"/>
            <a:ext cx="8227440" cy="173154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800" dirty="0" err="1" smtClean="0"/>
              <a:t>Article_fragment</a:t>
            </a:r>
            <a:r>
              <a:rPr lang="en-US" sz="2800" dirty="0"/>
              <a:t> </a:t>
            </a:r>
            <a:r>
              <a:rPr lang="en-US" sz="2800" dirty="0" smtClean="0"/>
              <a:t>next in the layout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920533" y="2826212"/>
            <a:ext cx="3178040" cy="570952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587" y="3484955"/>
            <a:ext cx="5096777" cy="2921078"/>
          </a:xfrm>
          <a:prstGeom prst="rect">
            <a:avLst/>
          </a:prstGeom>
        </p:spPr>
      </p:pic>
      <p:sp>
        <p:nvSpPr>
          <p:cNvPr id="9" name="CustomShape 2"/>
          <p:cNvSpPr/>
          <p:nvPr/>
        </p:nvSpPr>
        <p:spPr>
          <a:xfrm>
            <a:off x="4691084" y="4053385"/>
            <a:ext cx="3415686" cy="2352648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85" name="Line 3"/>
          <p:cNvSpPr/>
          <p:nvPr/>
        </p:nvSpPr>
        <p:spPr>
          <a:xfrm>
            <a:off x="3046458" y="3432412"/>
            <a:ext cx="1644626" cy="620973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1347349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79"/>
            <a:ext cx="8227440" cy="173154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800" dirty="0" smtClean="0"/>
              <a:t>Linear Layout + List Layout </a:t>
            </a:r>
          </a:p>
          <a:p>
            <a:pPr algn="ctr"/>
            <a:r>
              <a:rPr lang="en-US" sz="2800" dirty="0" smtClean="0"/>
              <a:t>= list of headlines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1854"/>
            <a:ext cx="3749877" cy="36528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273" y="3209804"/>
            <a:ext cx="6343650" cy="120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218" y="4735726"/>
            <a:ext cx="3063260" cy="1755623"/>
          </a:xfrm>
          <a:prstGeom prst="rect">
            <a:avLst/>
          </a:prstGeom>
        </p:spPr>
      </p:pic>
      <p:sp>
        <p:nvSpPr>
          <p:cNvPr id="83" name="CustomShape 2"/>
          <p:cNvSpPr/>
          <p:nvPr/>
        </p:nvSpPr>
        <p:spPr>
          <a:xfrm>
            <a:off x="1495867" y="2984900"/>
            <a:ext cx="435293" cy="1532634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8" name="Line 3"/>
          <p:cNvSpPr/>
          <p:nvPr/>
        </p:nvSpPr>
        <p:spPr>
          <a:xfrm>
            <a:off x="1931161" y="3108935"/>
            <a:ext cx="398346" cy="398539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9" name="CustomShape 2"/>
          <p:cNvSpPr/>
          <p:nvPr/>
        </p:nvSpPr>
        <p:spPr>
          <a:xfrm>
            <a:off x="2377272" y="3216515"/>
            <a:ext cx="6240629" cy="1193439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10" name="Line 3"/>
          <p:cNvSpPr/>
          <p:nvPr/>
        </p:nvSpPr>
        <p:spPr>
          <a:xfrm>
            <a:off x="4517409" y="4409954"/>
            <a:ext cx="859808" cy="694309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1" name="CustomShape 2"/>
          <p:cNvSpPr/>
          <p:nvPr/>
        </p:nvSpPr>
        <p:spPr>
          <a:xfrm>
            <a:off x="5384038" y="5122791"/>
            <a:ext cx="757455" cy="1294307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29557025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79"/>
            <a:ext cx="8227440" cy="173154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800" dirty="0" err="1" smtClean="0"/>
              <a:t>Article_fragment</a:t>
            </a:r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1854"/>
            <a:ext cx="3749877" cy="3652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218" y="4735726"/>
            <a:ext cx="3063260" cy="1755623"/>
          </a:xfrm>
          <a:prstGeom prst="rect">
            <a:avLst/>
          </a:prstGeom>
        </p:spPr>
      </p:pic>
      <p:sp>
        <p:nvSpPr>
          <p:cNvPr id="83" name="CustomShape 2"/>
          <p:cNvSpPr/>
          <p:nvPr/>
        </p:nvSpPr>
        <p:spPr>
          <a:xfrm>
            <a:off x="2049380" y="3003395"/>
            <a:ext cx="1130548" cy="1532634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8" name="Line 3"/>
          <p:cNvSpPr/>
          <p:nvPr/>
        </p:nvSpPr>
        <p:spPr>
          <a:xfrm>
            <a:off x="3179927" y="3769712"/>
            <a:ext cx="2971465" cy="1298488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1" name="CustomShape 2"/>
          <p:cNvSpPr/>
          <p:nvPr/>
        </p:nvSpPr>
        <p:spPr>
          <a:xfrm>
            <a:off x="6151393" y="5068200"/>
            <a:ext cx="1982673" cy="1305304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14265360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55" y="2006220"/>
            <a:ext cx="7085185" cy="3922594"/>
          </a:xfrm>
          <a:prstGeom prst="rect">
            <a:avLst/>
          </a:prstGeom>
        </p:spPr>
      </p:pic>
      <p:sp>
        <p:nvSpPr>
          <p:cNvPr id="81" name="CustomShape 1"/>
          <p:cNvSpPr/>
          <p:nvPr/>
        </p:nvSpPr>
        <p:spPr>
          <a:xfrm>
            <a:off x="457200" y="274680"/>
            <a:ext cx="8227440" cy="11491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800" dirty="0" err="1" smtClean="0"/>
              <a:t>LinearLayout</a:t>
            </a:r>
            <a:r>
              <a:rPr lang="en-US" sz="2800" dirty="0" smtClean="0"/>
              <a:t>, with 2 fragments</a:t>
            </a:r>
          </a:p>
          <a:p>
            <a:pPr algn="ctr"/>
            <a:r>
              <a:rPr lang="en-US" sz="2800" dirty="0" smtClean="0"/>
              <a:t>Note the </a:t>
            </a:r>
            <a:r>
              <a:rPr lang="en-US" sz="2800" dirty="0" err="1" smtClean="0"/>
              <a:t>layout_weight</a:t>
            </a:r>
            <a:r>
              <a:rPr lang="en-US" sz="2800" dirty="0" smtClean="0"/>
              <a:t> 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893238" y="2006220"/>
            <a:ext cx="1140278" cy="327547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6" name="CustomShape 2"/>
          <p:cNvSpPr/>
          <p:nvPr/>
        </p:nvSpPr>
        <p:spPr>
          <a:xfrm>
            <a:off x="893238" y="3043450"/>
            <a:ext cx="6950102" cy="450377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7" name="CustomShape 2"/>
          <p:cNvSpPr/>
          <p:nvPr/>
        </p:nvSpPr>
        <p:spPr>
          <a:xfrm>
            <a:off x="893238" y="4305868"/>
            <a:ext cx="6950102" cy="450377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8" name="CustomShape 2"/>
          <p:cNvSpPr/>
          <p:nvPr/>
        </p:nvSpPr>
        <p:spPr>
          <a:xfrm>
            <a:off x="2033516" y="3493828"/>
            <a:ext cx="2334773" cy="243933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9" name="CustomShape 2"/>
          <p:cNvSpPr/>
          <p:nvPr/>
        </p:nvSpPr>
        <p:spPr>
          <a:xfrm>
            <a:off x="2033516" y="4756245"/>
            <a:ext cx="2334773" cy="225188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21497055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89" y="4870147"/>
            <a:ext cx="7605570" cy="14235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81255"/>
            <a:ext cx="5670645" cy="2880853"/>
          </a:xfrm>
          <a:prstGeom prst="rect">
            <a:avLst/>
          </a:prstGeom>
        </p:spPr>
      </p:pic>
      <p:sp>
        <p:nvSpPr>
          <p:cNvPr id="81" name="CustomShape 1"/>
          <p:cNvSpPr/>
          <p:nvPr/>
        </p:nvSpPr>
        <p:spPr>
          <a:xfrm>
            <a:off x="457200" y="274680"/>
            <a:ext cx="8227440" cy="75549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800" dirty="0" smtClean="0"/>
              <a:t>Log output to track code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1004542" y="3038036"/>
            <a:ext cx="2134443" cy="37476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85" name="Line 3"/>
          <p:cNvSpPr/>
          <p:nvPr/>
        </p:nvSpPr>
        <p:spPr>
          <a:xfrm>
            <a:off x="2920622" y="3412795"/>
            <a:ext cx="900752" cy="2506094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22847759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3" y="1350560"/>
            <a:ext cx="5547247" cy="3802046"/>
          </a:xfrm>
          <a:prstGeom prst="rect">
            <a:avLst/>
          </a:prstGeom>
        </p:spPr>
      </p:pic>
      <p:sp>
        <p:nvSpPr>
          <p:cNvPr id="81" name="CustomShape 1"/>
          <p:cNvSpPr/>
          <p:nvPr/>
        </p:nvSpPr>
        <p:spPr>
          <a:xfrm>
            <a:off x="457200" y="274679"/>
            <a:ext cx="8227440" cy="173154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800" smtClean="0"/>
              <a:t>Does Screen have 1 pane or 2?</a:t>
            </a: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341" y="5103081"/>
            <a:ext cx="7307878" cy="1435338"/>
          </a:xfrm>
          <a:prstGeom prst="rect">
            <a:avLst/>
          </a:prstGeom>
        </p:spPr>
      </p:pic>
      <p:sp>
        <p:nvSpPr>
          <p:cNvPr id="85" name="Line 3"/>
          <p:cNvSpPr/>
          <p:nvPr/>
        </p:nvSpPr>
        <p:spPr>
          <a:xfrm>
            <a:off x="3854685" y="4274981"/>
            <a:ext cx="1686305" cy="1953506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6110872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100</Words>
  <Application>Microsoft Office PowerPoint</Application>
  <PresentationFormat>On-screen Show (4:3)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Shanahan,Russell</dc:creator>
  <cp:lastModifiedBy>Shanahan,Russell</cp:lastModifiedBy>
  <cp:revision>15</cp:revision>
  <dcterms:modified xsi:type="dcterms:W3CDTF">2016-01-28T18:39:45Z</dcterms:modified>
</cp:coreProperties>
</file>