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3" r:id="rId5"/>
    <p:sldId id="290" r:id="rId6"/>
    <p:sldId id="274" r:id="rId7"/>
    <p:sldId id="289" r:id="rId8"/>
    <p:sldId id="275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2088000"/>
            <a:ext cx="6398640" cy="354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  <a:ea typeface="DejaVu Sans"/>
              </a:rPr>
              <a:t>Android </a:t>
            </a:r>
            <a:r>
              <a:rPr lang="en-GB" sz="3200" smtClean="0">
                <a:solidFill>
                  <a:srgbClr val="8B8B8B"/>
                </a:solidFill>
                <a:latin typeface="Calibri"/>
                <a:ea typeface="DejaVu Sans"/>
              </a:rPr>
              <a:t>Fragments #2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Project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#5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36" y="3276000"/>
            <a:ext cx="6884656" cy="2742668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Android Developer Site:</a:t>
            </a:r>
          </a:p>
          <a:p>
            <a:pPr algn="ctr"/>
            <a:r>
              <a:rPr lang="en-US" sz="3200" dirty="0" smtClean="0"/>
              <a:t>…good reading…it’s the “Book”</a:t>
            </a:r>
            <a:endParaRPr lang="en-US" sz="3200" dirty="0"/>
          </a:p>
        </p:txBody>
      </p:sp>
      <p:sp>
        <p:nvSpPr>
          <p:cNvPr id="77" name="Line 2"/>
          <p:cNvSpPr/>
          <p:nvPr/>
        </p:nvSpPr>
        <p:spPr>
          <a:xfrm>
            <a:off x="3684895" y="2670618"/>
            <a:ext cx="1187355" cy="1680658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80" name="CustomShape 4"/>
          <p:cNvSpPr/>
          <p:nvPr/>
        </p:nvSpPr>
        <p:spPr>
          <a:xfrm>
            <a:off x="3296105" y="4351277"/>
            <a:ext cx="4823640" cy="411791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00" y="1870518"/>
            <a:ext cx="522922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List of Headlines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00" y="2338680"/>
            <a:ext cx="2393176" cy="4141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71140"/>
            <a:ext cx="5169516" cy="3318979"/>
          </a:xfrm>
          <a:prstGeom prst="rect">
            <a:avLst/>
          </a:prstGeom>
        </p:spPr>
      </p:pic>
      <p:sp>
        <p:nvSpPr>
          <p:cNvPr id="7" name="Line 3"/>
          <p:cNvSpPr/>
          <p:nvPr/>
        </p:nvSpPr>
        <p:spPr>
          <a:xfrm flipV="1">
            <a:off x="4138920" y="3193576"/>
            <a:ext cx="2152698" cy="705995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10607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90" y="2715776"/>
            <a:ext cx="5238750" cy="3914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01" y="1187013"/>
            <a:ext cx="6848475" cy="3486150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err="1" smtClean="0"/>
              <a:t>setListAdapter</a:t>
            </a:r>
            <a:r>
              <a:rPr lang="en-US" sz="2800" dirty="0" smtClean="0"/>
              <a:t> set up list of headlines</a:t>
            </a:r>
          </a:p>
        </p:txBody>
      </p:sp>
      <p:sp>
        <p:nvSpPr>
          <p:cNvPr id="85" name="Line 3"/>
          <p:cNvSpPr/>
          <p:nvPr/>
        </p:nvSpPr>
        <p:spPr>
          <a:xfrm>
            <a:off x="2708274" y="4383003"/>
            <a:ext cx="1085804" cy="1390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331163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6" y="2006220"/>
            <a:ext cx="6848475" cy="3486150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Use interface to send message</a:t>
            </a:r>
          </a:p>
          <a:p>
            <a:pPr algn="ctr"/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 err="1" smtClean="0"/>
              <a:t>MainActivity</a:t>
            </a:r>
            <a:endParaRPr lang="en-US" sz="2800" dirty="0" smtClean="0"/>
          </a:p>
        </p:txBody>
      </p:sp>
      <p:sp>
        <p:nvSpPr>
          <p:cNvPr id="83" name="CustomShape 2"/>
          <p:cNvSpPr/>
          <p:nvPr/>
        </p:nvSpPr>
        <p:spPr>
          <a:xfrm>
            <a:off x="956696" y="2006220"/>
            <a:ext cx="4575960" cy="464429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7" name="CustomShape 2"/>
          <p:cNvSpPr/>
          <p:nvPr/>
        </p:nvSpPr>
        <p:spPr>
          <a:xfrm>
            <a:off x="956695" y="2522114"/>
            <a:ext cx="6317563" cy="860869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3244838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4240"/>
            <a:ext cx="5535446" cy="3910736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Fragment notifies </a:t>
            </a:r>
            <a:r>
              <a:rPr lang="en-US" sz="2800" dirty="0" err="1" smtClean="0"/>
              <a:t>MainActivity</a:t>
            </a:r>
            <a:r>
              <a:rPr lang="en-US" sz="2800" dirty="0" smtClean="0"/>
              <a:t> of selection</a:t>
            </a:r>
          </a:p>
          <a:p>
            <a:pPr algn="ctr"/>
            <a:r>
              <a:rPr lang="en-US" sz="2800" dirty="0" smtClean="0"/>
              <a:t>By calling back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942" y="4589699"/>
            <a:ext cx="4638675" cy="1800225"/>
          </a:xfrm>
          <a:prstGeom prst="rect">
            <a:avLst/>
          </a:prstGeom>
        </p:spPr>
      </p:pic>
      <p:sp>
        <p:nvSpPr>
          <p:cNvPr id="10" name="Line 3"/>
          <p:cNvSpPr/>
          <p:nvPr/>
        </p:nvSpPr>
        <p:spPr>
          <a:xfrm>
            <a:off x="3289110" y="2006220"/>
            <a:ext cx="2033517" cy="2852383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1" name="Line 3"/>
          <p:cNvSpPr/>
          <p:nvPr/>
        </p:nvSpPr>
        <p:spPr>
          <a:xfrm>
            <a:off x="2470885" y="2219764"/>
            <a:ext cx="2715264" cy="3483648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0058224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0" y="1834707"/>
            <a:ext cx="5086350" cy="1400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60" y="3225053"/>
            <a:ext cx="4723700" cy="3350448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Fragment’s “</a:t>
            </a:r>
            <a:r>
              <a:rPr lang="en-US" sz="2800" dirty="0" err="1" smtClean="0"/>
              <a:t>onListItemClick</a:t>
            </a:r>
            <a:r>
              <a:rPr lang="en-US" sz="2800" dirty="0" smtClean="0"/>
              <a:t>()” called when user</a:t>
            </a:r>
          </a:p>
          <a:p>
            <a:pPr algn="ctr"/>
            <a:r>
              <a:rPr lang="en-US" sz="2800" dirty="0" smtClean="0"/>
              <a:t>Selects from the list…supplies position selected</a:t>
            </a:r>
          </a:p>
          <a:p>
            <a:pPr algn="ctr"/>
            <a:r>
              <a:rPr lang="en-US" sz="2800" dirty="0" smtClean="0"/>
              <a:t>To </a:t>
            </a:r>
            <a:r>
              <a:rPr lang="en-US" sz="2800" dirty="0" err="1" smtClean="0"/>
              <a:t>MainActivity</a:t>
            </a:r>
            <a:r>
              <a:rPr lang="en-US" sz="2800" dirty="0" smtClean="0"/>
              <a:t> via callback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985355" y="2347415"/>
            <a:ext cx="2849671" cy="18738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85" name="Line 3"/>
          <p:cNvSpPr/>
          <p:nvPr/>
        </p:nvSpPr>
        <p:spPr>
          <a:xfrm>
            <a:off x="2680983" y="2522859"/>
            <a:ext cx="1409238" cy="76834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692325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61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Shanahan,Russell</dc:creator>
  <cp:lastModifiedBy>Shanahan,Russell</cp:lastModifiedBy>
  <cp:revision>16</cp:revision>
  <dcterms:modified xsi:type="dcterms:W3CDTF">2015-05-21T19:53:23Z</dcterms:modified>
</cp:coreProperties>
</file>