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5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280" cy="3548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Android Fragments #3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Project #5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512000"/>
            <a:ext cx="3832560" cy="333720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Android Studio: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New Master/Detail Flow Project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67560" y="2635560"/>
            <a:ext cx="5644440" cy="3844440"/>
          </a:xfrm>
          <a:prstGeom prst="rect">
            <a:avLst/>
          </a:prstGeom>
          <a:ln>
            <a:noFill/>
          </a:ln>
        </p:spPr>
      </p:pic>
      <p:sp>
        <p:nvSpPr>
          <p:cNvPr id="77" name="Line 2"/>
          <p:cNvSpPr/>
          <p:nvPr/>
        </p:nvSpPr>
        <p:spPr>
          <a:xfrm>
            <a:off x="2736000" y="2304000"/>
            <a:ext cx="3744000" cy="2520000"/>
          </a:xfrm>
          <a:prstGeom prst="line">
            <a:avLst/>
          </a:prstGeom>
          <a:ln w="36000">
            <a:solidFill>
              <a:srgbClr val="ff3366"/>
            </a:solidFill>
            <a:round/>
            <a:tailEnd len="med" type="triangle" w="med"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Content class needs a title and content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+ Encapsulate fields </a:t>
            </a:r>
            <a:endParaRPr/>
          </a:p>
        </p:txBody>
      </p:sp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000" y="2484000"/>
            <a:ext cx="3825000" cy="3878280"/>
          </a:xfrm>
          <a:prstGeom prst="rect">
            <a:avLst/>
          </a:prstGeom>
          <a:ln>
            <a:noFill/>
          </a:ln>
        </p:spPr>
      </p:pic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4360" y="1980000"/>
            <a:ext cx="430164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ArrayAdapter creates list of items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...using “toString()” overload from content class.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00" y="1440000"/>
            <a:ext cx="8348400" cy="2517120"/>
          </a:xfrm>
          <a:prstGeom prst="rect">
            <a:avLst/>
          </a:prstGeom>
          <a:ln>
            <a:noFill/>
          </a:ln>
        </p:spPr>
      </p:pic>
      <p:pic>
        <p:nvPicPr>
          <p:cNvPr descr="" id="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4104000"/>
            <a:ext cx="2467080" cy="2304000"/>
          </a:xfrm>
          <a:prstGeom prst="rect">
            <a:avLst/>
          </a:prstGeom>
          <a:ln>
            <a:noFill/>
          </a:ln>
        </p:spPr>
      </p:pic>
      <p:sp>
        <p:nvSpPr>
          <p:cNvPr id="84" name="Line 2"/>
          <p:cNvSpPr/>
          <p:nvPr/>
        </p:nvSpPr>
        <p:spPr>
          <a:xfrm>
            <a:off x="4932360" y="3791520"/>
            <a:ext cx="1115640" cy="1032480"/>
          </a:xfrm>
          <a:prstGeom prst="line">
            <a:avLst/>
          </a:prstGeom>
          <a:ln w="36000">
            <a:solidFill>
              <a:srgbClr val="ff3366"/>
            </a:solidFill>
            <a:round/>
            <a:tailEnd len="med" type="triangle" w="med"/>
          </a:ln>
        </p:spPr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I changed the Title Bar to state the Title from Content</a:t>
            </a:r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9280" y="1392840"/>
            <a:ext cx="8136720" cy="2639160"/>
          </a:xfrm>
          <a:prstGeom prst="rect">
            <a:avLst/>
          </a:prstGeom>
          <a:ln>
            <a:noFill/>
          </a:ln>
        </p:spPr>
      </p:pic>
      <p:pic>
        <p:nvPicPr>
          <p:cNvPr descr="" id="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0" y="4104000"/>
            <a:ext cx="3588840" cy="2354400"/>
          </a:xfrm>
          <a:prstGeom prst="rect">
            <a:avLst/>
          </a:prstGeom>
          <a:ln>
            <a:noFill/>
          </a:ln>
        </p:spPr>
      </p:pic>
      <p:sp>
        <p:nvSpPr>
          <p:cNvPr id="88" name="Line 2"/>
          <p:cNvSpPr/>
          <p:nvPr/>
        </p:nvSpPr>
        <p:spPr>
          <a:xfrm>
            <a:off x="5040000" y="3600000"/>
            <a:ext cx="504000" cy="864000"/>
          </a:xfrm>
          <a:prstGeom prst="line">
            <a:avLst/>
          </a:prstGeom>
          <a:ln w="36000">
            <a:solidFill>
              <a:srgbClr val="ff3366"/>
            </a:solidFill>
            <a:round/>
            <a:tailEnd len="med" type="triangle" w="med"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Android Phone vs. TV</a:t>
            </a:r>
            <a:endParaRPr/>
          </a:p>
        </p:txBody>
      </p:sp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104720"/>
            <a:ext cx="7866720" cy="2303280"/>
          </a:xfrm>
          <a:prstGeom prst="rect">
            <a:avLst/>
          </a:prstGeom>
          <a:ln>
            <a:noFill/>
          </a:ln>
        </p:spPr>
      </p:pic>
      <p:pic>
        <p:nvPicPr>
          <p:cNvPr descr="" id="9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1296000"/>
            <a:ext cx="2520000" cy="2337480"/>
          </a:xfrm>
          <a:prstGeom prst="rect">
            <a:avLst/>
          </a:prstGeom>
          <a:ln>
            <a:noFill/>
          </a:ln>
        </p:spPr>
      </p:pic>
      <p:pic>
        <p:nvPicPr>
          <p:cNvPr descr="" id="9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32000" y="1296000"/>
            <a:ext cx="2664000" cy="244800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 flipV="1">
            <a:off x="1656000" y="2376000"/>
            <a:ext cx="2376000" cy="864000"/>
          </a:xfrm>
          <a:prstGeom prst="line">
            <a:avLst/>
          </a:prstGeom>
          <a:ln w="36000">
            <a:solidFill>
              <a:srgbClr val="ff3366"/>
            </a:solidFill>
            <a:round/>
            <a:tailEnd len="med" type="triangle" w="med"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