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6" r:id="rId4"/>
    <p:sldId id="257" r:id="rId5"/>
    <p:sldId id="264" r:id="rId6"/>
    <p:sldId id="265" r:id="rId7"/>
    <p:sldId id="274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7" r:id="rId1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1433015"/>
            <a:ext cx="6398640" cy="42035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Android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Sensors #1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Accelerometer: </a:t>
            </a:r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Bouncing Balls react to gravity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Emulator (Shift-F12 to turn)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1" y="3375008"/>
            <a:ext cx="4188226" cy="2345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42" y="2502913"/>
            <a:ext cx="2615626" cy="40893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07" y="1127901"/>
            <a:ext cx="8429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Accelerometer</a:t>
            </a:r>
          </a:p>
          <a:p>
            <a:pPr algn="ctr"/>
            <a:r>
              <a:rPr lang="en-US" sz="3200" dirty="0" smtClean="0"/>
              <a:t>…on the table of sensors.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3" y="2126390"/>
            <a:ext cx="8426711" cy="38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5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The Reading…</a:t>
            </a:r>
          </a:p>
          <a:p>
            <a:pPr algn="ctr"/>
            <a:r>
              <a:rPr lang="en-US" sz="3200" dirty="0" smtClean="0"/>
              <a:t>…Coordinates, Math…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0" y="1771773"/>
            <a:ext cx="7592552" cy="42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00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Gravity at work when </a:t>
            </a:r>
          </a:p>
          <a:p>
            <a:pPr algn="ctr"/>
            <a:r>
              <a:rPr lang="en-US" sz="3200" dirty="0"/>
              <a:t>d</a:t>
            </a:r>
            <a:r>
              <a:rPr lang="en-US" sz="3200" dirty="0" smtClean="0"/>
              <a:t>evice is stationary.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8" y="1621422"/>
            <a:ext cx="7667483" cy="46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84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Any Sensor…</a:t>
            </a:r>
          </a:p>
          <a:p>
            <a:pPr algn="ctr"/>
            <a:r>
              <a:rPr lang="en-US" sz="3200" dirty="0" smtClean="0"/>
              <a:t>Use </a:t>
            </a:r>
            <a:r>
              <a:rPr lang="en-US" sz="3200" dirty="0" err="1" smtClean="0"/>
              <a:t>SensorManager</a:t>
            </a:r>
            <a:r>
              <a:rPr lang="en-US" sz="3200" dirty="0" smtClean="0"/>
              <a:t>, Register for Events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4" y="1415520"/>
            <a:ext cx="6377343" cy="50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7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Bouncing Balls “fall”</a:t>
            </a:r>
          </a:p>
          <a:p>
            <a:pPr algn="ctr"/>
            <a:r>
              <a:rPr lang="en-US" sz="3200" dirty="0" smtClean="0"/>
              <a:t>…Let’s see how to do it…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1" y="3375008"/>
            <a:ext cx="4188226" cy="2345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42" y="2502913"/>
            <a:ext cx="2615626" cy="40893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07" y="1359917"/>
            <a:ext cx="8429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619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Android Developer Site:</a:t>
            </a:r>
          </a:p>
          <a:p>
            <a:pPr algn="ctr"/>
            <a:r>
              <a:rPr lang="en-US" sz="3200" dirty="0" smtClean="0"/>
              <a:t>…good reading…it’s the “Book”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10" y="1754188"/>
            <a:ext cx="7199820" cy="4911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Manifest file…</a:t>
            </a:r>
          </a:p>
          <a:p>
            <a:pPr algn="ctr"/>
            <a:r>
              <a:rPr lang="en-US" sz="3200" dirty="0" smtClean="0"/>
              <a:t>Force Portrait Mode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01" y="1835613"/>
            <a:ext cx="5553075" cy="4514850"/>
          </a:xfrm>
          <a:prstGeom prst="rect">
            <a:avLst/>
          </a:prstGeom>
        </p:spPr>
      </p:pic>
      <p:sp>
        <p:nvSpPr>
          <p:cNvPr id="7" name="CustomShape 4"/>
          <p:cNvSpPr/>
          <p:nvPr/>
        </p:nvSpPr>
        <p:spPr>
          <a:xfrm>
            <a:off x="1931835" y="4537870"/>
            <a:ext cx="5342421" cy="484506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628416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MainActivity</a:t>
            </a:r>
            <a:r>
              <a:rPr lang="en-US" sz="3200" dirty="0" smtClean="0"/>
              <a:t>…</a:t>
            </a:r>
          </a:p>
          <a:p>
            <a:pPr algn="ctr"/>
            <a:r>
              <a:rPr lang="en-US" sz="3200" dirty="0" smtClean="0"/>
              <a:t>Use </a:t>
            </a:r>
            <a:r>
              <a:rPr lang="en-US" sz="3200" dirty="0" err="1" smtClean="0"/>
              <a:t>SensorManager</a:t>
            </a:r>
            <a:r>
              <a:rPr lang="en-US" sz="3200" dirty="0" smtClean="0"/>
              <a:t>…get Sensor access</a:t>
            </a:r>
            <a:endParaRPr lang="en-US" sz="3200" dirty="0"/>
          </a:p>
        </p:txBody>
      </p:sp>
      <p:sp>
        <p:nvSpPr>
          <p:cNvPr id="6" name="Line 2"/>
          <p:cNvSpPr/>
          <p:nvPr/>
        </p:nvSpPr>
        <p:spPr>
          <a:xfrm>
            <a:off x="2407227" y="2471190"/>
            <a:ext cx="3255087" cy="52865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52587"/>
            <a:ext cx="5838825" cy="3552825"/>
          </a:xfrm>
          <a:prstGeom prst="rect">
            <a:avLst/>
          </a:prstGeom>
        </p:spPr>
      </p:pic>
      <p:sp>
        <p:nvSpPr>
          <p:cNvPr id="7" name="CustomShape 4"/>
          <p:cNvSpPr/>
          <p:nvPr/>
        </p:nvSpPr>
        <p:spPr>
          <a:xfrm>
            <a:off x="1890893" y="1670228"/>
            <a:ext cx="2749346" cy="563895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562996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MainActivity</a:t>
            </a:r>
            <a:r>
              <a:rPr lang="en-US" sz="3200" dirty="0" smtClean="0"/>
              <a:t>…</a:t>
            </a:r>
          </a:p>
          <a:p>
            <a:pPr algn="ctr"/>
            <a:r>
              <a:rPr lang="en-US" sz="3200" dirty="0" smtClean="0"/>
              <a:t>Register for Events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58530"/>
            <a:ext cx="8934450" cy="2466975"/>
          </a:xfrm>
          <a:prstGeom prst="rect">
            <a:avLst/>
          </a:prstGeom>
        </p:spPr>
      </p:pic>
      <p:sp>
        <p:nvSpPr>
          <p:cNvPr id="8" name="CustomShape 4"/>
          <p:cNvSpPr/>
          <p:nvPr/>
        </p:nvSpPr>
        <p:spPr>
          <a:xfrm>
            <a:off x="812719" y="2410069"/>
            <a:ext cx="8226505" cy="592434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33" y="4599152"/>
            <a:ext cx="5248275" cy="361950"/>
          </a:xfrm>
          <a:prstGeom prst="rect">
            <a:avLst/>
          </a:prstGeom>
        </p:spPr>
      </p:pic>
      <p:sp>
        <p:nvSpPr>
          <p:cNvPr id="9" name="Line 2"/>
          <p:cNvSpPr/>
          <p:nvPr/>
        </p:nvSpPr>
        <p:spPr>
          <a:xfrm flipH="1">
            <a:off x="3957850" y="2893321"/>
            <a:ext cx="1091821" cy="177421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0" name="Line 2"/>
          <p:cNvSpPr/>
          <p:nvPr/>
        </p:nvSpPr>
        <p:spPr>
          <a:xfrm flipH="1">
            <a:off x="5186148" y="4885642"/>
            <a:ext cx="1296537" cy="111937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159556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BouncingBallView</a:t>
            </a:r>
            <a:r>
              <a:rPr lang="en-US" sz="3200" dirty="0" smtClean="0"/>
              <a:t>…</a:t>
            </a:r>
          </a:p>
          <a:p>
            <a:pPr algn="ctr"/>
            <a:r>
              <a:rPr lang="en-US" sz="3200" dirty="0" smtClean="0"/>
              <a:t>Use </a:t>
            </a:r>
            <a:r>
              <a:rPr lang="en-US" sz="3200" dirty="0" err="1" smtClean="0"/>
              <a:t>SensorManager</a:t>
            </a:r>
            <a:r>
              <a:rPr lang="en-US" sz="3200" dirty="0" smtClean="0"/>
              <a:t>…get Sensor access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8" y="1764509"/>
            <a:ext cx="524827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570" y="2518450"/>
            <a:ext cx="5343525" cy="4133850"/>
          </a:xfrm>
          <a:prstGeom prst="rect">
            <a:avLst/>
          </a:prstGeom>
        </p:spPr>
      </p:pic>
      <p:sp>
        <p:nvSpPr>
          <p:cNvPr id="9" name="CustomShape 4"/>
          <p:cNvSpPr/>
          <p:nvPr/>
        </p:nvSpPr>
        <p:spPr>
          <a:xfrm>
            <a:off x="3547493" y="3357183"/>
            <a:ext cx="4920602" cy="940179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10" name="Line 2"/>
          <p:cNvSpPr/>
          <p:nvPr/>
        </p:nvSpPr>
        <p:spPr>
          <a:xfrm>
            <a:off x="4827847" y="2122022"/>
            <a:ext cx="221826" cy="607529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" name="Line 2"/>
          <p:cNvSpPr/>
          <p:nvPr/>
        </p:nvSpPr>
        <p:spPr>
          <a:xfrm flipH="1">
            <a:off x="1542197" y="2122021"/>
            <a:ext cx="3028723" cy="1107368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2" name="Line 2"/>
          <p:cNvSpPr/>
          <p:nvPr/>
        </p:nvSpPr>
        <p:spPr>
          <a:xfrm flipH="1">
            <a:off x="5363569" y="2857423"/>
            <a:ext cx="823198" cy="86841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3" name="Line 2"/>
          <p:cNvSpPr/>
          <p:nvPr/>
        </p:nvSpPr>
        <p:spPr>
          <a:xfrm>
            <a:off x="1542195" y="3357183"/>
            <a:ext cx="2688610" cy="241582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856623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Move Balls per</a:t>
            </a:r>
          </a:p>
          <a:p>
            <a:pPr algn="ctr"/>
            <a:r>
              <a:rPr lang="en-US" sz="3200" dirty="0" smtClean="0"/>
              <a:t>Acceleration of x, y, z  (z ignored)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2240"/>
            <a:ext cx="3354151" cy="2594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88" y="2497743"/>
            <a:ext cx="3926476" cy="3534628"/>
          </a:xfrm>
          <a:prstGeom prst="rect">
            <a:avLst/>
          </a:prstGeom>
        </p:spPr>
      </p:pic>
      <p:sp>
        <p:nvSpPr>
          <p:cNvPr id="7" name="Line 2"/>
          <p:cNvSpPr/>
          <p:nvPr/>
        </p:nvSpPr>
        <p:spPr>
          <a:xfrm>
            <a:off x="2074461" y="2784143"/>
            <a:ext cx="2715903" cy="627797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" name="CustomShape 4"/>
          <p:cNvSpPr/>
          <p:nvPr/>
        </p:nvSpPr>
        <p:spPr>
          <a:xfrm>
            <a:off x="4790364" y="3160834"/>
            <a:ext cx="3583000" cy="605948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4208946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My Sensor List</a:t>
            </a:r>
          </a:p>
          <a:p>
            <a:pPr algn="ctr"/>
            <a:r>
              <a:rPr lang="en-US" sz="3200" dirty="0" smtClean="0"/>
              <a:t>(call direct or parse this list)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08" y="1952625"/>
            <a:ext cx="5106248" cy="390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4" y="1802500"/>
            <a:ext cx="2260235" cy="39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08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124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26</cp:revision>
  <dcterms:modified xsi:type="dcterms:W3CDTF">2016-02-15T16:00:24Z</dcterms:modified>
</cp:coreProperties>
</file>