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0" y="1152371"/>
            <a:ext cx="6586761" cy="48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25019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Learning Platform for Rural School Students in Nabha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Software/Hardware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(Registered on portal) -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563228" y="461309"/>
            <a:ext cx="6364463" cy="727588"/>
          </a:xfrm>
        </p:spPr>
        <p:txBody>
          <a:bodyPr/>
          <a:lstStyle/>
          <a:p>
            <a:pPr eaLnBrk="1" hangingPunct="1"/>
            <a:b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 Resilient Digital Learning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98080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CC750C-B541-1E92-64F0-F6CAFF87C924}"/>
              </a:ext>
            </a:extLst>
          </p:cNvPr>
          <p:cNvSpPr txBox="1"/>
          <p:nvPr/>
        </p:nvSpPr>
        <p:spPr>
          <a:xfrm>
            <a:off x="1131918" y="2488728"/>
            <a:ext cx="10264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user-centric mobile and web-based platform designed to overcome connectivity challenges and provide accessible, quality education to rural learners.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optimized for low connectivity with an offline-first design.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integrated AI-powered features for intelligent tutoring, personalized feedback, and real-time support.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320540"/>
            <a:ext cx="1097279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 –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 Native(mobile) and React.js(web)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and Django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Firebase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APIs: OpenAI/Gemini for AI, OpenCV for engagement detection, and Judge for coding compilation.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process for implementation-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built on a modern, scalable technology stack for performance and reliability in challenging environments.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is fostered through virtual whiteboards and collaborative peer spaces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online tests are conducted using camera-based proctoring and real-time tab-change monitoring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91198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71247" y="1135874"/>
            <a:ext cx="93853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feasibility of the idea 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universally accessible, functioning on low-end mobile devices common in rural areas. The offline-first architecture makes it viable in areas with limited internet access.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 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digital infrastructure in many rural government schools, including unreliable internet and insufficient computers. The existing educational gap between rural and urban students.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overcoming these challenges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offline-first design addresses unreliable internet connectivity.AI-powered features and multi-language support aim to break down language barriers and provide personalized learning. The platform provides a comprehensive documentation hub and integrated online compilers to develop digital literacy skills.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0843" y="252246"/>
            <a:ext cx="198080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63092" y="1168592"/>
            <a:ext cx="93853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target audience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aims to empower rural school students in Nabha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equips them with essential future-ready skills, preparing them for the digital economy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 –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digital literacy and ensures inclusive learning by making quality education accessible to every student, regardless of their background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Prepares students for the digital economy.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-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Empowers educators with smart tools and real-time analytics on student progress, attendance, and engagement, enabling data-driven instruction.</a:t>
            </a:r>
          </a:p>
          <a:p>
            <a:pPr lvl="0" algn="just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It also includes automated grading to reduce manual effort for teachers</a:t>
            </a:r>
          </a:p>
          <a:p>
            <a:pPr lvl="0" algn="just"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14864"/>
            <a:ext cx="184315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948421"/>
            <a:ext cx="93853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1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/ Links of the reference and research work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addresses the critical challenge of the rural education gap in India, which is characterized by limited infrastructure and educational disparity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based on the need to bridge the divide between rural and urban students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93164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514</Words>
  <Application>Microsoft Office PowerPoint</Application>
  <PresentationFormat>Widescreen</PresentationFormat>
  <Paragraphs>61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Times New Roman</vt:lpstr>
      <vt:lpstr>TradeGothic</vt:lpstr>
      <vt:lpstr>Office Theme</vt:lpstr>
      <vt:lpstr>SMART INDIA HACKATHON 2025</vt:lpstr>
      <vt:lpstr> A Resilient Digital Learning Platform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Meghana Prathipati</cp:lastModifiedBy>
  <cp:revision>151</cp:revision>
  <dcterms:created xsi:type="dcterms:W3CDTF">2013-12-12T18:46:50Z</dcterms:created>
  <dcterms:modified xsi:type="dcterms:W3CDTF">2025-09-08T04:04:08Z</dcterms:modified>
  <cp:category/>
</cp:coreProperties>
</file>