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ndustantimes.com/cities/chandigarh-news/school-enrolments-in-punjab-s-govt-schools-drop-by-1-5-lakh-101756495369473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megs0703.github.io/rural-gyan-aangan/#/" TargetMode="External"/><Relationship Id="rId4" Type="http://schemas.openxmlformats.org/officeDocument/2006/relationships/hyperlink" Target="https://www.data.gov.in/catalog/district-wise-dropout-ratio-schools-punjab?sortby=_sco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000" y="1152371"/>
            <a:ext cx="6586761" cy="4873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25019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Learning Platform for Rural School Students in Nabha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 -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563228" y="461309"/>
            <a:ext cx="6364463" cy="727588"/>
          </a:xfrm>
        </p:spPr>
        <p:txBody>
          <a:bodyPr/>
          <a:lstStyle/>
          <a:p>
            <a:pPr eaLnBrk="1" hangingPunct="1"/>
            <a:b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 Resilient Digital Learning Platform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CC750C-B541-1E92-64F0-F6CAFF87C924}"/>
              </a:ext>
            </a:extLst>
          </p:cNvPr>
          <p:cNvSpPr txBox="1"/>
          <p:nvPr/>
        </p:nvSpPr>
        <p:spPr>
          <a:xfrm>
            <a:off x="476310" y="1777739"/>
            <a:ext cx="102648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Bridging the Rural Education </a:t>
            </a:r>
            <a:r>
              <a:rPr lang="en-IN" sz="1400" dirty="0" err="1"/>
              <a:t>GapChallenges</a:t>
            </a:r>
            <a:r>
              <a:rPr lang="en-IN" sz="1400" dirty="0"/>
              <a:t>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Poor Infrastructure: Limited internet &amp; computers in Nabha schools.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Digital Disparity: Low digital literacy, restricted access to quality content.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Widening Divide: Rural students lag behind urban peers.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278C4-9D0A-9B94-4F7D-276FBCCCEACA}"/>
              </a:ext>
            </a:extLst>
          </p:cNvPr>
          <p:cNvSpPr txBox="1"/>
          <p:nvPr/>
        </p:nvSpPr>
        <p:spPr>
          <a:xfrm>
            <a:off x="0" y="3022245"/>
            <a:ext cx="101859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Our Solution: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Resilient Digital Platform – Mobile + web-based, works on low-end devices.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Offline-First Design – Seamless learning with limited connectivity.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AI Tutoring – Personalized support &amp; feedback for every student.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DAFB7-EC0A-C071-ABDE-C2B4DA9AA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656" y="4051307"/>
            <a:ext cx="4484798" cy="2149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DD9CAF-28C2-F714-0CC6-B222B64EC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3281" y="1318063"/>
            <a:ext cx="2209119" cy="42218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63801" y="1179965"/>
            <a:ext cx="676705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 –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 Native(mobile) and React.js(web)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and Django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Firebase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APIs: OpenAI/Gemini for AI, OpenCV for engagement detection, and Judge for coding compilation.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and process for implementation-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built on a modern, scalable technology stack for performance and reliability in challenging environments.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learning is fostered through virtual whiteboards and collaborative peer spaces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online tests are conducted using camera-based proctoring and real-time tab-change monitoring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1198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71247" y="1135875"/>
            <a:ext cx="92839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feasibility of the idea -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universally accessible, functioning on low-end mobile devices common in rural areas. The offline-first architecture makes it viable in areas with limited internet access.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 - </a:t>
            </a: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digital infrastructure in many rural government schools, including unreliable internet and insufficient computers. The existing educational gap between rural and urban students.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kumimoji="0" lang="en-US" sz="1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for overcoming these challenges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offline-first design addresses unreliable internet connectivity.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features and multi-language support aim to break down language barriers and provide personalized learning.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provides a comprehensive documentation hub and integrated online compilers to develop digital literacy skills.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0843" y="252246"/>
            <a:ext cx="1980808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63092" y="1168592"/>
            <a:ext cx="725794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on the target audience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aims to empower rural school students in Nabha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equips them with essential future-ready skills, preparing them for the digital economy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–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-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digital literacy and ensures inclusive learning by making quality education accessible to every student, regardless of their background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-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Prepares students for the digital economy.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-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Empowers educators with smart tools and real-time analytics on student progress, attendance, and engagement, enabling data-driven instruction. It also includes automated grading to reduce manual effort for teachers</a:t>
            </a:r>
          </a:p>
          <a:p>
            <a:pPr lvl="0" algn="just">
              <a:defRPr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14864"/>
            <a:ext cx="184315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F5918-7185-31F6-849C-0B9AEEF34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550" y="2010670"/>
            <a:ext cx="3714440" cy="311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948421"/>
            <a:ext cx="9385300" cy="24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1600" b="1" noProof="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 / Links of the reference and research work</a:t>
            </a: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addresses the critical challenge of the rural education gap in India, which is characterized by limited infrastructure and educational disparity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based on the need to bridge the divide between rural and urban students.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Hindustan Times: </a:t>
            </a:r>
            <a:r>
              <a:rPr lang="en-US" sz="1600" b="1" dirty="0">
                <a:hlinkClick r:id="rId3"/>
              </a:rPr>
              <a:t>School enrolments in Punjab’s govt schools drop by 1.5 lakh </a:t>
            </a:r>
            <a:endParaRPr lang="en-US" sz="1600" b="1" dirty="0"/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1600" b="1" dirty="0"/>
              <a:t>Data.gov.in: </a:t>
            </a:r>
            <a:r>
              <a:rPr lang="en-US" sz="1600" b="1" dirty="0">
                <a:hlinkClick r:id="rId4"/>
              </a:rPr>
              <a:t>District-wise Dropout Ratio in Schools of Punjab</a:t>
            </a:r>
            <a:endParaRPr lang="en-US" sz="1600" b="1" dirty="0"/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Link: </a:t>
            </a:r>
            <a:r>
              <a:rPr lang="en-US" sz="1600" dirty="0" err="1">
                <a:hlinkClick r:id="rId5"/>
              </a:rPr>
              <a:t>शिक्षा</a:t>
            </a:r>
            <a:r>
              <a:rPr lang="en-US" sz="1600" dirty="0">
                <a:hlinkClick r:id="rId5"/>
              </a:rPr>
              <a:t> </a:t>
            </a:r>
            <a:r>
              <a:rPr lang="en-US" sz="1600" dirty="0" err="1">
                <a:hlinkClick r:id="rId5"/>
              </a:rPr>
              <a:t>सेतु</a:t>
            </a:r>
            <a:r>
              <a:rPr lang="en-US" sz="1600" dirty="0">
                <a:hlinkClick r:id="rId5"/>
              </a:rPr>
              <a:t> - Digital Learning Platform for Rural India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193164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Cloudineers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7604</TotalTime>
  <Words>581</Words>
  <Application>Microsoft Office PowerPoint</Application>
  <PresentationFormat>Widescreen</PresentationFormat>
  <Paragraphs>72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Times New Roman</vt:lpstr>
      <vt:lpstr>TradeGothic</vt:lpstr>
      <vt:lpstr>Office Theme</vt:lpstr>
      <vt:lpstr>SMART INDIA HACKATHON 2025</vt:lpstr>
      <vt:lpstr> A Resilient Digital Learning Platform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Priyanshu K Sharma</cp:lastModifiedBy>
  <cp:revision>156</cp:revision>
  <dcterms:created xsi:type="dcterms:W3CDTF">2013-12-12T18:46:50Z</dcterms:created>
  <dcterms:modified xsi:type="dcterms:W3CDTF">2025-09-08T08:41:57Z</dcterms:modified>
  <cp:category/>
</cp:coreProperties>
</file>