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ustantimes.com/cities/chandigarh-news/school-enrolments-in-punjab-s-govt-schools-drop-by-1-5-lakh-101756495369473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egs0703.github.io/rural-gyan-aangan/#/" TargetMode="External"/><Relationship Id="rId4" Type="http://schemas.openxmlformats.org/officeDocument/2006/relationships/hyperlink" Target="https://www.data.gov.in/catalog/district-wise-dropout-ratio-schools-punjab?sortby=_sc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00" y="1152371"/>
            <a:ext cx="6586761" cy="48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25019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Learning Platform for Rural School Students in Nabha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Software/Hardware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ID-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(Registered on portal) -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563228" y="461309"/>
            <a:ext cx="6364463" cy="727588"/>
          </a:xfrm>
        </p:spPr>
        <p:txBody>
          <a:bodyPr/>
          <a:lstStyle/>
          <a:p>
            <a:pPr eaLnBrk="1" hangingPunct="1"/>
            <a:b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 Resilient Digital Learning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198080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CC750C-B541-1E92-64F0-F6CAFF87C924}"/>
              </a:ext>
            </a:extLst>
          </p:cNvPr>
          <p:cNvSpPr txBox="1"/>
          <p:nvPr/>
        </p:nvSpPr>
        <p:spPr>
          <a:xfrm>
            <a:off x="1131918" y="2488728"/>
            <a:ext cx="10264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user-centric mobile and web-based platform designed to overcome connectivity challenges and provide accessible, quality education to rural learners.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is optimized for low connectivity with an offline-first design.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includes integrated AI-powered features for intelligent tutoring, personalized feedback, and real-time support.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1320540"/>
            <a:ext cx="1097279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to be used –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 Native(mobile) and React.js(web)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 and Django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Firebase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APIs: OpenAI/Gemini for AI, OpenCV for engagement detection, and Judge for coding compilation.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process for implementation-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is built on a modern, scalable technology stack for performance and reliability in challenging environments.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is fostered through virtual whiteboards and collaborative peer spaces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online tests are conducted using camera-based proctoring and real-time tab-change monitoring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191198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71247" y="1135874"/>
            <a:ext cx="93853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feasibility of the idea -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is universally accessible, functioning on low-end mobile devices common in rural areas. The offline-first architecture makes it viable in areas with limited internet access.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 -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digital infrastructure in many rural government schools, including unreliable internet and insufficient computers. The existing educational gap between rural and urban students.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overcoming these challenges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offline-first design addresses unreliable internet connectivity.AI-powered features and multi-language support aim to break down language barriers and provide personalized learning. The platform provides a comprehensive documentation hub and integrated online compilers to develop digital literacy skills.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0843" y="252246"/>
            <a:ext cx="198080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63092" y="1168592"/>
            <a:ext cx="725794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the target audience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aims to empower rural school students in Nabha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equips them with essential future-ready skills, preparing them for the digital economy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 –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-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 digital literacy and ensures inclusive learning by making quality education accessible to every student, regardless of their background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-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Prepares students for the digital economy.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-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Empowers educators with smart tools and real-time analytics on student progress, attendance, and engagement, enabling data-driven instruction. It also includes automated grading to reduce manual effort for teachers</a:t>
            </a:r>
          </a:p>
          <a:p>
            <a:pPr lvl="0" algn="just"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14864"/>
            <a:ext cx="184315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3F5918-7185-31F6-849C-0B9AEEF34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550" y="2010670"/>
            <a:ext cx="3714440" cy="31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948421"/>
            <a:ext cx="93853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/ Links of the reference and research work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addresses the critical challenge of the rural education gap in India, which is characterized by limited infrastructure and educational disparity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based on the need to bridge the divide between rural and urban students.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Work: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Hindustan Times: </a:t>
            </a:r>
            <a:r>
              <a:rPr lang="en-US" sz="2000" b="1" dirty="0">
                <a:hlinkClick r:id="rId3"/>
              </a:rPr>
              <a:t>School enrolments in Punjab’s govt schools drop by 1.5 lakh </a:t>
            </a:r>
            <a:endParaRPr lang="en-US" sz="2000" b="1" dirty="0"/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Data.gov.in: </a:t>
            </a:r>
            <a:r>
              <a:rPr lang="en-US" sz="2000" b="1" dirty="0">
                <a:hlinkClick r:id="rId4"/>
              </a:rPr>
              <a:t>District-wise Dropout Ratio in Schools of Punjab</a:t>
            </a:r>
            <a:endParaRPr lang="en-US" sz="2000" b="1" dirty="0"/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Link: </a:t>
            </a:r>
            <a:r>
              <a:rPr lang="en-US" sz="2400" dirty="0" err="1">
                <a:hlinkClick r:id="rId5"/>
              </a:rPr>
              <a:t>शिक्षा</a:t>
            </a:r>
            <a:r>
              <a:rPr lang="en-US" sz="2400" dirty="0">
                <a:hlinkClick r:id="rId5"/>
              </a:rPr>
              <a:t> </a:t>
            </a:r>
            <a:r>
              <a:rPr lang="en-US" sz="2400" dirty="0" err="1">
                <a:hlinkClick r:id="rId5"/>
              </a:rPr>
              <a:t>सेतु</a:t>
            </a:r>
            <a:r>
              <a:rPr lang="en-US" sz="2400" dirty="0">
                <a:hlinkClick r:id="rId5"/>
              </a:rPr>
              <a:t> - Digital Learning Platform for Rural India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193164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7548</TotalTime>
  <Words>555</Words>
  <Application>Microsoft Office PowerPoint</Application>
  <PresentationFormat>Widescreen</PresentationFormat>
  <Paragraphs>64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Times New Roman</vt:lpstr>
      <vt:lpstr>TradeGothic</vt:lpstr>
      <vt:lpstr>Office Theme</vt:lpstr>
      <vt:lpstr>SMART INDIA HACKATHON 2025</vt:lpstr>
      <vt:lpstr> A Resilient Digital Learning Platform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Priyanshu K Sharma</cp:lastModifiedBy>
  <cp:revision>152</cp:revision>
  <dcterms:created xsi:type="dcterms:W3CDTF">2013-12-12T18:46:50Z</dcterms:created>
  <dcterms:modified xsi:type="dcterms:W3CDTF">2025-09-08T07:33:31Z</dcterms:modified>
  <cp:category/>
</cp:coreProperties>
</file>