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Winter</a:t>
            </a:r>
            <a:r>
              <a:rPr/>
              <a:t> </a:t>
            </a:r>
            <a:r>
              <a:rPr/>
              <a:t>storm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Meg</a:t>
            </a:r>
            <a:r>
              <a:rPr/>
              <a:t> </a:t>
            </a:r>
            <a:r>
              <a:rPr/>
              <a:t>Cychosz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1/12/2021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three components to any RMarkdown file:</a:t>
            </a:r>
          </a:p>
          <a:p>
            <a:pPr lvl="1"/>
            <a:r>
              <a:rPr/>
              <a:t>Code chunks where you do the bulk of your data processing</a:t>
            </a:r>
          </a:p>
          <a:p>
            <a:pPr lvl="1"/>
            <a:r>
              <a:rPr/>
              <a:t>Prose to walk the reader through your analyses</a:t>
            </a:r>
          </a:p>
          <a:p>
            <a:pPr lvl="1"/>
            <a:r>
              <a:rPr/>
              <a:t>Header to format your output file</a:t>
            </a:r>
          </a:p>
          <a:p>
            <a:pPr lvl="0" marL="0" indent="0">
              <a:buNone/>
            </a:pPr>
            <a:r>
              <a:rPr/>
              <a:t>Why RMarkdown?</a:t>
            </a:r>
          </a:p>
          <a:p>
            <a:pPr lvl="1"/>
            <a:r>
              <a:rPr/>
              <a:t>Facilitates clean, organized code</a:t>
            </a:r>
          </a:p>
          <a:p>
            <a:pPr lvl="1"/>
            <a:r>
              <a:rPr/>
              <a:t>Allows dynamic prose to accompany your results that updates when analyses change, addtl. data is added, etc.</a:t>
            </a:r>
          </a:p>
          <a:p>
            <a:pPr lvl="1"/>
            <a:r>
              <a:rPr/>
              <a:t>Flexibility in terms of which components of the script are run, saved, or ignored</a:t>
            </a:r>
          </a:p>
          <a:p>
            <a:pPr lvl="1"/>
            <a:r>
              <a:rPr/>
              <a:t>Permits integration of additional computing languages and environments like the command line and Python</a:t>
            </a:r>
          </a:p>
          <a:p>
            <a:pPr lvl="1"/>
            <a:r>
              <a:rPr/>
              <a:t>Generates attractive reports in .tex, .pdf, .html, and .doc formats</a:t>
            </a:r>
          </a:p>
          <a:p>
            <a:pPr lvl="0" marL="0" indent="0">
              <a:buNone/>
            </a:pPr>
            <a:r>
              <a:rPr/>
              <a:t>Let’s get started!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files have a .Rmd extension to differentiate them from traditional R scripts</a:t>
            </a:r>
          </a:p>
          <a:p>
            <a:pPr lvl="1"/>
            <a:r>
              <a:rPr/>
              <a:t>You can specify several parameters in the header of your file</a:t>
            </a:r>
          </a:p>
          <a:p>
            <a:pPr lvl="2"/>
            <a:r>
              <a:rPr/>
              <a:t>the output file format</a:t>
            </a:r>
            <a:br/>
          </a:p>
          <a:p>
            <a:pPr lvl="2"/>
            <a:r>
              <a:rPr/>
              <a:t>Let’s play!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storm Rmarkdown session</dc:title>
  <dc:creator>Meg Cychosz</dc:creator>
  <cp:keywords/>
  <dcterms:created xsi:type="dcterms:W3CDTF">2021-01-11T15:18:56Z</dcterms:created>
  <dcterms:modified xsi:type="dcterms:W3CDTF">2021-01-11T15:18:56Z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1/12/2021</vt:lpwstr>
  </property>
  <property fmtid="{D5CDD505-2E9C-101B-9397-08002B2CF9AE}" pid="3" name="output">
    <vt:lpwstr>powerpoint_presentation</vt:lpwstr>
  </property>
</Properties>
</file>