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046" autoAdjust="0"/>
    <p:restoredTop sz="94660"/>
  </p:normalViewPr>
  <p:slideViewPr>
    <p:cSldViewPr snapToGrid="0">
      <p:cViewPr>
        <p:scale>
          <a:sx n="75" d="100"/>
          <a:sy n="75" d="100"/>
        </p:scale>
        <p:origin x="7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373D-FDBA-AA48-6FF7-C1AF5E15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26A1A-9337-BD7F-B1AD-9256D9FC4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BAA12-44F6-0CC2-B504-75DADE0F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73C6E-AFD6-AE2A-C1A9-47DC12A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B5EB6-E23D-3DC5-9F4E-F013F69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CD2EB-2962-E7D2-B11A-343429C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30CD4-BE2A-20DC-B50E-C638FBF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5EA01-A1A7-49A6-48C6-047F29CD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0AC21-0CC3-1B20-D15A-54FBA93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5F4D3-944A-7B7C-BEE0-5E64810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7C51C-FF3A-700F-5AD9-7634438F1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7730B-5D83-9390-72EC-53275B6D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53011-2B43-89E3-4C9E-3D07B72F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D2DF-A79F-B07C-6B72-4DF59B9B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AB3E-99E0-6616-5FDE-F583D2F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59FC6-2643-8DEB-70DB-A8FD601C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F4231-BDFA-944B-85D1-6064F622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8530C-645C-5CE9-8994-0E4F19D3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7B8E9-F6D2-11D3-09CD-9813A4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FB12B-6100-CDC1-D8B3-138A66E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19E8-E66D-38BF-DB35-A862A2B3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7B037-CD29-B391-A22F-BB4EFC9D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9A399-0374-16AD-1466-030C9A9C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9ABF-B935-C63B-36EF-088F27D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8D6DE-3E11-E369-5557-5F3DEF2E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2C48-BF28-BD4E-C375-03F3A89C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0AB46-F018-64AD-932A-F61F60B1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2366B-3397-516C-6926-C1C54415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9547-0A15-F9BA-9F3F-124F92C6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7A4BB-920E-617E-7DCA-F27498B8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B8B8F-15F0-386A-A59C-E3AC4688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C9AC-727B-EA1C-48A2-A8BB011D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8CAF4-4D31-A51F-D83F-D33982ED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C37B2-06D0-472B-2346-073DCBD4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2B44AD-A089-FE7A-9579-BBF904E1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73C6CF-32A3-37EF-E324-B62971D2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CC1554-30E1-4B9D-FDD7-702FA69A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D0560C-C031-C98C-26D4-D0B94332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C7312-1BAA-1670-3815-B786E4F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8DEE-4B2D-714A-D709-6131D0CC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3C069B-0D66-C728-C104-37CF8CEE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FFCDEB-E737-BDED-053E-40A7965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E0797-E787-A612-56FB-FC0F37E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D46DC-29DC-0B83-7D7E-6CB35F22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82967F-46D7-264E-89A8-086AF785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4CEB3-0D94-6187-6013-A30938D5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2671-07D9-8F59-D619-8773AA46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D4E90-AC58-15E4-720B-2A370F08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BD344-F902-309A-F050-1E389939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4A32C-81A5-A46A-939D-8B8995E6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E5CCB-7C0C-5005-D913-64DE3B28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A371D-D392-1B2B-78D3-E1507075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2805-C4B1-86C2-B1AD-421ADFA6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93BBEF-4114-1986-1C35-EDEC4081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5EB61-7028-247E-FE2B-21382838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B72EA-3E2D-7AC8-10AC-EE6262B1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47A21-E70F-CD8C-3984-69C409BA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69DE4-E87B-3ED5-A790-84001AD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48AB4-6F90-220B-B38A-0749BFA8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C2487-8202-7F67-845D-D0A882DA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9FD74-3697-A6EE-E544-23DBA280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B4A9-68D2-4B2D-88CE-4379AEB0A7A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C00A8-42B4-1897-35FB-C21127AD1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6231F-E24D-1182-FD1A-B78B916D6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048C-B2E9-459F-8BFB-D0E08F8B3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1CBCC70-94FC-A785-581D-FCA67110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" y="310101"/>
            <a:ext cx="12438868" cy="6547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198F4C-0970-61DC-D9AD-0E1A31DD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16" y="716670"/>
            <a:ext cx="2754968" cy="278816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67B43D-9544-9FF4-FC4C-D7DEA086FCC4}"/>
              </a:ext>
            </a:extLst>
          </p:cNvPr>
          <p:cNvSpPr/>
          <p:nvPr/>
        </p:nvSpPr>
        <p:spPr>
          <a:xfrm>
            <a:off x="3689405" y="4094922"/>
            <a:ext cx="834887" cy="14550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83FB92-A6C2-9507-E45F-CCDD6E1A34B4}"/>
              </a:ext>
            </a:extLst>
          </p:cNvPr>
          <p:cNvCxnSpPr/>
          <p:nvPr/>
        </p:nvCxnSpPr>
        <p:spPr>
          <a:xfrm flipV="1">
            <a:off x="4643562" y="3584050"/>
            <a:ext cx="1168841" cy="113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2AB401C-D940-5FB5-E42F-9C045D10F5A6}"/>
              </a:ext>
            </a:extLst>
          </p:cNvPr>
          <p:cNvSpPr/>
          <p:nvPr/>
        </p:nvSpPr>
        <p:spPr>
          <a:xfrm>
            <a:off x="4718516" y="716670"/>
            <a:ext cx="2754968" cy="278816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6C7AA4-478B-9F3D-FA5C-92AB0B241905}"/>
              </a:ext>
            </a:extLst>
          </p:cNvPr>
          <p:cNvSpPr txBox="1"/>
          <p:nvPr/>
        </p:nvSpPr>
        <p:spPr>
          <a:xfrm>
            <a:off x="4120769" y="800575"/>
            <a:ext cx="608796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22500</a:t>
            </a:r>
          </a:p>
          <a:p>
            <a:pPr algn="r">
              <a:lnSpc>
                <a:spcPct val="20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20000</a:t>
            </a:r>
          </a:p>
          <a:p>
            <a:pPr algn="r">
              <a:lnSpc>
                <a:spcPct val="20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17500150001250010000    7500</a:t>
            </a:r>
          </a:p>
          <a:p>
            <a:pPr>
              <a:lnSpc>
                <a:spcPct val="150000"/>
              </a:lnSpc>
            </a:pPr>
            <a:endParaRPr lang="en-US" altLang="zh-C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E43D42-A35D-EBD9-A44A-30E2C984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570"/>
            <a:ext cx="12192000" cy="6324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1EF2A-3D05-8332-ABA1-373B10F0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73" y="623087"/>
            <a:ext cx="2197463" cy="344798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CCBA90E-9701-6FC9-9876-822D53B73AB1}"/>
              </a:ext>
            </a:extLst>
          </p:cNvPr>
          <p:cNvSpPr/>
          <p:nvPr/>
        </p:nvSpPr>
        <p:spPr>
          <a:xfrm>
            <a:off x="7680960" y="2552369"/>
            <a:ext cx="580445" cy="170953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14B87B-3202-91F7-5A50-F8DB3633C2A4}"/>
              </a:ext>
            </a:extLst>
          </p:cNvPr>
          <p:cNvSpPr/>
          <p:nvPr/>
        </p:nvSpPr>
        <p:spPr>
          <a:xfrm>
            <a:off x="2886273" y="623087"/>
            <a:ext cx="2197463" cy="344798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C22C48-04F8-4D21-3ADE-54F4568D297C}"/>
              </a:ext>
            </a:extLst>
          </p:cNvPr>
          <p:cNvCxnSpPr>
            <a:cxnSpLocks/>
          </p:cNvCxnSpPr>
          <p:nvPr/>
        </p:nvCxnSpPr>
        <p:spPr>
          <a:xfrm flipH="1" flipV="1">
            <a:off x="5200153" y="2361537"/>
            <a:ext cx="2361537" cy="83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74E4E97-67E2-D957-935B-1B9D3267AFCA}"/>
              </a:ext>
            </a:extLst>
          </p:cNvPr>
          <p:cNvSpPr txBox="1"/>
          <p:nvPr/>
        </p:nvSpPr>
        <p:spPr>
          <a:xfrm>
            <a:off x="2448560" y="889000"/>
            <a:ext cx="493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1650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1550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1450</a:t>
            </a:r>
          </a:p>
        </p:txBody>
      </p:sp>
    </p:spTree>
    <p:extLst>
      <p:ext uri="{BB962C8B-B14F-4D97-AF65-F5344CB8AC3E}">
        <p14:creationId xmlns:p14="http://schemas.microsoft.com/office/powerpoint/2010/main" val="36273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1</cp:revision>
  <dcterms:created xsi:type="dcterms:W3CDTF">2024-01-30T12:13:58Z</dcterms:created>
  <dcterms:modified xsi:type="dcterms:W3CDTF">2024-01-30T12:14:03Z</dcterms:modified>
</cp:coreProperties>
</file>