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52201-5AAD-43D6-953A-8D4B47362F46}" v="8" dt="2024-01-31T01:35:4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4375000000000003E-2"/>
          <c:y val="0"/>
          <c:w val="0.96562499999999996"/>
          <c:h val="0.9484375031719055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 VS G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46B4-458A-9368-540B46E35EAC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46B4-458A-9368-540B46E35EA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1073</a:t>
                    </a:r>
                    <a:r>
                      <a:rPr lang="zh-CN" altLang="en-US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，</a:t>
                    </a:r>
                    <a:r>
                      <a:rPr lang="en-US" altLang="zh-CN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60%</a:t>
                    </a:r>
                  </a:p>
                  <a:p>
                    <a:r>
                      <a:rPr lang="en-US" altLang="zh-CN" sz="1800" dirty="0">
                        <a:ln>
                          <a:noFill/>
                        </a:ln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ARIMA</a:t>
                    </a:r>
                  </a:p>
                </c:rich>
              </c:tx>
              <c:dLblPos val="ctr"/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59374999999996"/>
                      <c:h val="0.155179677954006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6B4-458A-9368-540B46E35EAC}"/>
                </c:ext>
              </c:extLst>
            </c:dLbl>
            <c:dLbl>
              <c:idx val="1"/>
              <c:tx>
                <c:rich>
                  <a:bodyPr rot="0" spcFirstLastPara="1" vertOverflow="overflow" horzOverflow="overflow" vert="horz" wrap="square" lIns="36000" tIns="19050" rIns="38100" bIns="19050" anchor="ctr" anchorCtr="0">
                    <a:noAutofit/>
                  </a:bodyPr>
                  <a:lstStyle/>
                  <a:p>
                    <a:pPr algn="ctr" rtl="0">
                      <a:defRPr lang="en-US" altLang="zh-CN" sz="1800" b="1" i="0" u="none" strike="noStrike" kern="1200" baseline="0">
                        <a:ln>
                          <a:noFill/>
                        </a:ln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800" b="1" i="0" u="none" strike="noStrike" kern="120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rPr>
                      <a:t> </a:t>
                    </a:r>
                    <a:fld id="{EAD106B6-CB7A-407C-902A-D0E0DA9AF67E}" type="VALUE">
                      <a:rPr lang="en-US" altLang="zh-CN" sz="1800" b="1" i="0" u="none" strike="noStrike" kern="120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pPr algn="ctr" rtl="0">
                        <a:defRPr lang="en-US" altLang="zh-CN" sz="1800">
                          <a:ln>
                            <a:noFill/>
                          </a:ln>
                          <a:solidFill>
                            <a:prstClr val="white"/>
                          </a:solidFill>
                        </a:defRPr>
                      </a:pPr>
                      <a:t>[值]</a:t>
                    </a:fld>
                    <a:r>
                      <a:rPr lang="en-US" altLang="zh-CN" sz="1800" b="1" i="0" u="none" strike="noStrike" kern="120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, </a:t>
                    </a:r>
                    <a:fld id="{E1CB200B-BBD7-4A3B-B688-E4884E949248}" type="PERCENTAGE">
                      <a:rPr lang="en-US" altLang="zh-CN" sz="1800" b="1" i="0" u="none" strike="noStrike" kern="1200" baseline="0" smtClean="0">
                        <a:ln>
                          <a:noFill/>
                        </a:ln>
                        <a:solidFill>
                          <a:prstClr val="white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pPr algn="ctr" rtl="0">
                        <a:defRPr lang="en-US" altLang="zh-CN" sz="1800">
                          <a:ln>
                            <a:noFill/>
                          </a:ln>
                          <a:solidFill>
                            <a:prstClr val="white"/>
                          </a:solidFill>
                        </a:defRPr>
                      </a:pPr>
                      <a:t>[百分比]</a:t>
                    </a:fld>
                    <a:endParaRPr lang="en-US" altLang="zh-CN" sz="1800" b="1" i="0" u="none" strike="noStrike" kern="1200" baseline="0" dirty="0">
                      <a:ln>
                        <a:noFill/>
                      </a:ln>
                      <a:solidFill>
                        <a:prstClr val="white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  <a:p>
                    <a:pPr algn="ctr" rtl="0">
                      <a:defRPr lang="en-US" altLang="zh-CN" sz="1800">
                        <a:ln>
                          <a:noFill/>
                        </a:ln>
                        <a:solidFill>
                          <a:prstClr val="white"/>
                        </a:solidFill>
                      </a:defRPr>
                    </a:pPr>
                    <a:r>
                      <a:rPr lang="en-US" altLang="zh-CN" sz="1800" b="1" i="0" u="none" strike="noStrike" kern="120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a:t>GP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000" tIns="19050" rIns="38100" bIns="19050" anchor="ctr" anchorCtr="0">
                  <a:noAutofit/>
                </a:bodyPr>
                <a:lstStyle/>
                <a:p>
                  <a:pPr algn="ctr" rtl="0">
                    <a:defRPr lang="en-US" altLang="zh-CN" sz="1800" b="1" i="0" u="none" strike="noStrike" kern="1200" baseline="0">
                      <a:ln>
                        <a:noFill/>
                      </a:ln>
                      <a:solidFill>
                        <a:prstClr val="whit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1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53900098425191"/>
                      <c:h val="0.101273431270089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6B4-458A-9368-540B46E35E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197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ARIMA</c:v>
                </c:pt>
                <c:pt idx="1">
                  <c:v>DG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1073</c:v>
                </c:pt>
                <c:pt idx="1">
                  <c:v>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4-458A-9368-540B46E35E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28575" cap="flat" cmpd="sng" algn="ctr">
      <a:solidFill>
        <a:schemeClr val="dk1">
          <a:lumMod val="15000"/>
          <a:lumOff val="85000"/>
          <a:alpha val="9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D3B1-A4BE-2764-1C72-255BC3E48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B5A58F-79E2-618E-2816-153C55D25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5B22D-1A1F-9A3C-FDDD-3B6570C0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65C8B-3491-F82B-1C2F-FD3F498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043CF-0522-826A-896F-1CFDA58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2A063-6EF1-18DA-5211-290F4B29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C27A7D-B264-B806-E510-FBDBE8E9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5120B-32A3-CBDE-42A0-B169417B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93401-0C2A-3635-8868-A11A9338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4FE00-F255-FC65-43D7-9FB5BF7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86097A-2225-41D9-57C1-8319115F4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275DB7-7F4A-56A3-C603-38DDB6E72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86FE9-9269-45DF-4640-9B431FEA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A3EDD-0C2E-AA8F-D43F-3ED61952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B0B3B-8C45-6750-C0DE-458A3278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6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2683D-7CB4-B08D-5BE3-FDAB5085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B7741-202C-EC08-FDAD-3805DD6B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91A5C-1502-AFFD-9521-736DA69E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1CD9B-F52F-E587-FB26-4E895E92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5CB3F-D96C-FA80-B83C-CA4FA6F5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8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8C28D-8A0F-6F68-F5FF-D5AD5415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BB2DD-9415-70BC-ECA2-D3F69197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C0D0-71BD-6C34-92E3-604CF00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8B324-9978-91E0-86D1-41540E92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0DAA3-C2ED-7403-17FD-338CC190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2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E4F1-8CEF-B424-CA73-4386765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78202-C886-783B-D92F-662195DEE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5428D-FAB7-8798-4A98-158B8522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9E741-2228-6D3D-A179-F804C337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2BD342-E3FD-2A97-0A6D-C4357AED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8BF12-8F31-2A8F-6EE6-B953FF0C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4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B1382-A3F5-4A5D-5D20-796CCCD5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1D469-8A1B-A59C-91E7-7DACEE8A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152CB-37AF-8A3B-839A-FB4985B5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707134-80A9-DBF0-4F8F-F09CE22C4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B6EA2-0A11-8857-C208-098F284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887A6F-3C01-934B-404F-F3415EF1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34869-CA87-5FB2-10D3-F56A80B9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A3D77-B409-4C95-DA89-C357D43E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80EA-0E89-56B6-4FA4-638A091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F6E444-75B6-1380-267D-712FE2C7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DEB41-4323-326A-1B26-CE6853BE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BECC5-9B74-B118-05CB-D72D81A7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3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3D4B4B-61B7-9EE3-B517-8F213625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3FFB22-D025-40DF-0870-F667D1AC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ABA0D-4B4B-F45C-E61A-89EF9049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4C0C6-1DC4-0106-65DA-E32E0F78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8F65D-89E7-C8CE-EDAF-734D3131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53C0F-10B1-C3B8-153A-B8457DA99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87E2E-35FB-0705-3025-FAC10E78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C305-15E3-E9BF-B361-37311A14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FA39A-F344-53B2-C2B1-8D99DD6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5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1853-4DB9-8B83-B98B-A565D558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1BF4A5-611D-FD95-4A4E-A4A28F1B4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0DD16-AA04-7FD2-AEF8-B803F98C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B5973D-F2CA-E12B-CE7E-AB3104FC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18042-E234-D9FA-51A8-6A6782C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74C14-9FB1-A2CE-1BEE-2BCCC990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01BB63-2A20-B0A8-66B3-209A0FA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05535-C9C4-CB48-66FA-B8FB545A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0FB9D-364D-2106-E672-F77A5818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4F1C-EAA6-4C55-BDFF-6AF24FEA34E6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BAF15-0F5E-4DEE-9EAF-8591ED4E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DD341-FF09-2D90-36CE-9A4FD9B75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AE60-BEB5-4A35-94AF-69BAF70C1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8D2753B-BCAA-64EA-1B3B-D0AA6A4A6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7993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74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687965-BD44-B1AA-EBE5-F0B1CC6E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3" y="706149"/>
            <a:ext cx="6623390" cy="5270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0015BF-E65B-2468-C634-AEE0BC65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26" y="1660434"/>
            <a:ext cx="5264421" cy="353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于心心</dc:creator>
  <cp:lastModifiedBy>于心心</cp:lastModifiedBy>
  <cp:revision>2</cp:revision>
  <dcterms:created xsi:type="dcterms:W3CDTF">2024-01-30T15:33:38Z</dcterms:created>
  <dcterms:modified xsi:type="dcterms:W3CDTF">2024-01-31T07:24:35Z</dcterms:modified>
</cp:coreProperties>
</file>