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8EED8-FB28-820F-4E16-FDC6E3DC8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69DAE-198A-9478-6E2B-BCDDCA48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4E1BE-28C4-6592-ED20-870C2924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83284-754E-1CE4-86A7-B9A56043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2A053-D9CF-AAA8-07FF-C220F9C3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3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1C7FE-0146-63D9-4485-DD7934DD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233FE-49FC-2D45-5FAA-28922B00B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28D65-7E54-F081-FB47-00AACA8C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FC1B3-740A-1AA9-1142-7264684F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34B07-D946-A262-075D-185FE97D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7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02A66-9E41-9E86-AD41-673196056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2A676-4B65-C4CA-9C28-6D91166BE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D8C26-B7FE-6ED4-BFA9-98671492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9602B-749E-D574-05B3-5A5F927E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0ACB3-7446-1391-7D74-1FD23B56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04003-9035-8B6F-1981-15E98996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77D80-5845-56CB-4F86-4A5EB6C4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9D942-60FE-5B93-ADD6-C6E6E8D1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BBDCF-89D1-124B-11C9-D401026A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C1BC2-0674-183D-FB3C-07F399BC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4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CB79-44ED-BCF5-E000-7EA3568F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9C29D-F5D5-4908-2FAE-DEB2015EA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A3524-72CC-6BFE-2791-C1E7ABAE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9084-9EF6-4655-C43C-24BC8141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FDFAF-04BB-18AE-BECA-6286EB89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7A85-1D02-3A85-2B1D-2CD68593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5502C-8ACD-BD1B-D403-019C75BB9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7AAD2-A3D2-5C41-B673-35713FF65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1A13F-2718-7324-715C-E8704D85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63AB2-EABE-4836-FBC0-EC00DEBA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5E221-44C8-3B70-4D3E-CF343226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3432-73B9-696B-F721-999BCAC8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776B4C-7817-B345-6713-94149010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F8F74-652F-8474-19D1-85D5717A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BC6433-2211-2C1E-8BB7-6542D0CBD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C9FD35-3506-0BBB-98B6-6F0A0DA25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3BA8A-107E-50FF-FE3D-42CC818C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453246-E864-4263-B021-D0C16B78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E7009-9561-DAC4-1283-01807A5F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3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340BB-431D-232F-5319-D89FB91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BD125-B422-8CE1-0C12-A9219C0B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3A474E-2B2C-333E-DC09-DA6A6615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83897C-CD91-632B-3F3A-CDA145E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4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AFDE2F-A3C3-7C29-485C-9A470BB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355BE-C826-365E-37EF-603C5D1D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3DC07-C69A-0132-DC58-BED9139A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83407-DCBB-3EEB-5D60-52B13B76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962B-444E-E3A5-68C6-F4229657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551D44-EDAA-9F45-DE9E-A5D9C6C1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FA154-9E9A-63B6-52C6-05017DC0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269CF8-E270-9F05-626C-56A4055B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20CD3-3819-DD46-E181-F05138BD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66C-03B4-5280-6699-4C8B8EC8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5436C-BD1A-26B1-4819-F3F1101AB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CA543-5F92-EC71-20D3-9B2B80DE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3E96F-CDB6-E8AE-8ED7-B1417FC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2B9F5F-4A02-9E4E-2F9B-4B232B4E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5F211-3196-EC42-2BDC-8106C30C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4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E01693-F08C-5AF7-B976-C253442F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5129D-0450-9540-2F62-CAC7CF85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27655-BF4F-53C5-C9E4-D7D2C5C4F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8A8F-6771-4115-B7D2-E5FEB6718123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579D3-62DB-3BC6-8DFE-6A47B916A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68D15-BCFE-914E-94F3-C6978827C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B284-B3DB-450A-9B91-2EC5B7D38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1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36E393-534C-716A-DDC7-905CB319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934"/>
            <a:ext cx="12192000" cy="5778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2F9F32-1108-5AF9-D353-F3A151863EF8}"/>
              </a:ext>
            </a:extLst>
          </p:cNvPr>
          <p:cNvSpPr txBox="1"/>
          <p:nvPr/>
        </p:nvSpPr>
        <p:spPr>
          <a:xfrm>
            <a:off x="1304044" y="5717055"/>
            <a:ext cx="9583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Game1           Game2            Game3              Game4                           Game5                             Game6        Game7</a:t>
            </a:r>
            <a:endParaRPr lang="zh-CN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933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2DBA6A-CDD0-9068-7AD1-F0E21DC5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2" y="429790"/>
            <a:ext cx="11051558" cy="54484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23B980-4B9E-6BB8-A8C7-3254E8659C0A}"/>
              </a:ext>
            </a:extLst>
          </p:cNvPr>
          <p:cNvSpPr txBox="1"/>
          <p:nvPr/>
        </p:nvSpPr>
        <p:spPr>
          <a:xfrm>
            <a:off x="1796141" y="5354983"/>
            <a:ext cx="8930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Game1         Game2           Game3            Game4                        Game5                          Game6        Game7</a:t>
            </a:r>
            <a:endParaRPr lang="zh-CN" altLang="zh-CN" sz="1600" dirty="0"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34919C-099E-9121-6077-BCCD8A470FEE}"/>
              </a:ext>
            </a:extLst>
          </p:cNvPr>
          <p:cNvSpPr txBox="1"/>
          <p:nvPr/>
        </p:nvSpPr>
        <p:spPr>
          <a:xfrm>
            <a:off x="2358999" y="2043951"/>
            <a:ext cx="95282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9C2D78-BBCC-F901-33D8-83DECDEC899E}"/>
              </a:ext>
            </a:extLst>
          </p:cNvPr>
          <p:cNvSpPr txBox="1"/>
          <p:nvPr/>
        </p:nvSpPr>
        <p:spPr>
          <a:xfrm>
            <a:off x="8441232" y="1840077"/>
            <a:ext cx="87790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dirty="0"/>
              <a:t>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309602-D837-420C-FCAB-C5E0F12F578D}"/>
              </a:ext>
            </a:extLst>
          </p:cNvPr>
          <p:cNvSpPr txBox="1"/>
          <p:nvPr/>
        </p:nvSpPr>
        <p:spPr>
          <a:xfrm>
            <a:off x="10171739" y="656549"/>
            <a:ext cx="49369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dirty="0"/>
              <a:t>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001081-6CB5-D226-304B-82ED84491461}"/>
              </a:ext>
            </a:extLst>
          </p:cNvPr>
          <p:cNvSpPr txBox="1"/>
          <p:nvPr/>
        </p:nvSpPr>
        <p:spPr>
          <a:xfrm>
            <a:off x="2758568" y="1052205"/>
            <a:ext cx="1283234" cy="369332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Point</a:t>
            </a:r>
            <a:endParaRPr lang="zh-CN" altLang="en-US" dirty="0">
              <a:solidFill>
                <a:srgbClr val="FF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547BAC4-39AC-7473-913B-9203C26E929A}"/>
              </a:ext>
            </a:extLst>
          </p:cNvPr>
          <p:cNvCxnSpPr>
            <a:stCxn id="8" idx="0"/>
          </p:cNvCxnSpPr>
          <p:nvPr/>
        </p:nvCxnSpPr>
        <p:spPr>
          <a:xfrm flipV="1">
            <a:off x="2835409" y="1421537"/>
            <a:ext cx="345781" cy="622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9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于心心</dc:creator>
  <cp:lastModifiedBy>于心心</cp:lastModifiedBy>
  <cp:revision>1</cp:revision>
  <dcterms:created xsi:type="dcterms:W3CDTF">2024-02-04T02:36:25Z</dcterms:created>
  <dcterms:modified xsi:type="dcterms:W3CDTF">2024-02-04T02:36:25Z</dcterms:modified>
</cp:coreProperties>
</file>