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3005C-3915-6643-3B45-54AE6838D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DF3A09-C457-E4A7-D44C-E72141571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CF6D4-DE4E-75F1-232D-79ECE3B2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87C-BC02-43F9-B2DA-64DEC833AEA9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B2279-FB4A-0C40-6AB5-FFEC75C3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BFBB9-2763-8037-7EFD-4B86500D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7CE9-CF83-4A0D-A4FE-3592656BB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C3EE0-ED24-7B60-5122-62D4D15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7C389-1B59-3473-0702-2300767BF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25668-F65C-CDBD-3576-E815EE8A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87C-BC02-43F9-B2DA-64DEC833AEA9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A12E4-140D-751C-1FFD-658DCD6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4A157-6338-6C24-2596-1ADFDBD4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7CE9-CF83-4A0D-A4FE-3592656BB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1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D84744-0E17-7F26-15A1-9A12AB45F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E8AA7-28BA-FE58-F66B-56B514DA7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D2BF1-662C-0061-7B4F-936E90F4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87C-BC02-43F9-B2DA-64DEC833AEA9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3889A-1F49-C8A4-887E-A53E5440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D4CD5-7464-1CD7-0C3D-53EEC31A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7CE9-CF83-4A0D-A4FE-3592656BB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7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C5815-9F79-62F7-86A7-D6F118B1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90766-BD13-D00A-25DB-4C0BF3BF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4EE06-EC61-ACAC-785D-2AAAF1CE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87C-BC02-43F9-B2DA-64DEC833AEA9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02F49-07B0-D595-6972-5A8EA936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8B3A9-7942-A925-7756-E4A2B85A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7CE9-CF83-4A0D-A4FE-3592656BB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37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E048-FEDB-AE13-D368-7CFB1478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F01BE-4EF4-831A-2824-1FC7D2B8A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A5533-63E5-3408-123E-276EB28B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87C-BC02-43F9-B2DA-64DEC833AEA9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4A275-89D6-FB8B-8E19-525D11FE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4287F-A2AD-69B3-E2B8-7CB5CCD2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7CE9-CF83-4A0D-A4FE-3592656BB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2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D012A-CDD3-BD14-61A2-50455BC5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24C9B-1170-2638-2AAA-B5211324B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5C09B-1E6E-DE64-94EE-CDB96407A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898AF-69B9-E044-3979-74491C07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87C-BC02-43F9-B2DA-64DEC833AEA9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AFC2C-7F34-1A48-14F8-0A2A04C4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60A7F-95D5-BDD0-8AE2-6BAAF128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7CE9-CF83-4A0D-A4FE-3592656BB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4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351A4-052C-AA66-286F-A187CF2F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C7809-D249-638F-97F9-E642D2D8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E84B56-86C2-05D9-2BCF-39AF350AA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4F316F-F778-0649-A7C6-F94FFB37E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20CACB-4859-6B53-9A77-6C1A556FF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F7F319-5A8B-5313-0ED1-6F1B170A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87C-BC02-43F9-B2DA-64DEC833AEA9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4C5083-2ED0-2E33-8394-ED591C1E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2BC05D-6487-578E-1E23-41D62B5C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7CE9-CF83-4A0D-A4FE-3592656BB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8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750C8-4AD1-9156-504C-B8B147FA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94E7F-E558-1F2C-EB1D-F9BCA20E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87C-BC02-43F9-B2DA-64DEC833AEA9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E99374-1920-3FC3-19E3-5E3B68AB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764101-65EE-2241-2F2B-F8AAAD35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7CE9-CF83-4A0D-A4FE-3592656BB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0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13458C-B991-9AF8-CAF7-0C771642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87C-BC02-43F9-B2DA-64DEC833AEA9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952741-3D57-847D-BAD7-47AE39A5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1DC6CB-E425-6DE4-19A4-462C9F09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7CE9-CF83-4A0D-A4FE-3592656BB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92986-250B-CA29-C9EC-421A21EA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B2E57-F230-C44E-3107-2C0529FE7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073A17-7A28-B773-E28E-05ABA26A8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9F1D86-5B66-70F8-3963-33E1C6CE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87C-BC02-43F9-B2DA-64DEC833AEA9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00DF9-5004-3F37-7058-DD66EE36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3F0B3-4CD9-86CE-30EC-5A5F973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7CE9-CF83-4A0D-A4FE-3592656BB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5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C1E01-378E-0BD8-B792-AA6C0416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48957B-FF86-C7B4-21FE-6DF1B286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F3866-5874-7F5C-C127-81412C49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AED85-FB00-CC20-BCDE-D25DC827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87C-BC02-43F9-B2DA-64DEC833AEA9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FD362-8DE9-52E9-111A-ABEE6DAD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2BBFA-5EB6-7397-C5E7-6F93B942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7CE9-CF83-4A0D-A4FE-3592656BB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1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3FC4F1-F702-85B5-CC59-817A8310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BDDC7E-04F1-4DB6-B558-B0E0C375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37826-E0C2-D7EE-8947-33A3CF1C8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2D87C-BC02-43F9-B2DA-64DEC833AEA9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F7FDE-B57A-7EA3-6142-FBFF83D75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B17DD-32E4-6D39-D435-97621E769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A7CE9-CF83-4A0D-A4FE-3592656BB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6C993C-B46A-72BC-7D73-6377DF9A0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3" y="0"/>
            <a:ext cx="7991061" cy="40277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8A5710-932D-1119-85A4-13FEF60D8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0" y="2670265"/>
            <a:ext cx="8103426" cy="408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4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于心心</dc:creator>
  <cp:lastModifiedBy>于心心</cp:lastModifiedBy>
  <cp:revision>1</cp:revision>
  <dcterms:created xsi:type="dcterms:W3CDTF">2024-02-04T12:59:08Z</dcterms:created>
  <dcterms:modified xsi:type="dcterms:W3CDTF">2024-02-04T12:59:30Z</dcterms:modified>
</cp:coreProperties>
</file>