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9B42-5D93-339E-C8F2-2AF3B0F8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5596E2-38E1-9109-2328-3826A1AB6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83101-915A-01BB-708E-4F0FD011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F7427-F812-D6D2-C916-1863633C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B8D20-48BB-C0FF-55F5-BDAC4BB7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5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28C23-0820-C598-C771-2E81954F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561562-91B3-7721-F531-D532F845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C94CB-99CA-A6BE-7CC3-FE242DE2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889AA-BC9A-A814-5370-3CBAFAB5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8C9C6-3A57-3196-73CD-8AE1A362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8CB655-66DC-06AB-1789-DE7ABB383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21ED28-933E-90B0-C9F7-965B1007D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75312-3BC0-E63B-E944-D9A994A7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25357-E7B3-478F-2BC1-858C7719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77FCB-06A0-F4F0-E18E-75F1F68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5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88F8B-20ED-E7C0-6E0F-B45967E0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AA8B2-9CA0-B4F6-6495-CC841495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241D7-EFFB-40B6-320B-43CBD067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F61B0-84E0-7EAD-FE8A-E1BA6745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5457B-8A16-7FCF-5677-84A7C69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8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3A225-AC9A-4A3F-45A3-F9ADBEB4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31861-AEB0-1850-6D77-C7703117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562B9-EDE0-0B14-4C47-6EFF56AF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3AB3E-A533-E022-31AC-772527C4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74CF1-07ED-21C7-029F-185DC99F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3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37679-E23E-A9A3-5587-88892288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E69B4-1FF6-CAB3-2DB1-008C33F85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0F8DB-EE1B-A7EB-00A8-222A816E7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4FF6F-2E30-C0C8-4A57-B73EE40E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D70F81-40BC-B183-4536-8F2FBFB9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640D9-E744-D278-AFC9-C53A87B2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3731E-EEBB-0ADB-3E18-907A5D25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6677F-FA95-B99E-1B4C-5ED5F0BAA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79EA9B-4AF7-6E4F-3DEB-4C31A668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C18768-5E05-2323-1BAC-F7711D0BA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2DFDA-9F66-CC86-24BF-9FFFC53A8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6F34AF-CD57-3FB7-8B02-20EBC624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1C4DF-571B-0BA7-D784-44E2FB2D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479DC3-CB17-E32A-D6D7-DB601DEE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38BCF-24C5-B0D2-2A4E-D15A6AA3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2E3B54-699C-2918-9A05-5006C882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8A0FD-0D43-D810-4B83-F3361B8A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9BB98E-75EA-C560-D7C7-AB66DCE9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FE43E3-05F9-77D2-BA4C-ABDF0B42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C1AD7E-EF23-627A-DD56-778C4AF3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54B6E-D336-C4E3-3C07-CBCDD698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51118-135C-1000-42FF-8F5D00F9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7F052-AF74-9651-0A4F-B810A40DC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CBA16-322B-26C2-18E6-ABB41122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75653-FB4D-68A1-51E0-6FF4C9B7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FA601-8D9B-7F61-8A92-A8CD573A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0364B-764B-0CC2-21F1-68695D85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7DB87-57F9-CDDD-C90C-83E6A790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8EFA2-A60A-52E7-FDC0-9D49CBA0A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4BD803-44B1-5036-958A-60157D8FF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24729-AF49-0225-AE90-FFC23F64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71343-66F3-F06D-196A-98C8884B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8117B-4B29-C6B3-28DF-A700C8D4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C2E61F-F1F7-CE67-B3BC-5BC037DD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2F42C-9086-8284-4501-4916CFE0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20369-9F62-6B9D-FBB8-8876BEC5C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C736-D84D-448B-9C93-25CF683D2D4F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CC66E-8B9B-44B5-A3DF-36890D19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35E40-0748-1BD4-45A1-023305732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B3DD-E887-42AF-81F8-3F8CA905D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0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58E262-DAC0-F542-3A04-2E94D00D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57" y="17371"/>
            <a:ext cx="10878502" cy="68406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AFA5B-CF16-4067-E721-329D5301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65" y="106251"/>
            <a:ext cx="9520245" cy="67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4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于心心</dc:creator>
  <cp:lastModifiedBy>于心心</cp:lastModifiedBy>
  <cp:revision>1</cp:revision>
  <dcterms:created xsi:type="dcterms:W3CDTF">2024-02-05T08:02:23Z</dcterms:created>
  <dcterms:modified xsi:type="dcterms:W3CDTF">2024-02-05T08:02:23Z</dcterms:modified>
</cp:coreProperties>
</file>