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58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58EE0-0DF8-815A-563B-00844DB01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865C48-3549-B4BB-A663-A8287A05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6A34C-3D37-8E70-466A-890FFA7B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43FD-18D1-28A7-1FCE-5FCD874B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32F45-DCB7-D64D-DF6E-6BA7AA47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3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DBB2-84BD-0882-374F-E2B1F485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482A07-C5E6-349D-6F11-07004004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95692-845B-4EFE-59D8-0FB265D2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CD333-E382-96BC-7257-7CE40ED6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FB107-A2B3-8837-7FDE-5ED692EE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9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BEDA4D-917E-8B54-ACE1-6FB4785D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2A90C-E8E7-01E2-7B69-E33E848CC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6A3B2-F850-26B3-0241-3B4D3489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35443-FA2B-103E-935C-6C4DEC76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E0BAA-ACCA-4407-20D0-56914584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0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8E855-C6BF-2B68-98E7-96F2C2F8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33C3E-2500-3F94-B001-F066B50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DC45D-3740-0A41-A9A1-B80B6725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2A9E7-914C-85AE-7D83-FA57315F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3BC70-F488-939D-D133-E774F4FA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9B9EE-82B0-EB92-3BA7-1E8F6FFF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B60E5-15D4-9289-42CE-1BF4AEAE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A3888-5593-890E-CB8F-88C20565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CD061-211A-6589-243D-A878FDD4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A0E29-077E-362F-2DBC-935A7486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8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583B9-6D65-8816-850B-0EA650B1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A4729-0108-9C15-80AC-43EE6B706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C44DD-C9F7-AEB6-3651-D17F3B2FF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35FFE-5836-D2F1-EE30-0F5D51C8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BEC6A-505C-0FB7-F83F-E15C0229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94D8E-8C04-02CA-A1E8-7E9060A8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94B3C-1E55-0494-5891-61D7E691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6873A-CC6C-8C80-7041-4F04A55B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306FF-73BF-9F46-1242-64181F8F5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7373F-3F0A-69C2-F4F4-1EDC5FC1A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E54CDB-AB53-5863-9A1C-46C554E15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7A77BB-9BF3-D95A-1793-232D1E9D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A95024-B902-0F12-5E96-EDDBB648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473E1-3003-1ED9-E737-DAA24361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4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0099-4742-A155-C09D-8B9EA087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011372-39B1-EF70-500E-F04BF550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32B254-A07D-53CD-0AAE-F814F7F8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B65A48-DB3F-C5F5-11B1-29945082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0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E53BE5-868D-80CD-314F-22BD8C7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AC76F9-C8EE-C1DE-B310-93DDE565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D8035-E20D-6453-59AC-83DD8317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3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261C5-4F3D-5214-621A-B10995FF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048C5-3A89-87A5-89B8-3811CBB8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9CAD4-1992-AAB1-C52B-B44443857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31C76-46EF-2C82-139A-5CECFA09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285D4-7984-461C-405E-A699AD81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AC25C-C31C-8FC9-24D7-2FF8747A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2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5AE86-8963-CAF2-EA01-2AD6944F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70955-7430-DA62-3AAB-8FC5B36C7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294D0-74B3-9CE0-3F16-A71D83CC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A1188-7FAB-B501-631F-17B59AED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69FFD-8ED5-E2C2-3C23-4B834DD3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9D459-F205-7B44-84E4-28F67573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3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506672-58C5-A398-444C-7086A7F4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5E2E0-62B1-31E0-A830-CED28B87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4CBA4-2F1C-D50B-3B52-A3BEBFD4D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0C64-3D68-4C51-9A24-4C5FCDA077C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7A306-443E-843D-1D05-556806CF5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28BC4-591A-D202-F91F-7CDBBE032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F049-D054-462D-BF36-E99A6E46D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3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6CEE10-7B41-5288-255F-08AB9738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87"/>
            <a:ext cx="12192000" cy="6524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2229983-3EB5-8816-F4B4-79C70221F2C0}"/>
              </a:ext>
            </a:extLst>
          </p:cNvPr>
          <p:cNvSpPr/>
          <p:nvPr/>
        </p:nvSpPr>
        <p:spPr>
          <a:xfrm>
            <a:off x="3832527" y="1025718"/>
            <a:ext cx="832605" cy="254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71EEB-3CEF-3BBF-2919-2B1F8D5F1488}"/>
              </a:ext>
            </a:extLst>
          </p:cNvPr>
          <p:cNvSpPr txBox="1"/>
          <p:nvPr/>
        </p:nvSpPr>
        <p:spPr>
          <a:xfrm>
            <a:off x="4238045" y="1614115"/>
            <a:ext cx="358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课程入口就加在这里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6556E1-9C29-0EBC-2B79-1506C3935302}"/>
              </a:ext>
            </a:extLst>
          </p:cNvPr>
          <p:cNvCxnSpPr/>
          <p:nvPr/>
        </p:nvCxnSpPr>
        <p:spPr>
          <a:xfrm flipH="1" flipV="1">
            <a:off x="4746929" y="1184744"/>
            <a:ext cx="890546" cy="42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5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47C9EE-DA14-0854-B428-40B938571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96" y="0"/>
            <a:ext cx="7607064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822BE2-31DC-F83B-AE51-4C08E15E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325" y="422305"/>
            <a:ext cx="8444799" cy="12002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B1E3FC-04BB-DBBD-4DBB-276CB35E6206}"/>
              </a:ext>
            </a:extLst>
          </p:cNvPr>
          <p:cNvSpPr txBox="1"/>
          <p:nvPr/>
        </p:nvSpPr>
        <p:spPr>
          <a:xfrm>
            <a:off x="7534767" y="0"/>
            <a:ext cx="280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标题部分类似这种👇</a:t>
            </a:r>
            <a:r>
              <a:rPr lang="en-US" altLang="zh-CN" dirty="0">
                <a:highlight>
                  <a:srgbClr val="FFFF00"/>
                </a:highlight>
              </a:rPr>
              <a:t>x</a:t>
            </a:r>
            <a:r>
              <a:rPr lang="zh-CN" altLang="en-US" dirty="0">
                <a:highlight>
                  <a:srgbClr val="FFFF00"/>
                </a:highlight>
              </a:rPr>
              <a:t>月</a:t>
            </a:r>
            <a:r>
              <a:rPr lang="en-US" altLang="zh-CN" dirty="0">
                <a:highlight>
                  <a:srgbClr val="FFFF00"/>
                </a:highlight>
              </a:rPr>
              <a:t>x</a:t>
            </a:r>
            <a:r>
              <a:rPr lang="zh-CN" altLang="en-US" dirty="0">
                <a:highlight>
                  <a:srgbClr val="FFFF00"/>
                </a:highlight>
              </a:rPr>
              <a:t>日创建改成课程简介之类的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677390-9A35-A33A-4906-6B408DF827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" b="13507"/>
          <a:stretch/>
        </p:blipFill>
        <p:spPr>
          <a:xfrm>
            <a:off x="7752521" y="1926741"/>
            <a:ext cx="3165231" cy="567723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7BBD3A-3F66-2331-ED16-2E090537FE07}"/>
              </a:ext>
            </a:extLst>
          </p:cNvPr>
          <p:cNvSpPr txBox="1"/>
          <p:nvPr/>
        </p:nvSpPr>
        <p:spPr>
          <a:xfrm>
            <a:off x="5526156" y="3429000"/>
            <a:ext cx="222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成员列表设计类似于右边👉区分老师和辅导员之类的</a:t>
            </a:r>
          </a:p>
        </p:txBody>
      </p:sp>
    </p:spTree>
    <p:extLst>
      <p:ext uri="{BB962C8B-B14F-4D97-AF65-F5344CB8AC3E}">
        <p14:creationId xmlns:p14="http://schemas.microsoft.com/office/powerpoint/2010/main" val="203111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8AE2B6-EC8B-E03F-A66A-F251A839B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43"/>
          <a:stretch/>
        </p:blipFill>
        <p:spPr>
          <a:xfrm>
            <a:off x="449091" y="469127"/>
            <a:ext cx="7302264" cy="51405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9E2E7C-360B-F373-74EC-D126BE6F4D66}"/>
              </a:ext>
            </a:extLst>
          </p:cNvPr>
          <p:cNvSpPr txBox="1"/>
          <p:nvPr/>
        </p:nvSpPr>
        <p:spPr>
          <a:xfrm>
            <a:off x="8293210" y="580445"/>
            <a:ext cx="3029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这里我设想的是下拉的时候最上边这一栏会固定浮动。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右边侧栏会有一个</a:t>
            </a:r>
            <a:r>
              <a:rPr lang="en-US" altLang="zh-CN" dirty="0">
                <a:highlight>
                  <a:srgbClr val="FFFF00"/>
                </a:highlight>
              </a:rPr>
              <a:t>+</a:t>
            </a:r>
            <a:r>
              <a:rPr lang="zh-CN" altLang="en-US" dirty="0">
                <a:highlight>
                  <a:srgbClr val="FFFF00"/>
                </a:highlight>
              </a:rPr>
              <a:t>提问的提示，类似于知乎这里👇</a:t>
            </a:r>
            <a:endParaRPr lang="en-US" altLang="zh-CN" dirty="0"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FAD903-AA95-8C17-1D66-3C97011D0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486" y="2473710"/>
            <a:ext cx="7321926" cy="38038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3584F8-7FD7-E142-20EE-6FB637F14CD4}"/>
              </a:ext>
            </a:extLst>
          </p:cNvPr>
          <p:cNvSpPr/>
          <p:nvPr/>
        </p:nvSpPr>
        <p:spPr>
          <a:xfrm>
            <a:off x="8913412" y="3220278"/>
            <a:ext cx="1733385" cy="204348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FB40C98-8DEE-7304-3F39-EC6573B4E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25" r="2500"/>
          <a:stretch/>
        </p:blipFill>
        <p:spPr>
          <a:xfrm>
            <a:off x="153724" y="429371"/>
            <a:ext cx="11887200" cy="5299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6F16B9-7406-DB5E-AA53-EAA727513928}"/>
              </a:ext>
            </a:extLst>
          </p:cNvPr>
          <p:cNvSpPr txBox="1"/>
          <p:nvPr/>
        </p:nvSpPr>
        <p:spPr>
          <a:xfrm>
            <a:off x="532739" y="5279666"/>
            <a:ext cx="3856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关于公告的区分：比如作业、通知、分享之类的东西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根据</a:t>
            </a:r>
            <a:r>
              <a:rPr lang="en-US" altLang="zh-CN" dirty="0" err="1">
                <a:highlight>
                  <a:srgbClr val="FFFF00"/>
                </a:highlight>
              </a:rPr>
              <a:t>lzf</a:t>
            </a:r>
            <a:r>
              <a:rPr lang="zh-CN" altLang="en-US" dirty="0">
                <a:highlight>
                  <a:srgbClr val="FFFF00"/>
                </a:highlight>
              </a:rPr>
              <a:t>的建议使用颜色区分。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这样类似于</a:t>
            </a:r>
            <a:r>
              <a:rPr lang="en-US" altLang="zh-CN" dirty="0" err="1">
                <a:highlight>
                  <a:srgbClr val="FFFF00"/>
                </a:highlight>
              </a:rPr>
              <a:t>obe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3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91EE5E-5DAB-F1CA-FA1C-D6B1DC199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5986" y="-941905"/>
            <a:ext cx="5028840" cy="71121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96E355-99D4-259F-B939-5A4AC0B97E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50" t="6959" r="17166"/>
          <a:stretch/>
        </p:blipFill>
        <p:spPr>
          <a:xfrm>
            <a:off x="6096000" y="3307741"/>
            <a:ext cx="6822219" cy="29778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83EB34-2803-7823-046F-08EE51A03E66}"/>
              </a:ext>
            </a:extLst>
          </p:cNvPr>
          <p:cNvSpPr txBox="1"/>
          <p:nvPr/>
        </p:nvSpPr>
        <p:spPr>
          <a:xfrm>
            <a:off x="6753308" y="1001864"/>
            <a:ext cx="5438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先展示评论，评论机制类似于之前说的那个。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如果评论超过一定条数，显示一个“更多”或者“展开”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然后展示被引用的问答。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888BA7-FA2B-EBB1-D206-8C1A2C792C08}"/>
              </a:ext>
            </a:extLst>
          </p:cNvPr>
          <p:cNvSpPr/>
          <p:nvPr/>
        </p:nvSpPr>
        <p:spPr>
          <a:xfrm>
            <a:off x="914400" y="3490623"/>
            <a:ext cx="4818490" cy="508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D4B672-3E47-D455-97D7-8B0F4AD6FB4A}"/>
              </a:ext>
            </a:extLst>
          </p:cNvPr>
          <p:cNvSpPr/>
          <p:nvPr/>
        </p:nvSpPr>
        <p:spPr>
          <a:xfrm>
            <a:off x="914400" y="4150581"/>
            <a:ext cx="4818490" cy="8984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3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F98A07-26EA-B817-C8F2-12945A2E9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1" t="6283" r="2587" b="383"/>
          <a:stretch/>
        </p:blipFill>
        <p:spPr>
          <a:xfrm>
            <a:off x="342088" y="136086"/>
            <a:ext cx="11214539" cy="6400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AABB41-4A6D-B24D-3F15-007859BE8089}"/>
              </a:ext>
            </a:extLst>
          </p:cNvPr>
          <p:cNvSpPr txBox="1"/>
          <p:nvPr/>
        </p:nvSpPr>
        <p:spPr>
          <a:xfrm>
            <a:off x="572493" y="1669774"/>
            <a:ext cx="5963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被引用：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这里就是类似于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CSDN</a:t>
            </a:r>
            <a:r>
              <a:rPr lang="zh-CN" altLang="en-US" dirty="0">
                <a:highlight>
                  <a:srgbClr val="FFFF00"/>
                </a:highlight>
              </a:rPr>
              <a:t>上面的相关讨论。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只展示问题名称等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少量信息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618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4BA982-2BA9-0B0C-6130-C4449C68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82053" y="-1086262"/>
            <a:ext cx="6236992" cy="88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1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85E640-F18E-5EF0-C964-7A991CABC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0" b="-6260"/>
          <a:stretch/>
        </p:blipFill>
        <p:spPr>
          <a:xfrm>
            <a:off x="0" y="34985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7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A80412-5A84-1D01-7398-2DED44C7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-30215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2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147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于心心</dc:creator>
  <cp:lastModifiedBy>于心心</cp:lastModifiedBy>
  <cp:revision>2</cp:revision>
  <dcterms:created xsi:type="dcterms:W3CDTF">2024-02-21T15:41:13Z</dcterms:created>
  <dcterms:modified xsi:type="dcterms:W3CDTF">2024-02-21T15:55:43Z</dcterms:modified>
</cp:coreProperties>
</file>