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96" r:id="rId5"/>
    <p:sldId id="299" r:id="rId6"/>
    <p:sldId id="308" r:id="rId7"/>
    <p:sldId id="309" r:id="rId8"/>
    <p:sldId id="312" r:id="rId9"/>
    <p:sldId id="316" r:id="rId10"/>
    <p:sldId id="317" r:id="rId11"/>
    <p:sldId id="318" r:id="rId12"/>
    <p:sldId id="319" r:id="rId13"/>
    <p:sldId id="315" r:id="rId14"/>
    <p:sldId id="268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95"/>
    <a:srgbClr val="AB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8"/>
    <p:restoredTop sz="86196"/>
  </p:normalViewPr>
  <p:slideViewPr>
    <p:cSldViewPr snapToGrid="0" snapToObjects="1">
      <p:cViewPr varScale="1">
        <p:scale>
          <a:sx n="195" d="100"/>
          <a:sy n="195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manuel Toribio" userId="S::enmanuel@megsoftconsulting.com::0bf10410-a07e-4910-b7b6-bbe866655089" providerId="AD" clId="Web-{2637BD11-A6DC-4247-AC45-C38F4EEA2DD7}"/>
    <pc:docChg chg="delSld modSld">
      <pc:chgData name="Enmanuel Toribio" userId="S::enmanuel@megsoftconsulting.com::0bf10410-a07e-4910-b7b6-bbe866655089" providerId="AD" clId="Web-{2637BD11-A6DC-4247-AC45-C38F4EEA2DD7}" dt="2019-03-23T16:34:11.595" v="40" actId="20577"/>
      <pc:docMkLst>
        <pc:docMk/>
      </pc:docMkLst>
      <pc:sldChg chg="modSp">
        <pc:chgData name="Enmanuel Toribio" userId="S::enmanuel@megsoftconsulting.com::0bf10410-a07e-4910-b7b6-bbe866655089" providerId="AD" clId="Web-{2637BD11-A6DC-4247-AC45-C38F4EEA2DD7}" dt="2019-03-23T16:33:24.719" v="18" actId="20577"/>
        <pc:sldMkLst>
          <pc:docMk/>
          <pc:sldMk cId="2061497928" sldId="296"/>
        </pc:sldMkLst>
        <pc:spChg chg="mod">
          <ac:chgData name="Enmanuel Toribio" userId="S::enmanuel@megsoftconsulting.com::0bf10410-a07e-4910-b7b6-bbe866655089" providerId="AD" clId="Web-{2637BD11-A6DC-4247-AC45-C38F4EEA2DD7}" dt="2019-03-23T16:33:24.719" v="18" actId="20577"/>
          <ac:spMkLst>
            <pc:docMk/>
            <pc:sldMk cId="2061497928" sldId="296"/>
            <ac:spMk id="2" creationId="{00000000-0000-0000-0000-000000000000}"/>
          </ac:spMkLst>
        </pc:spChg>
      </pc:sldChg>
      <pc:sldChg chg="modSp">
        <pc:chgData name="Enmanuel Toribio" userId="S::enmanuel@megsoftconsulting.com::0bf10410-a07e-4910-b7b6-bbe866655089" providerId="AD" clId="Web-{2637BD11-A6DC-4247-AC45-C38F4EEA2DD7}" dt="2019-03-23T16:34:11.595" v="39" actId="20577"/>
        <pc:sldMkLst>
          <pc:docMk/>
          <pc:sldMk cId="753978691" sldId="299"/>
        </pc:sldMkLst>
        <pc:spChg chg="mod">
          <ac:chgData name="Enmanuel Toribio" userId="S::enmanuel@megsoftconsulting.com::0bf10410-a07e-4910-b7b6-bbe866655089" providerId="AD" clId="Web-{2637BD11-A6DC-4247-AC45-C38F4EEA2DD7}" dt="2019-03-23T16:34:11.595" v="39" actId="20577"/>
          <ac:spMkLst>
            <pc:docMk/>
            <pc:sldMk cId="753978691" sldId="299"/>
            <ac:spMk id="7" creationId="{00000000-0000-0000-0000-000000000000}"/>
          </ac:spMkLst>
        </pc:spChg>
      </pc:sldChg>
      <pc:sldChg chg="del">
        <pc:chgData name="Enmanuel Toribio" userId="S::enmanuel@megsoftconsulting.com::0bf10410-a07e-4910-b7b6-bbe866655089" providerId="AD" clId="Web-{2637BD11-A6DC-4247-AC45-C38F4EEA2DD7}" dt="2019-03-23T16:33:30.332" v="22"/>
        <pc:sldMkLst>
          <pc:docMk/>
          <pc:sldMk cId="2925689672" sldId="30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1.657" v="24"/>
        <pc:sldMkLst>
          <pc:docMk/>
          <pc:sldMk cId="2269548248" sldId="31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8.657" v="31"/>
        <pc:sldMkLst>
          <pc:docMk/>
          <pc:sldMk cId="605862052" sldId="31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0.829" v="23"/>
        <pc:sldMkLst>
          <pc:docMk/>
          <pc:sldMk cId="3741064048" sldId="31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29.688" v="21"/>
        <pc:sldMkLst>
          <pc:docMk/>
          <pc:sldMk cId="2137745527" sldId="314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110" v="25"/>
        <pc:sldMkLst>
          <pc:docMk/>
          <pc:sldMk cId="1509542085" sldId="316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6.704" v="29"/>
        <pc:sldMkLst>
          <pc:docMk/>
          <pc:sldMk cId="2930444387" sldId="317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907" v="28"/>
        <pc:sldMkLst>
          <pc:docMk/>
          <pc:sldMk cId="4079423068" sldId="31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641" v="26"/>
        <pc:sldMkLst>
          <pc:docMk/>
          <pc:sldMk cId="3294846747" sldId="319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063" v="27"/>
        <pc:sldMkLst>
          <pc:docMk/>
          <pc:sldMk cId="2540276127" sldId="32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9.641" v="32"/>
        <pc:sldMkLst>
          <pc:docMk/>
          <pc:sldMk cId="2165361731" sldId="321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1.798" v="34"/>
        <pc:sldMkLst>
          <pc:docMk/>
          <pc:sldMk cId="1433490163" sldId="32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7.501" v="30"/>
        <pc:sldMkLst>
          <pc:docMk/>
          <pc:sldMk cId="3948636905" sldId="32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0.580" v="33"/>
        <pc:sldMkLst>
          <pc:docMk/>
          <pc:sldMk cId="2801258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5842-64D1-7D45-A0D6-E0A00DCD5F08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29E1-92BF-C344-9608-1CA84369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miessler.com/study/encoding-encryption-hashing-obfusc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https://danielmiessler.com/study/encoding-encryption-hashing-obfuscation/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69" y="2900190"/>
            <a:ext cx="10379166" cy="10576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OWASP </a:t>
            </a:r>
            <a:r>
              <a:rPr lang="en-US" dirty="0" err="1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.NET:</a:t>
            </a:r>
            <a: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</a:br>
            <a:r>
              <a:rPr lang="en-US" b="1" dirty="0" err="1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Cifrado</a:t>
            </a:r>
            <a:endParaRPr lang="en-US" b="1" dirty="0">
              <a:solidFill>
                <a:srgbClr val="EE4324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56" y="5918217"/>
            <a:ext cx="1881887" cy="772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1038" y="6271609"/>
            <a:ext cx="1730594" cy="3698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957811"/>
            <a:ext cx="9144000" cy="57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EE432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B4436A8-201A-5F47-BA99-527C180AC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5" b="89113" l="429" r="98286">
                        <a14:foregroundMark x1="5143" y1="39516" x2="5143" y2="39516"/>
                        <a14:foregroundMark x1="857" y1="37097" x2="857" y2="37097"/>
                        <a14:foregroundMark x1="15143" y1="7258" x2="15143" y2="7258"/>
                        <a14:foregroundMark x1="34571" y1="39113" x2="34571" y2="39113"/>
                        <a14:foregroundMark x1="47143" y1="37500" x2="47143" y2="37500"/>
                        <a14:foregroundMark x1="64714" y1="31048" x2="64714" y2="31048"/>
                        <a14:foregroundMark x1="77571" y1="27419" x2="77571" y2="27419"/>
                        <a14:foregroundMark x1="96286" y1="25000" x2="96286" y2="25000"/>
                        <a14:foregroundMark x1="98286" y1="35081" x2="98286" y2="35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9" y="5822988"/>
            <a:ext cx="2651198" cy="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C99DF-4CD1-7D4E-A242-CEF4E148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24" y="365124"/>
            <a:ext cx="2547636" cy="1325563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8BA79-07E3-8D45-8BF0-9EAE4C9CB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524" y="1816059"/>
            <a:ext cx="2547636" cy="4351338"/>
          </a:xfrm>
        </p:spPr>
        <p:txBody>
          <a:bodyPr/>
          <a:lstStyle/>
          <a:p>
            <a:r>
              <a:rPr lang="en-US" dirty="0"/>
              <a:t>ASCII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URL Encoding</a:t>
            </a:r>
          </a:p>
          <a:p>
            <a:r>
              <a:rPr lang="en-US" dirty="0"/>
              <a:t>Base64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8CED-966E-EA48-8D8B-0D80E613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8592" y="1816059"/>
            <a:ext cx="2365257" cy="4351338"/>
          </a:xfrm>
        </p:spPr>
        <p:txBody>
          <a:bodyPr/>
          <a:lstStyle/>
          <a:p>
            <a:r>
              <a:rPr lang="en-US" dirty="0"/>
              <a:t>AES</a:t>
            </a:r>
          </a:p>
          <a:p>
            <a:r>
              <a:rPr lang="en-US" dirty="0"/>
              <a:t>BLOWFISH</a:t>
            </a:r>
          </a:p>
          <a:p>
            <a:r>
              <a:rPr lang="en-US" dirty="0"/>
              <a:t>RSA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0475D7B-BF07-9647-848F-07D1BDCA4DAD}"/>
              </a:ext>
            </a:extLst>
          </p:cNvPr>
          <p:cNvSpPr txBox="1">
            <a:spLocks/>
          </p:cNvSpPr>
          <p:nvPr/>
        </p:nvSpPr>
        <p:spPr>
          <a:xfrm>
            <a:off x="3111708" y="365123"/>
            <a:ext cx="2984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Encriptación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9867ED-C6E0-4D49-8DB2-E050C8C866BF}"/>
              </a:ext>
            </a:extLst>
          </p:cNvPr>
          <p:cNvSpPr txBox="1">
            <a:spLocks/>
          </p:cNvSpPr>
          <p:nvPr/>
        </p:nvSpPr>
        <p:spPr>
          <a:xfrm>
            <a:off x="6295491" y="365124"/>
            <a:ext cx="2954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Hashing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E7188-ACF5-4F4D-A67A-855B9A731658}"/>
              </a:ext>
            </a:extLst>
          </p:cNvPr>
          <p:cNvSpPr txBox="1">
            <a:spLocks/>
          </p:cNvSpPr>
          <p:nvPr/>
        </p:nvSpPr>
        <p:spPr>
          <a:xfrm>
            <a:off x="6189311" y="1837440"/>
            <a:ext cx="29842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</a:t>
            </a:r>
          </a:p>
          <a:p>
            <a:r>
              <a:rPr lang="en-US" dirty="0"/>
              <a:t>MD5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DD222D-9A8D-DD40-A369-641EE0357CA9}"/>
              </a:ext>
            </a:extLst>
          </p:cNvPr>
          <p:cNvSpPr txBox="1">
            <a:spLocks/>
          </p:cNvSpPr>
          <p:nvPr/>
        </p:nvSpPr>
        <p:spPr>
          <a:xfrm>
            <a:off x="8806165" y="365124"/>
            <a:ext cx="2954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Ofuscación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D467BF-EDCC-3742-949A-8A2C8183A077}"/>
              </a:ext>
            </a:extLst>
          </p:cNvPr>
          <p:cNvSpPr txBox="1">
            <a:spLocks/>
          </p:cNvSpPr>
          <p:nvPr/>
        </p:nvSpPr>
        <p:spPr>
          <a:xfrm>
            <a:off x="8684000" y="1837440"/>
            <a:ext cx="3198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obfuscator</a:t>
            </a:r>
          </a:p>
          <a:p>
            <a:r>
              <a:rPr lang="en-US" dirty="0" err="1"/>
              <a:t>Proguard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64" y="1895764"/>
            <a:ext cx="3053772" cy="305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B8D717-3EF0-BE46-A9B3-E50EB453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CCF-610E-6647-B8C3-D39654A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FF40-5ECF-4448-A4F1-77D3FA64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0535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5538"/>
            <a:ext cx="66645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Recapitulación</a:t>
            </a:r>
            <a:endParaRPr lang="en-US" dirty="0"/>
          </a:p>
          <a:p>
            <a:r>
              <a:rPr lang="en-US" dirty="0" err="1"/>
              <a:t>Encodificación</a:t>
            </a:r>
            <a:r>
              <a:rPr lang="en-US" dirty="0"/>
              <a:t> vs. </a:t>
            </a:r>
            <a:r>
              <a:rPr lang="en-US" dirty="0" err="1"/>
              <a:t>Encriptación</a:t>
            </a:r>
            <a:r>
              <a:rPr lang="en-US" dirty="0"/>
              <a:t> vs. Hashing vs. </a:t>
            </a:r>
            <a:r>
              <a:rPr lang="en-US" dirty="0" err="1"/>
              <a:t>Obfuscación</a:t>
            </a:r>
            <a:r>
              <a:rPr lang="en-US" dirty="0"/>
              <a:t> </a:t>
            </a:r>
          </a:p>
          <a:p>
            <a:r>
              <a:rPr lang="en-US" dirty="0" err="1"/>
              <a:t>Algoritmos</a:t>
            </a:r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/>
              <a:t>prácticos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449" y="1735538"/>
            <a:ext cx="2617076" cy="2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423-697C-D543-9818-A29C784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Recapitulación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2FE-8E11-9A4D-BE86-65441D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3D0-DC5B-5342-B43A-3BDE9B6C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Injection</a:t>
            </a:r>
          </a:p>
          <a:p>
            <a:r>
              <a:rPr lang="en-US" b="1" dirty="0"/>
              <a:t>Weak authentication and session management</a:t>
            </a:r>
          </a:p>
          <a:p>
            <a:r>
              <a:rPr lang="en-US" dirty="0"/>
              <a:t>XSS</a:t>
            </a:r>
          </a:p>
          <a:p>
            <a:r>
              <a:rPr lang="en-US" b="1" dirty="0"/>
              <a:t>Insecure Direct Object References</a:t>
            </a:r>
          </a:p>
          <a:p>
            <a:r>
              <a:rPr lang="en-US" dirty="0"/>
              <a:t>Security Misconfiguration</a:t>
            </a:r>
          </a:p>
          <a:p>
            <a:r>
              <a:rPr lang="en-US" b="1" dirty="0"/>
              <a:t>Sensitive Data Exposure</a:t>
            </a:r>
          </a:p>
          <a:p>
            <a:r>
              <a:rPr lang="en-US" dirty="0"/>
              <a:t>Missing Function Level Access Control</a:t>
            </a:r>
          </a:p>
          <a:p>
            <a:r>
              <a:rPr lang="en-US" dirty="0"/>
              <a:t>Cross Site Request Forgery</a:t>
            </a:r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Unvalidated Redirects and Forwards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D3F-5917-CF43-8847-F3873367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Encodificación</a:t>
            </a:r>
            <a:r>
              <a:rPr lang="en-US" dirty="0"/>
              <a:t> vs. </a:t>
            </a:r>
            <a:r>
              <a:rPr lang="en-US" dirty="0" err="1"/>
              <a:t>Encriptación</a:t>
            </a:r>
            <a:r>
              <a:rPr lang="en-US" dirty="0"/>
              <a:t> vs. Hashing vs. </a:t>
            </a:r>
            <a:r>
              <a:rPr lang="en-US" dirty="0" err="1"/>
              <a:t>Obfuscación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3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5C3BB-6695-DA4F-8059-DC48CA9A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0" y="413425"/>
            <a:ext cx="11227799" cy="60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D02E2-7B41-BB4D-8278-6D23D4E2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19" y="0"/>
            <a:ext cx="11716361" cy="5450927"/>
          </a:xfrm>
        </p:spPr>
      </p:pic>
    </p:spTree>
    <p:extLst>
      <p:ext uri="{BB962C8B-B14F-4D97-AF65-F5344CB8AC3E}">
        <p14:creationId xmlns:p14="http://schemas.microsoft.com/office/powerpoint/2010/main" val="27310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2D65AC16-F7FB-AB47-9645-EE60B59FD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63" y="576886"/>
            <a:ext cx="11100673" cy="5704227"/>
          </a:xfrm>
        </p:spPr>
      </p:pic>
    </p:spTree>
    <p:extLst>
      <p:ext uri="{BB962C8B-B14F-4D97-AF65-F5344CB8AC3E}">
        <p14:creationId xmlns:p14="http://schemas.microsoft.com/office/powerpoint/2010/main" val="2119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94B4D-01F2-BC43-925E-3FEE4C31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5" y="714983"/>
            <a:ext cx="11789690" cy="5428034"/>
          </a:xfrm>
        </p:spPr>
      </p:pic>
    </p:spTree>
    <p:extLst>
      <p:ext uri="{BB962C8B-B14F-4D97-AF65-F5344CB8AC3E}">
        <p14:creationId xmlns:p14="http://schemas.microsoft.com/office/powerpoint/2010/main" val="214745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35E7B9A5CA45894D1EAE75A7E819" ma:contentTypeVersion="5" ma:contentTypeDescription="Create a new document." ma:contentTypeScope="" ma:versionID="c8222c6b78020956c445ab3af97bcb30">
  <xsd:schema xmlns:xsd="http://www.w3.org/2001/XMLSchema" xmlns:xs="http://www.w3.org/2001/XMLSchema" xmlns:p="http://schemas.microsoft.com/office/2006/metadata/properties" xmlns:ns2="44e05194-72eb-415b-b5e1-66c35e36d224" targetNamespace="http://schemas.microsoft.com/office/2006/metadata/properties" ma:root="true" ma:fieldsID="dbac29a40856e17fd224e15b61abc5f4" ns2:_="">
    <xsd:import namespace="44e05194-72eb-415b-b5e1-66c35e36d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05194-72eb-415b-b5e1-66c35e36d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0BC74-75CB-4014-8E54-36B785B400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3F21C-751B-4542-957D-D24298A89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05194-72eb-415b-b5e1-66c35e36d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BA568D-B61B-44BD-B9C2-751ABB7C0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116</Words>
  <Application>Microsoft Macintosh PowerPoint</Application>
  <PresentationFormat>Widescreen</PresentationFormat>
  <Paragraphs>45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OWASP en .NET:  Cifrado</vt:lpstr>
      <vt:lpstr>Agenda</vt:lpstr>
      <vt:lpstr>Recapitulación</vt:lpstr>
      <vt:lpstr>Top 10 OWASP</vt:lpstr>
      <vt:lpstr>Encodificación vs. Encriptación vs. Hashing vs. Obfuscación </vt:lpstr>
      <vt:lpstr>PowerPoint Presentation</vt:lpstr>
      <vt:lpstr>PowerPoint Presentation</vt:lpstr>
      <vt:lpstr>PowerPoint Presentation</vt:lpstr>
      <vt:lpstr>PowerPoint Presentation</vt:lpstr>
      <vt:lpstr>Encoding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 v0.6.0</dc:title>
  <dc:creator>Hector Minaya</dc:creator>
  <cp:lastModifiedBy>Enmanuel Toribio</cp:lastModifiedBy>
  <cp:revision>447</cp:revision>
  <dcterms:created xsi:type="dcterms:W3CDTF">2016-05-17T03:02:01Z</dcterms:created>
  <dcterms:modified xsi:type="dcterms:W3CDTF">2019-04-05T15:17:32Z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0x01010011FA35E7B9A5CA45894D1EAE75A7E819</vt:lpwstr>
  </property>
</Properties>
</file>