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96" r:id="rId5"/>
    <p:sldId id="299" r:id="rId6"/>
    <p:sldId id="308" r:id="rId7"/>
    <p:sldId id="309" r:id="rId8"/>
    <p:sldId id="314" r:id="rId9"/>
    <p:sldId id="313" r:id="rId10"/>
    <p:sldId id="268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995"/>
    <a:srgbClr val="AB6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84642"/>
  </p:normalViewPr>
  <p:slideViewPr>
    <p:cSldViewPr snapToGrid="0" snapToObjects="1">
      <p:cViewPr varScale="1">
        <p:scale>
          <a:sx n="83" d="100"/>
          <a:sy n="83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manuel Toribio" userId="S::enmanuel@megsoftconsulting.com::0bf10410-a07e-4910-b7b6-bbe866655089" providerId="AD" clId="Web-{2637BD11-A6DC-4247-AC45-C38F4EEA2DD7}"/>
    <pc:docChg chg="delSld modSld">
      <pc:chgData name="Enmanuel Toribio" userId="S::enmanuel@megsoftconsulting.com::0bf10410-a07e-4910-b7b6-bbe866655089" providerId="AD" clId="Web-{2637BD11-A6DC-4247-AC45-C38F4EEA2DD7}" dt="2019-03-23T16:34:11.595" v="40" actId="20577"/>
      <pc:docMkLst>
        <pc:docMk/>
      </pc:docMkLst>
      <pc:sldChg chg="modSp">
        <pc:chgData name="Enmanuel Toribio" userId="S::enmanuel@megsoftconsulting.com::0bf10410-a07e-4910-b7b6-bbe866655089" providerId="AD" clId="Web-{2637BD11-A6DC-4247-AC45-C38F4EEA2DD7}" dt="2019-03-23T16:33:24.719" v="18" actId="20577"/>
        <pc:sldMkLst>
          <pc:docMk/>
          <pc:sldMk cId="2061497928" sldId="296"/>
        </pc:sldMkLst>
        <pc:spChg chg="mod">
          <ac:chgData name="Enmanuel Toribio" userId="S::enmanuel@megsoftconsulting.com::0bf10410-a07e-4910-b7b6-bbe866655089" providerId="AD" clId="Web-{2637BD11-A6DC-4247-AC45-C38F4EEA2DD7}" dt="2019-03-23T16:33:24.719" v="18" actId="20577"/>
          <ac:spMkLst>
            <pc:docMk/>
            <pc:sldMk cId="2061497928" sldId="296"/>
            <ac:spMk id="2" creationId="{00000000-0000-0000-0000-000000000000}"/>
          </ac:spMkLst>
        </pc:spChg>
      </pc:sldChg>
      <pc:sldChg chg="modSp">
        <pc:chgData name="Enmanuel Toribio" userId="S::enmanuel@megsoftconsulting.com::0bf10410-a07e-4910-b7b6-bbe866655089" providerId="AD" clId="Web-{2637BD11-A6DC-4247-AC45-C38F4EEA2DD7}" dt="2019-03-23T16:34:11.595" v="39" actId="20577"/>
        <pc:sldMkLst>
          <pc:docMk/>
          <pc:sldMk cId="753978691" sldId="299"/>
        </pc:sldMkLst>
        <pc:spChg chg="mod">
          <ac:chgData name="Enmanuel Toribio" userId="S::enmanuel@megsoftconsulting.com::0bf10410-a07e-4910-b7b6-bbe866655089" providerId="AD" clId="Web-{2637BD11-A6DC-4247-AC45-C38F4EEA2DD7}" dt="2019-03-23T16:34:11.595" v="39" actId="20577"/>
          <ac:spMkLst>
            <pc:docMk/>
            <pc:sldMk cId="753978691" sldId="299"/>
            <ac:spMk id="7" creationId="{00000000-0000-0000-0000-000000000000}"/>
          </ac:spMkLst>
        </pc:spChg>
      </pc:sldChg>
      <pc:sldChg chg="del">
        <pc:chgData name="Enmanuel Toribio" userId="S::enmanuel@megsoftconsulting.com::0bf10410-a07e-4910-b7b6-bbe866655089" providerId="AD" clId="Web-{2637BD11-A6DC-4247-AC45-C38F4EEA2DD7}" dt="2019-03-23T16:33:30.332" v="22"/>
        <pc:sldMkLst>
          <pc:docMk/>
          <pc:sldMk cId="2925689672" sldId="308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1.657" v="24"/>
        <pc:sldMkLst>
          <pc:docMk/>
          <pc:sldMk cId="2269548248" sldId="310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8.657" v="31"/>
        <pc:sldMkLst>
          <pc:docMk/>
          <pc:sldMk cId="605862052" sldId="312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0.829" v="23"/>
        <pc:sldMkLst>
          <pc:docMk/>
          <pc:sldMk cId="3741064048" sldId="313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29.688" v="21"/>
        <pc:sldMkLst>
          <pc:docMk/>
          <pc:sldMk cId="2137745527" sldId="314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3.110" v="25"/>
        <pc:sldMkLst>
          <pc:docMk/>
          <pc:sldMk cId="1509542085" sldId="316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6.704" v="29"/>
        <pc:sldMkLst>
          <pc:docMk/>
          <pc:sldMk cId="2930444387" sldId="317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5.907" v="28"/>
        <pc:sldMkLst>
          <pc:docMk/>
          <pc:sldMk cId="4079423068" sldId="318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3.641" v="26"/>
        <pc:sldMkLst>
          <pc:docMk/>
          <pc:sldMk cId="3294846747" sldId="319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5.063" v="27"/>
        <pc:sldMkLst>
          <pc:docMk/>
          <pc:sldMk cId="2540276127" sldId="320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9.641" v="32"/>
        <pc:sldMkLst>
          <pc:docMk/>
          <pc:sldMk cId="2165361731" sldId="321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41.798" v="34"/>
        <pc:sldMkLst>
          <pc:docMk/>
          <pc:sldMk cId="1433490163" sldId="322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7.501" v="30"/>
        <pc:sldMkLst>
          <pc:docMk/>
          <pc:sldMk cId="3948636905" sldId="323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40.580" v="33"/>
        <pc:sldMkLst>
          <pc:docMk/>
          <pc:sldMk cId="280125864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5842-64D1-7D45-A0D6-E0A00DCD5F08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B29E1-92BF-C344-9608-1CA84369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3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9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hackernoon.com</a:t>
            </a:r>
            <a:r>
              <a:rPr lang="en-US" dirty="0"/>
              <a:t>/im-harvesting-credit-card-numbers-and-passwords-from-your-site-here-s-how-9a8cb347c5b5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Manejadores</a:t>
            </a:r>
            <a:r>
              <a:rPr lang="en-US" dirty="0"/>
              <a:t> de </a:t>
            </a:r>
            <a:r>
              <a:rPr lang="en-US" dirty="0" err="1"/>
              <a:t>paquetes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OWASP Dependency Check</a:t>
            </a:r>
          </a:p>
          <a:p>
            <a:r>
              <a:rPr lang="en-US" dirty="0"/>
              <a:t>Use CI and CD server</a:t>
            </a:r>
          </a:p>
          <a:p>
            <a:r>
              <a:rPr lang="en-US"/>
              <a:t>Checksum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6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8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0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4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0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417" y="2214389"/>
            <a:ext cx="10379166" cy="24292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OWASP </a:t>
            </a:r>
            <a:r>
              <a:rPr lang="en-US" dirty="0" err="1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 .NET:</a:t>
            </a:r>
            <a:r>
              <a:rPr lang="en-US" b="1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</a:br>
            <a:r>
              <a:rPr lang="en-US" b="1" dirty="0">
                <a:solidFill>
                  <a:srgbClr val="EE4324"/>
                </a:solidFill>
                <a:latin typeface="Helvetica Neue"/>
                <a:ea typeface="Helvetica Neue" charset="0"/>
                <a:cs typeface="Helvetica Neue" charset="0"/>
              </a:rPr>
              <a:t>Third party components and Packages</a:t>
            </a:r>
            <a:endParaRPr lang="en-US" b="1" dirty="0">
              <a:solidFill>
                <a:srgbClr val="EE4324"/>
              </a:solidFill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5056" y="5918217"/>
            <a:ext cx="1881887" cy="772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1038" y="6271609"/>
            <a:ext cx="1730594" cy="369885"/>
          </a:xfrm>
          <a:prstGeom prst="rect">
            <a:avLst/>
          </a:prstGeom>
        </p:spPr>
      </p:pic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0B4436A8-201A-5F47-BA99-527C180AC6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55" b="89113" l="429" r="98286">
                        <a14:foregroundMark x1="5143" y1="39516" x2="5143" y2="39516"/>
                        <a14:foregroundMark x1="857" y1="37097" x2="857" y2="37097"/>
                        <a14:foregroundMark x1="15143" y1="7258" x2="15143" y2="7258"/>
                        <a14:foregroundMark x1="34571" y1="39113" x2="34571" y2="39113"/>
                        <a14:foregroundMark x1="47143" y1="37500" x2="47143" y2="37500"/>
                        <a14:foregroundMark x1="64714" y1="31048" x2="64714" y2="31048"/>
                        <a14:foregroundMark x1="77571" y1="27419" x2="77571" y2="27419"/>
                        <a14:foregroundMark x1="96286" y1="25000" x2="96286" y2="25000"/>
                        <a14:foregroundMark x1="98286" y1="35081" x2="98286" y2="35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369" y="5822988"/>
            <a:ext cx="2651198" cy="9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9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35538"/>
            <a:ext cx="66645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Recapitulación</a:t>
            </a:r>
            <a:endParaRPr lang="en-US" dirty="0"/>
          </a:p>
          <a:p>
            <a:r>
              <a:rPr lang="en-US" dirty="0" err="1"/>
              <a:t>Dependencias</a:t>
            </a:r>
            <a:r>
              <a:rPr lang="en-US" dirty="0"/>
              <a:t> de </a:t>
            </a:r>
            <a:r>
              <a:rPr lang="en-US" dirty="0" err="1"/>
              <a:t>terceros</a:t>
            </a:r>
            <a:endParaRPr lang="en-US" dirty="0"/>
          </a:p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prevención</a:t>
            </a:r>
            <a:endParaRPr lang="en-US" dirty="0"/>
          </a:p>
          <a:p>
            <a:pPr lvl="1"/>
            <a:r>
              <a:rPr lang="en-US" dirty="0"/>
              <a:t>OWASP Dependency Check</a:t>
            </a:r>
          </a:p>
          <a:p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prácticos</a:t>
            </a:r>
            <a:r>
              <a:rPr lang="en-US" dirty="0"/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8989" y="6431359"/>
            <a:ext cx="11879104" cy="357454"/>
            <a:chOff x="238989" y="6431359"/>
            <a:chExt cx="11879104" cy="35745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989" y="6431359"/>
              <a:ext cx="852055" cy="2562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944100" y="6511814"/>
              <a:ext cx="21739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Neue" charset="0"/>
                  <a:ea typeface="Helvetica Neue" charset="0"/>
                  <a:cs typeface="Helvetica Neue" charset="0"/>
                </a:rPr>
                <a:t>info@megsoftconsulting.com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94987" y="6556664"/>
              <a:ext cx="201068" cy="201068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6449" y="1735538"/>
            <a:ext cx="2617076" cy="26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7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8423-697C-D543-9818-A29C7849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Recapitulación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22FE-8E11-9A4D-BE86-65441D46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OWASP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C3D0-DC5B-5342-B43A-3BDE9B6C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7350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Injection</a:t>
            </a:r>
          </a:p>
          <a:p>
            <a:r>
              <a:rPr lang="en-US" dirty="0"/>
              <a:t>Weak authentication and session management</a:t>
            </a:r>
          </a:p>
          <a:p>
            <a:r>
              <a:rPr lang="en-US" dirty="0"/>
              <a:t>XSS</a:t>
            </a:r>
          </a:p>
          <a:p>
            <a:r>
              <a:rPr lang="en-US" dirty="0"/>
              <a:t>Insecure Direct Object References</a:t>
            </a:r>
          </a:p>
          <a:p>
            <a:r>
              <a:rPr lang="en-US" dirty="0"/>
              <a:t>Security Misconfiguration</a:t>
            </a:r>
          </a:p>
          <a:p>
            <a:r>
              <a:rPr lang="en-US" dirty="0"/>
              <a:t>Sensitive Data Exposure</a:t>
            </a:r>
          </a:p>
          <a:p>
            <a:r>
              <a:rPr lang="en-US" dirty="0"/>
              <a:t>Missing Function Level Access Control</a:t>
            </a:r>
          </a:p>
          <a:p>
            <a:r>
              <a:rPr lang="en-US" dirty="0"/>
              <a:t>Cross Site Request Forgery</a:t>
            </a:r>
          </a:p>
          <a:p>
            <a:r>
              <a:rPr lang="en-US" b="1" dirty="0"/>
              <a:t>Using Components with Known Vulnerabilities</a:t>
            </a:r>
          </a:p>
          <a:p>
            <a:r>
              <a:rPr lang="en-US" dirty="0"/>
              <a:t>Unvalidated Redirects and Forwards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A7C3-FA98-9848-BA35-54694954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Librerías</a:t>
            </a:r>
            <a:r>
              <a:rPr lang="en-US" dirty="0"/>
              <a:t> de </a:t>
            </a:r>
            <a:r>
              <a:rPr lang="en-US" dirty="0" err="1"/>
              <a:t>terceros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proyectos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5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C9E0-EFD7-884B-B5F1-A03B473D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prevención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2764" y="1895764"/>
            <a:ext cx="3053772" cy="30537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B8D717-3EF0-BE46-A9B3-E50EB4538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7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8CCF-610E-6647-B8C3-D39654AF9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EFF40-5ECF-4448-A4F1-77D3FA645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Manejo de </a:t>
            </a:r>
            <a:r>
              <a:rPr lang="es-ES"/>
              <a:t>redirects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350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A35E7B9A5CA45894D1EAE75A7E819" ma:contentTypeVersion="5" ma:contentTypeDescription="Create a new document." ma:contentTypeScope="" ma:versionID="c8222c6b78020956c445ab3af97bcb30">
  <xsd:schema xmlns:xsd="http://www.w3.org/2001/XMLSchema" xmlns:xs="http://www.w3.org/2001/XMLSchema" xmlns:p="http://schemas.microsoft.com/office/2006/metadata/properties" xmlns:ns2="44e05194-72eb-415b-b5e1-66c35e36d224" targetNamespace="http://schemas.microsoft.com/office/2006/metadata/properties" ma:root="true" ma:fieldsID="dbac29a40856e17fd224e15b61abc5f4" ns2:_="">
    <xsd:import namespace="44e05194-72eb-415b-b5e1-66c35e36d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e05194-72eb-415b-b5e1-66c35e36d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43F21C-751B-4542-957D-D24298A894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e05194-72eb-415b-b5e1-66c35e36d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E0BC74-75CB-4014-8E54-36B785B400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BA568D-B61B-44BD-B9C2-751ABB7C0B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103</Words>
  <Application>Microsoft Macintosh PowerPoint</Application>
  <PresentationFormat>Widescreen</PresentationFormat>
  <Paragraphs>36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OWASP en .NET:  Third party components and Packages</vt:lpstr>
      <vt:lpstr>Agenda</vt:lpstr>
      <vt:lpstr>Recapitulación</vt:lpstr>
      <vt:lpstr>Top 10 OWASP</vt:lpstr>
      <vt:lpstr>Librerías de terceros en nuestros proyectos</vt:lpstr>
      <vt:lpstr>Métodos de prevención</vt:lpstr>
      <vt:lpstr>PowerPoint Presentation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 v0.6.0</dc:title>
  <dc:creator>Hector Minaya</dc:creator>
  <cp:lastModifiedBy>Enmanuel Toribio</cp:lastModifiedBy>
  <cp:revision>589</cp:revision>
  <dcterms:created xsi:type="dcterms:W3CDTF">2016-05-17T03:02:01Z</dcterms:created>
  <dcterms:modified xsi:type="dcterms:W3CDTF">2019-04-15T23:05:19Z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0x01010011FA35E7B9A5CA45894D1EAE75A7E819</vt:lpwstr>
  </property>
</Properties>
</file>