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4" r:id="rId6"/>
    <p:sldId id="258" r:id="rId7"/>
    <p:sldId id="275" r:id="rId8"/>
    <p:sldId id="261" r:id="rId9"/>
    <p:sldId id="269" r:id="rId10"/>
    <p:sldId id="270" r:id="rId11"/>
    <p:sldId id="271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bit.it/o/cosa-significa-ocr-1071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TO TEXT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PYTHON REVIEW 2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0DDDD-A042-70FF-46F5-3CD5257E9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345" y="3980329"/>
            <a:ext cx="6803136" cy="1461246"/>
          </a:xfrm>
        </p:spPr>
        <p:txBody>
          <a:bodyPr/>
          <a:lstStyle/>
          <a:p>
            <a:r>
              <a:rPr lang="en-US" dirty="0"/>
              <a:t>IMAGE TO TEXT CONVERTER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B278A-6561-6CFF-9220-C5508436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F9D61-1E8A-D0F5-07EE-36713887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2214282"/>
            <a:ext cx="7781544" cy="1766047"/>
          </a:xfrm>
        </p:spPr>
        <p:txBody>
          <a:bodyPr>
            <a:normAutofit/>
          </a:bodyPr>
          <a:lstStyle/>
          <a:p>
            <a:r>
              <a:rPr lang="en-US" dirty="0"/>
              <a:t>DESIGN OF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6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896724" cy="40932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CA776-CF51-4BE6-8B6A-06FCD1D3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1416424"/>
            <a:ext cx="8654678" cy="50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EE49-DA82-2578-C309-FD1938AB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process: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AC29D-8A58-65AA-3763-D381B1EF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E7621-9F2B-ECE7-0026-1E1CE91F7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DAAFD-A6AA-11E2-8656-762F25F8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6" y="1367611"/>
            <a:ext cx="6400799" cy="47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88" y="436880"/>
            <a:ext cx="11214100" cy="741680"/>
          </a:xfrm>
        </p:spPr>
        <p:txBody>
          <a:bodyPr/>
          <a:lstStyle/>
          <a:p>
            <a:r>
              <a:rPr lang="en-US" dirty="0"/>
              <a:t>IMPLEMENTATION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1" y="1681163"/>
            <a:ext cx="500126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33400" y="1726883"/>
            <a:ext cx="5157787" cy="4953318"/>
          </a:xfrm>
        </p:spPr>
        <p:txBody>
          <a:bodyPr>
            <a:normAutofit/>
          </a:bodyPr>
          <a:lstStyle/>
          <a:p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web application to generate text from an image in Python involves several steps. We'll use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 popular web framework for Python, and an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Optical Character Recognition (OCR) 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library called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Tesseract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 perform the text extraction from images. Follow the steps below to set up the application:</a:t>
            </a:r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Install the required libraries Make sure you have Python installed on your system. Install the necessary libraries using pip:</a:t>
            </a:r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i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“pip install Flask </a:t>
            </a:r>
            <a:r>
              <a:rPr lang="en-IN" sz="1800" b="1" i="1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pytesseract</a:t>
            </a:r>
            <a:r>
              <a:rPr lang="en-IN" sz="1800" b="1" i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pillow”</a:t>
            </a:r>
            <a:endParaRPr lang="en-IN" sz="1800" b="1" i="1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1681163"/>
            <a:ext cx="5183188" cy="4508500"/>
          </a:xfrm>
        </p:spPr>
        <p:txBody>
          <a:bodyPr/>
          <a:lstStyle/>
          <a:p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you need to have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Tesseract OCR 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installed. You can download it from the following link: “</a:t>
            </a:r>
            <a:r>
              <a:rPr lang="en-IN" sz="1800" b="1" i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https://github.com/tesseract-ocr/tesseract”</a:t>
            </a:r>
            <a:endParaRPr lang="en-IN" sz="1800" b="1" i="1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Create the Flask application Create a new Python file,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main.py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and add the Python code</a:t>
            </a:r>
          </a:p>
          <a:p>
            <a:r>
              <a:rPr lang="en-IN" sz="1800" b="1" u="sng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Step 3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Create HTML templates Create two HTML templates,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index.html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result.html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in a folder named templates inside your project directory.</a:t>
            </a:r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C291-4FFC-D647-B31C-6F8D32AB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1254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80F1A-5537-0667-6DEB-CDC5B28F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814E0-8EAA-29E9-E4E5-A8BDB197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802641"/>
            <a:ext cx="5157787" cy="12541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A6B98-AD8B-7559-A35C-7BAE9C9D0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BCEDB-401B-3EE9-18ED-B485DD714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928053"/>
            <a:ext cx="5157787" cy="5261610"/>
          </a:xfrm>
        </p:spPr>
        <p:txBody>
          <a:bodyPr/>
          <a:lstStyle/>
          <a:p>
            <a:r>
              <a:rPr lang="en-IN" sz="1800" b="1" u="sng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Step 4</a:t>
            </a:r>
            <a:r>
              <a:rPr lang="en-IN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Run the Flask application Run the Flask application by executing the following command in your terminal or command prompt:</a:t>
            </a:r>
            <a:endParaRPr lang="en-IN" sz="18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i="1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“python app.py”</a:t>
            </a:r>
            <a:endParaRPr lang="en-IN" sz="1800" b="1" i="1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 application will start, and you should be able to access it at </a:t>
            </a:r>
            <a:r>
              <a:rPr lang="en-IN" sz="1800" i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http://127.0.0.1:5000/ </a:t>
            </a:r>
            <a:r>
              <a:rPr lang="en-IN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 your web browser. Upload an image (JPEG or PNG) containing text, and the application will extract and display the text from the image on the result page.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C33DC5-0AD4-AC78-3B09-9E8B5701DC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0812" y="394447"/>
            <a:ext cx="5157788" cy="4782390"/>
          </a:xfrm>
        </p:spPr>
      </p:pic>
    </p:spTree>
    <p:extLst>
      <p:ext uri="{BB962C8B-B14F-4D97-AF65-F5344CB8AC3E}">
        <p14:creationId xmlns:p14="http://schemas.microsoft.com/office/powerpoint/2010/main" val="36517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C162-DB9C-BC38-6A1F-01D5B90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6"/>
            <a:ext cx="11214100" cy="823912"/>
          </a:xfrm>
        </p:spPr>
        <p:txBody>
          <a:bodyPr/>
          <a:lstStyle/>
          <a:p>
            <a:r>
              <a:rPr lang="en-US" dirty="0"/>
              <a:t>OUTPUT OF PROJECT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0A1ABB-C4BD-40AF-6C89-4305500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83FBD-7C33-1523-DAB0-99CF40C4A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63F7-AE3C-7F31-F7E2-0D880503A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50D0F2-3F5F-1BC1-681E-DB4F538E2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" y="1366838"/>
            <a:ext cx="10904220" cy="518636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2DC808-FE28-0194-2683-C7BFFE0FD7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9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5FF-2664-BFB2-3A9D-9A484025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35DEA-9989-DC79-E4A0-55D0B0BB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A1B70-536C-D5BA-CF5E-7AC7C96CF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F2AC4-3B7D-4C12-4D3C-362665E5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773088F-0D8D-5461-EF79-BECDF69D2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040" y="345440"/>
            <a:ext cx="11214100" cy="620776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A4F6D-A1B8-7CF1-3B68-15EFF68CE8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9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734D-BB4E-FB4E-E40F-75736B89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073EF0-4433-1250-7BA4-3FC20A31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47792-0308-8EC0-4642-4543CE281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0629D-1098-462D-4479-84311D742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70D76B-739C-A558-0D3D-8C3A4447A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00" y="365760"/>
            <a:ext cx="11214100" cy="620775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BB1C69-E419-2FBD-2380-416A7B1932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51</TotalTime>
  <Words>293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Trade Gothic LT Pro</vt:lpstr>
      <vt:lpstr>Trebuchet MS</vt:lpstr>
      <vt:lpstr>Office Theme</vt:lpstr>
      <vt:lpstr>IMAGE TO TEXT CONVERTER</vt:lpstr>
      <vt:lpstr>DESIGN OF THE PROJECT</vt:lpstr>
      <vt:lpstr>USE CASE DIAGRAM:</vt:lpstr>
      <vt:lpstr>Flowchart of the process:</vt:lpstr>
      <vt:lpstr>IMPLEMENTATION of the project</vt:lpstr>
      <vt:lpstr>PowerPoint Presentation</vt:lpstr>
      <vt:lpstr>OUTPUT OF PROJECT 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TEXT CONVERTER</dc:title>
  <dc:creator>Ramachandra Reddy Chinnam</dc:creator>
  <cp:lastModifiedBy>Ramachandra Reddy Chinnam</cp:lastModifiedBy>
  <cp:revision>3</cp:revision>
  <dcterms:created xsi:type="dcterms:W3CDTF">2023-09-16T04:45:12Z</dcterms:created>
  <dcterms:modified xsi:type="dcterms:W3CDTF">2025-02-11T16:24:03Z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