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8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2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21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19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95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7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3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37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80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2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8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56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5D95-F43C-478B-B874-4E48F24DD31A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13CFDD-9A05-4E92-94AB-D258C1537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5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-hex.org/color/98c3e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95142" y="766322"/>
            <a:ext cx="864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du site :</a:t>
            </a:r>
          </a:p>
          <a:p>
            <a:endParaRPr lang="fr-FR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fresh Market 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95142" y="2561173"/>
            <a:ext cx="859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Proposée </a:t>
            </a:r>
            <a:r>
              <a:rPr lang="fr-FR" sz="2800" b="1" dirty="0" smtClean="0">
                <a:solidFill>
                  <a:srgbClr val="FF0000"/>
                </a:solidFill>
              </a:rPr>
              <a:t>: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95142" y="3084393"/>
            <a:ext cx="5513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</a:p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Mongosse</a:t>
            </a:r>
          </a:p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</a:p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9213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09018" y="489546"/>
            <a:ext cx="628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choix Technologiques :</a:t>
            </a:r>
            <a:endParaRPr lang="fr-F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09018" y="1228299"/>
            <a:ext cx="53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Visiteur , client , Admin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82600" y="2151751"/>
            <a:ext cx="4821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Diagramme de cas d’utilisation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t="2858" r="6024" b="3813"/>
          <a:stretch/>
        </p:blipFill>
        <p:spPr>
          <a:xfrm>
            <a:off x="3949609" y="1813164"/>
            <a:ext cx="6428096" cy="47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0177" y="745133"/>
            <a:ext cx="5023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Diagramme de Classe:</a:t>
            </a:r>
            <a:endParaRPr lang="fr-F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3025" r="4950" b="7172"/>
          <a:stretch/>
        </p:blipFill>
        <p:spPr>
          <a:xfrm>
            <a:off x="1953135" y="1897039"/>
            <a:ext cx="7260609" cy="4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30824" y="630092"/>
            <a:ext cx="544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Conception Graphique :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" t="39403" r="6510" b="39502"/>
          <a:stretch/>
        </p:blipFill>
        <p:spPr>
          <a:xfrm>
            <a:off x="777922" y="4901294"/>
            <a:ext cx="7356144" cy="14466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16925" y="3951301"/>
            <a:ext cx="544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Logo 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67701" y="2712113"/>
            <a:ext cx="544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Les couleurs :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67701" y="3209498"/>
            <a:ext cx="379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3"/>
              </a:rPr>
              <a:t>#98c3ee Hex </a:t>
            </a:r>
            <a:r>
              <a:rPr lang="fr-FR" u="sng" dirty="0" smtClean="0">
                <a:hlinkClick r:id="rId3"/>
              </a:rPr>
              <a:t>Color</a:t>
            </a:r>
          </a:p>
          <a:p>
            <a:r>
              <a:rPr lang="fr-FR" dirty="0"/>
              <a:t> rgba(191, 229, 224, 0.993)</a:t>
            </a:r>
          </a:p>
          <a:p>
            <a:endParaRPr lang="fr-FR" u="sng" dirty="0">
              <a:hlinkClick r:id="rId3"/>
            </a:endParaRP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21642" y="1407615"/>
            <a:ext cx="544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Interface:</a:t>
            </a:r>
          </a:p>
          <a:p>
            <a:r>
              <a:rPr lang="fr-FR" b="1" dirty="0" smtClean="0"/>
              <a:t>Home , Profil , users , Products ,Commande , Footer</a:t>
            </a:r>
          </a:p>
          <a:p>
            <a:r>
              <a:rPr lang="fr-FR" b="1" dirty="0" smtClean="0"/>
              <a:t>Buttons : bleu et vert.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36989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63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15</cp:revision>
  <dcterms:created xsi:type="dcterms:W3CDTF">2023-01-22T19:11:40Z</dcterms:created>
  <dcterms:modified xsi:type="dcterms:W3CDTF">2023-01-26T15:41:45Z</dcterms:modified>
</cp:coreProperties>
</file>