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98" d="100"/>
          <a:sy n="98" d="100"/>
        </p:scale>
        <p:origin x="11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BCB55-3E50-5A4B-B1CB-BAD18D30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471ACC-8646-6B4D-B46B-09334D1D2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94A12-E7BD-834C-B1D3-2CFE7310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EF1366-51A7-6B41-A3D2-1D93D173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2ED9AD-5385-744C-9434-8270032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8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14A1E-5D41-F048-ADF2-B49E9C58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DB2CB5-A4B3-BD41-8F50-4E4BCFF6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E85DC-BFFC-3E4C-8265-DD03B93E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25048-49A3-634A-BB94-AFB33F78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3D6F5B-923E-364B-915F-BBA95A60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48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83E914-7288-7245-9589-31333B78A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CEE611-1BC0-D84F-B857-C62F7EE53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D0E235-AD6E-8247-B3F7-FD0146D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7F0CB1-D271-C842-95E9-2E29EA99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C38A-0A77-7340-86DF-5910AA5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84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A48DB-033B-E948-9F09-3ACB81B8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5E6DD-56FD-8641-94D3-A2CBAB75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B7D35-6E42-E34E-AAB6-8D7BD168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7322F-25A4-0543-BE7D-1C9AD54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EBAA07-2E22-7541-BA92-0984C858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6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B333A-06B3-A44C-945F-721338A3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5AC574-D6E4-F246-B098-7D97A279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344BDD-D7E9-6247-8671-2BB7D447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CC8F7A-2615-7349-9544-0B5A32FF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21982D-0631-3249-A990-CC1BD3E4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79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61A87-EE7B-CA40-AF38-C096F981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EC992A-7CFC-2F43-8E7D-93487A2EB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A2AB46-1495-FC4B-AF20-153B3BE0B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E4EE08-0F99-C842-80CE-E994829C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0A9826-56B4-A84F-BC45-BD937CE1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2DB7D-8FDA-3E4E-BF1C-2C15026F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2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257F5-3388-A04B-8941-6B8EBFB9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600F09-64C1-8844-89FA-E0AB6E57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FAF039-63D2-754A-AB89-3105BB02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754C2C-D701-B34A-ADA4-8661D754F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ABB642-DBBE-B544-B9BE-F717AFA99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B14904-0B15-5D45-AD6D-9763CEF7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E76C01-7ACC-0E49-803D-C90FA576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9F3498-4270-F147-9E99-39655660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13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D6BA7-C6A8-CB44-A790-44A07985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F52500-140D-1940-A819-944882D3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1B048A-6B42-5B4A-A5B7-37C447F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5F8C6D-7AE4-0843-A5D1-B3EB9C4D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56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AE4A39-472F-1E47-AA58-F98500B6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41AB8B-E50F-BB4B-82FF-E11B1D29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D94BA3-0F57-0346-838C-2B3981A8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86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A10DC-79B4-F14B-8D5C-FA1DDA22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09CEB0-2425-AC4A-8814-86C86E1E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387252-B12A-7C44-80FB-EA2990209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742831-48E1-CA43-8FA6-AA182E34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143326-F236-E54A-A4FD-F31A450A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702C0-C1FC-CD4A-AB84-B1BB9AF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5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5713-10FC-CC4E-A384-DD2BF77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C65643-D775-284F-869F-36743DE70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23E5C-304C-EB4B-B002-368FA8A6F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A7D39E-EB7E-2245-946A-0DA310A8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5CC115-D7E9-914B-81FD-3D87FB2A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BBF276-E381-2E49-A481-C209446E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644D1C-3073-9248-B8D2-DD8FD682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90890-39F3-E54B-A48B-64607F21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92B95F-409F-EE4F-A197-14156C43C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B589-7242-3346-B3DE-5765EC53420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D58CF6-D095-7A49-B020-73AF12157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DF93D1-E8A2-FE40-9C51-AC029E339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D7B5-FC95-694D-A586-925B24F53C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2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F03C74-B2ED-964B-8EDA-19B6A31A8F34}"/>
              </a:ext>
            </a:extLst>
          </p:cNvPr>
          <p:cNvSpPr txBox="1"/>
          <p:nvPr/>
        </p:nvSpPr>
        <p:spPr>
          <a:xfrm>
            <a:off x="19357" y="153997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シェフ代行</a:t>
            </a:r>
            <a:r>
              <a:rPr lang="en-US" altLang="ja-JP" sz="2400" b="1" dirty="0"/>
              <a:t> </a:t>
            </a:r>
            <a:r>
              <a:rPr lang="ja-JP" altLang="en-US" sz="2400" b="1"/>
              <a:t>画面遷移図</a:t>
            </a:r>
            <a:endParaRPr kumimoji="1" lang="ja-JP" altLang="en-US" sz="24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E298EA-BD44-6F4C-8E82-218A9FD4C7A9}"/>
              </a:ext>
            </a:extLst>
          </p:cNvPr>
          <p:cNvSpPr txBox="1"/>
          <p:nvPr/>
        </p:nvSpPr>
        <p:spPr>
          <a:xfrm>
            <a:off x="382268" y="823408"/>
            <a:ext cx="1271350" cy="199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/>
              <a:t>ログイン</a:t>
            </a:r>
            <a:r>
              <a:rPr lang="ja-JP" altLang="en-US" sz="1100" b="1"/>
              <a:t>選択画面</a:t>
            </a:r>
            <a:endParaRPr kumimoji="1" lang="ja-JP" altLang="en-US" sz="1100" b="1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FE301D-537F-3E4E-8F84-C83EA352F5B6}"/>
              </a:ext>
            </a:extLst>
          </p:cNvPr>
          <p:cNvSpPr txBox="1"/>
          <p:nvPr/>
        </p:nvSpPr>
        <p:spPr>
          <a:xfrm>
            <a:off x="2335486" y="675505"/>
            <a:ext cx="998208" cy="328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/>
              <a:t>調理者の方</a:t>
            </a:r>
            <a:endParaRPr kumimoji="1" lang="en-US" altLang="ja-JP" sz="1100" b="1" dirty="0"/>
          </a:p>
          <a:p>
            <a:r>
              <a:rPr kumimoji="1" lang="ja-JP" altLang="en-US" sz="1100" b="1"/>
              <a:t>ログイン</a:t>
            </a:r>
            <a:r>
              <a:rPr lang="ja-JP" altLang="en-US" sz="1100" b="1"/>
              <a:t>画面</a:t>
            </a:r>
            <a:endParaRPr kumimoji="1" lang="ja-JP" altLang="en-US" sz="1100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C8A20D4-ECC8-3A4A-B153-F6D1E8FB115B}"/>
              </a:ext>
            </a:extLst>
          </p:cNvPr>
          <p:cNvSpPr txBox="1"/>
          <p:nvPr/>
        </p:nvSpPr>
        <p:spPr>
          <a:xfrm>
            <a:off x="6948587" y="67550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/>
              <a:t>調理者の方</a:t>
            </a:r>
            <a:endParaRPr kumimoji="1" lang="en-US" altLang="ja-JP" sz="1100" b="1" dirty="0"/>
          </a:p>
          <a:p>
            <a:r>
              <a:rPr lang="ja-JP" altLang="en-US" sz="1100" b="1"/>
              <a:t>案件確認画面</a:t>
            </a:r>
            <a:endParaRPr kumimoji="1" lang="ja-JP" altLang="en-US" sz="11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DEBF392-C5C8-3A4F-9DD8-56422E7AFF52}"/>
              </a:ext>
            </a:extLst>
          </p:cNvPr>
          <p:cNvSpPr txBox="1"/>
          <p:nvPr/>
        </p:nvSpPr>
        <p:spPr>
          <a:xfrm>
            <a:off x="4336141" y="677517"/>
            <a:ext cx="998208" cy="328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/>
              <a:t>調理者の方</a:t>
            </a:r>
            <a:endParaRPr kumimoji="1" lang="en-US" altLang="ja-JP" sz="1100" b="1" dirty="0"/>
          </a:p>
          <a:p>
            <a:r>
              <a:rPr lang="ja-JP" altLang="en-US" sz="1100" b="1"/>
              <a:t>案件投稿画面</a:t>
            </a:r>
            <a:endParaRPr kumimoji="1" lang="ja-JP" altLang="en-US" sz="11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494F87-8266-E641-91BC-F65219FFAE30}"/>
              </a:ext>
            </a:extLst>
          </p:cNvPr>
          <p:cNvSpPr txBox="1"/>
          <p:nvPr/>
        </p:nvSpPr>
        <p:spPr>
          <a:xfrm>
            <a:off x="871956" y="5743155"/>
            <a:ext cx="1989796" cy="43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/>
              <a:t>依頼者</a:t>
            </a:r>
            <a:r>
              <a:rPr kumimoji="1" lang="ja-JP" altLang="en-US" sz="1100" b="1"/>
              <a:t>の方</a:t>
            </a:r>
            <a:r>
              <a:rPr kumimoji="1" lang="en-US" altLang="ja-JP" sz="1100" b="1" dirty="0"/>
              <a:t>/</a:t>
            </a:r>
            <a:r>
              <a:rPr lang="ja-JP" altLang="en-US" sz="1100" b="1"/>
              <a:t>調理者の方</a:t>
            </a:r>
            <a:endParaRPr lang="en-US" altLang="ja-JP" sz="1100" b="1" dirty="0"/>
          </a:p>
          <a:p>
            <a:r>
              <a:rPr lang="ja-JP" altLang="en-US" sz="1100" b="1"/>
              <a:t>会員登録画面</a:t>
            </a:r>
            <a:endParaRPr kumimoji="1" lang="ja-JP" altLang="en-US" sz="1100" b="1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08BC43-3DB5-D243-A7F4-18C0234D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76" y="1073482"/>
            <a:ext cx="960469" cy="1061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8D4C3B4-1A49-AA4B-8ABA-A9083772CC07}"/>
              </a:ext>
            </a:extLst>
          </p:cNvPr>
          <p:cNvCxnSpPr>
            <a:cxnSpLocks/>
          </p:cNvCxnSpPr>
          <p:nvPr/>
        </p:nvCxnSpPr>
        <p:spPr>
          <a:xfrm>
            <a:off x="1425845" y="1639661"/>
            <a:ext cx="97491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C718710A-AD70-CB4A-80ED-2C581B9A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759" y="1073482"/>
            <a:ext cx="960469" cy="10854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E5AAF56-F790-EA4B-A7A3-E98F3FE102D2}"/>
              </a:ext>
            </a:extLst>
          </p:cNvPr>
          <p:cNvCxnSpPr>
            <a:cxnSpLocks/>
          </p:cNvCxnSpPr>
          <p:nvPr/>
        </p:nvCxnSpPr>
        <p:spPr>
          <a:xfrm>
            <a:off x="1102171" y="4358376"/>
            <a:ext cx="129859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8DCB16F-3446-5D46-B68F-0908A4F599D3}"/>
              </a:ext>
            </a:extLst>
          </p:cNvPr>
          <p:cNvCxnSpPr>
            <a:cxnSpLocks/>
          </p:cNvCxnSpPr>
          <p:nvPr/>
        </p:nvCxnSpPr>
        <p:spPr>
          <a:xfrm flipH="1">
            <a:off x="1093460" y="2134921"/>
            <a:ext cx="8711" cy="2220611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EB64B581-2EF5-AB45-AF9B-71AB17E22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16" y="4172166"/>
            <a:ext cx="960469" cy="10854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43227F-36FB-AF4E-80D1-0234567B1B21}"/>
              </a:ext>
            </a:extLst>
          </p:cNvPr>
          <p:cNvSpPr txBox="1"/>
          <p:nvPr/>
        </p:nvSpPr>
        <p:spPr>
          <a:xfrm>
            <a:off x="2310659" y="3776624"/>
            <a:ext cx="1140667" cy="37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/>
              <a:t>依頼者</a:t>
            </a:r>
            <a:r>
              <a:rPr kumimoji="1" lang="ja-JP" altLang="en-US" sz="1100" b="1"/>
              <a:t>の方</a:t>
            </a:r>
            <a:endParaRPr kumimoji="1" lang="en-US" altLang="ja-JP" sz="1100" b="1" dirty="0"/>
          </a:p>
          <a:p>
            <a:r>
              <a:rPr kumimoji="1" lang="ja-JP" altLang="en-US" sz="1100" b="1"/>
              <a:t>ログイン</a:t>
            </a:r>
            <a:r>
              <a:rPr lang="ja-JP" altLang="en-US" sz="1100" b="1"/>
              <a:t>画面</a:t>
            </a:r>
            <a:endParaRPr kumimoji="1" lang="ja-JP" altLang="en-US" sz="1100" b="1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449D35B-BEE4-7640-AF3E-E4286A0BD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48" y="4628488"/>
            <a:ext cx="971904" cy="10854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421A82A-5546-E44D-9FBB-BF452E4325F3}"/>
              </a:ext>
            </a:extLst>
          </p:cNvPr>
          <p:cNvCxnSpPr>
            <a:cxnSpLocks/>
          </p:cNvCxnSpPr>
          <p:nvPr/>
        </p:nvCxnSpPr>
        <p:spPr>
          <a:xfrm>
            <a:off x="1630979" y="2042101"/>
            <a:ext cx="0" cy="2586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56098C-BB08-A24F-99FB-6D661BD2ADA7}"/>
              </a:ext>
            </a:extLst>
          </p:cNvPr>
          <p:cNvCxnSpPr>
            <a:cxnSpLocks/>
          </p:cNvCxnSpPr>
          <p:nvPr/>
        </p:nvCxnSpPr>
        <p:spPr>
          <a:xfrm flipH="1">
            <a:off x="1630979" y="2042101"/>
            <a:ext cx="769782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2D1485E-FF7F-254B-A54D-B372801154C8}"/>
              </a:ext>
            </a:extLst>
          </p:cNvPr>
          <p:cNvCxnSpPr>
            <a:cxnSpLocks/>
          </p:cNvCxnSpPr>
          <p:nvPr/>
        </p:nvCxnSpPr>
        <p:spPr>
          <a:xfrm>
            <a:off x="3361229" y="1653737"/>
            <a:ext cx="1052366" cy="271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C474E3D-C455-F84E-99A8-544C699F14E3}"/>
              </a:ext>
            </a:extLst>
          </p:cNvPr>
          <p:cNvCxnSpPr>
            <a:cxnSpLocks/>
          </p:cNvCxnSpPr>
          <p:nvPr/>
        </p:nvCxnSpPr>
        <p:spPr>
          <a:xfrm>
            <a:off x="3387683" y="4389123"/>
            <a:ext cx="952763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EEE93E72-0A72-054F-9916-C6FCE59B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595" y="1063143"/>
            <a:ext cx="1006477" cy="1111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67BBC53-6678-FE49-A788-0CD2C0627B6E}"/>
              </a:ext>
            </a:extLst>
          </p:cNvPr>
          <p:cNvCxnSpPr>
            <a:cxnSpLocks/>
          </p:cNvCxnSpPr>
          <p:nvPr/>
        </p:nvCxnSpPr>
        <p:spPr>
          <a:xfrm flipV="1">
            <a:off x="530286" y="2158972"/>
            <a:ext cx="35681" cy="276090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AA3E368-71CF-C84A-A654-9FA757E54F24}"/>
              </a:ext>
            </a:extLst>
          </p:cNvPr>
          <p:cNvCxnSpPr>
            <a:cxnSpLocks/>
          </p:cNvCxnSpPr>
          <p:nvPr/>
        </p:nvCxnSpPr>
        <p:spPr>
          <a:xfrm flipH="1">
            <a:off x="519693" y="4919875"/>
            <a:ext cx="420199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>
            <a:extLst>
              <a:ext uri="{FF2B5EF4-FFF2-40B4-BE49-F238E27FC236}">
                <a16:creationId xmlns:a16="http://schemas.microsoft.com/office/drawing/2014/main" id="{848CDE46-4A94-BC40-84A1-E3CEBE00A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094" y="1056193"/>
            <a:ext cx="1022368" cy="11392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6D8F68B-7917-E241-A314-318E490EC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528" y="2701395"/>
            <a:ext cx="952763" cy="100638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8838A82-741F-104F-B60E-BEF234F5F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6141" y="4166709"/>
            <a:ext cx="1014306" cy="111909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3854194-B91F-7243-9A13-7535955F6248}"/>
              </a:ext>
            </a:extLst>
          </p:cNvPr>
          <p:cNvSpPr txBox="1"/>
          <p:nvPr/>
        </p:nvSpPr>
        <p:spPr>
          <a:xfrm>
            <a:off x="4218676" y="3765980"/>
            <a:ext cx="1140667" cy="37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/>
              <a:t>依頼者</a:t>
            </a:r>
            <a:r>
              <a:rPr kumimoji="1" lang="ja-JP" altLang="en-US" sz="1100" b="1"/>
              <a:t>の方</a:t>
            </a:r>
            <a:endParaRPr kumimoji="1" lang="en-US" altLang="ja-JP" sz="1100" b="1" dirty="0"/>
          </a:p>
          <a:p>
            <a:r>
              <a:rPr lang="ja-JP" altLang="en-US" sz="1100" b="1"/>
              <a:t>案件募集画面</a:t>
            </a:r>
            <a:endParaRPr kumimoji="1" lang="ja-JP" altLang="en-US" sz="1100" b="1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C3DA147-0B16-F148-85DE-BBE4A7852C7B}"/>
              </a:ext>
            </a:extLst>
          </p:cNvPr>
          <p:cNvCxnSpPr>
            <a:cxnSpLocks/>
          </p:cNvCxnSpPr>
          <p:nvPr/>
        </p:nvCxnSpPr>
        <p:spPr>
          <a:xfrm>
            <a:off x="5359577" y="4389123"/>
            <a:ext cx="1002589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12ED3BF-6AEA-3447-BF8C-28BAFA47B620}"/>
              </a:ext>
            </a:extLst>
          </p:cNvPr>
          <p:cNvSpPr txBox="1"/>
          <p:nvPr/>
        </p:nvSpPr>
        <p:spPr>
          <a:xfrm>
            <a:off x="4962514" y="2232938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/>
              <a:t>調理者の方</a:t>
            </a:r>
            <a:endParaRPr kumimoji="1" lang="en-US" altLang="ja-JP" sz="1100" b="1" dirty="0"/>
          </a:p>
          <a:p>
            <a:r>
              <a:rPr lang="ja-JP" altLang="en-US" sz="1100" b="1"/>
              <a:t>応募者一覧画面</a:t>
            </a:r>
            <a:endParaRPr kumimoji="1" lang="ja-JP" altLang="en-US" sz="1100" b="1"/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EB4D88E1-441D-2F4F-B4CA-FCFB5FD0A99C}"/>
              </a:ext>
            </a:extLst>
          </p:cNvPr>
          <p:cNvCxnSpPr>
            <a:cxnSpLocks/>
          </p:cNvCxnSpPr>
          <p:nvPr/>
        </p:nvCxnSpPr>
        <p:spPr>
          <a:xfrm>
            <a:off x="4899678" y="2182486"/>
            <a:ext cx="0" cy="50319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図 93">
            <a:extLst>
              <a:ext uri="{FF2B5EF4-FFF2-40B4-BE49-F238E27FC236}">
                <a16:creationId xmlns:a16="http://schemas.microsoft.com/office/drawing/2014/main" id="{D06D0238-211D-934E-A21F-66BCA05419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1294" y="4163139"/>
            <a:ext cx="971904" cy="112860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58FD38B-F8F3-C94E-BB74-483F84C7F4F0}"/>
              </a:ext>
            </a:extLst>
          </p:cNvPr>
          <p:cNvSpPr txBox="1"/>
          <p:nvPr/>
        </p:nvSpPr>
        <p:spPr>
          <a:xfrm>
            <a:off x="6257736" y="3772237"/>
            <a:ext cx="1500591" cy="435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/>
              <a:t>依頼者</a:t>
            </a:r>
            <a:r>
              <a:rPr kumimoji="1" lang="ja-JP" altLang="en-US" sz="1100" b="1"/>
              <a:t>の方</a:t>
            </a:r>
            <a:endParaRPr kumimoji="1" lang="en-US" altLang="ja-JP" sz="1100" b="1" dirty="0"/>
          </a:p>
          <a:p>
            <a:r>
              <a:rPr lang="ja-JP" altLang="en-US" sz="1100" b="1"/>
              <a:t>案件募集詳細画面</a:t>
            </a:r>
            <a:endParaRPr kumimoji="1" lang="ja-JP" altLang="en-US" sz="1100" b="1"/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5097CEC1-712B-704B-845E-7FE7F12338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1557" y="4143829"/>
            <a:ext cx="1089907" cy="120959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07B3DF4-88EC-194F-B924-420DFEE10719}"/>
              </a:ext>
            </a:extLst>
          </p:cNvPr>
          <p:cNvCxnSpPr>
            <a:cxnSpLocks/>
          </p:cNvCxnSpPr>
          <p:nvPr/>
        </p:nvCxnSpPr>
        <p:spPr>
          <a:xfrm>
            <a:off x="7356425" y="4389123"/>
            <a:ext cx="971904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32942CF-41D2-6047-803F-CF3EE1A118B7}"/>
              </a:ext>
            </a:extLst>
          </p:cNvPr>
          <p:cNvSpPr txBox="1"/>
          <p:nvPr/>
        </p:nvSpPr>
        <p:spPr>
          <a:xfrm>
            <a:off x="8272940" y="3743978"/>
            <a:ext cx="1178198" cy="435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/>
              <a:t>依頼者</a:t>
            </a:r>
            <a:r>
              <a:rPr kumimoji="1" lang="ja-JP" altLang="en-US" sz="1100" b="1"/>
              <a:t>の方</a:t>
            </a:r>
            <a:endParaRPr kumimoji="1" lang="en-US" altLang="ja-JP" sz="1100" b="1" dirty="0"/>
          </a:p>
          <a:p>
            <a:r>
              <a:rPr lang="ja-JP" altLang="en-US" sz="1100" b="1"/>
              <a:t>案件応募画面</a:t>
            </a:r>
            <a:endParaRPr kumimoji="1" lang="ja-JP" altLang="en-US" sz="1100" b="1"/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5952543C-CDE5-DA4B-A12B-256583F054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7653" y="4122845"/>
            <a:ext cx="1068498" cy="125088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408CB8F-7BCB-6342-A67F-A2D69168B4DB}"/>
              </a:ext>
            </a:extLst>
          </p:cNvPr>
          <p:cNvCxnSpPr>
            <a:cxnSpLocks/>
          </p:cNvCxnSpPr>
          <p:nvPr/>
        </p:nvCxnSpPr>
        <p:spPr>
          <a:xfrm>
            <a:off x="9432522" y="4399385"/>
            <a:ext cx="971904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B3A897F-906E-9A44-BE3B-468609BC97CE}"/>
              </a:ext>
            </a:extLst>
          </p:cNvPr>
          <p:cNvSpPr txBox="1"/>
          <p:nvPr/>
        </p:nvSpPr>
        <p:spPr>
          <a:xfrm>
            <a:off x="10438274" y="3702040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/>
              <a:t>依頼者</a:t>
            </a:r>
            <a:r>
              <a:rPr kumimoji="1" lang="ja-JP" altLang="en-US" sz="1100" b="1"/>
              <a:t>の方</a:t>
            </a:r>
            <a:endParaRPr kumimoji="1" lang="en-US" altLang="ja-JP" sz="1100" b="1" dirty="0"/>
          </a:p>
          <a:p>
            <a:r>
              <a:rPr lang="ja-JP" altLang="en-US" sz="1100" b="1"/>
              <a:t>確認画面</a:t>
            </a:r>
            <a:endParaRPr kumimoji="1" lang="ja-JP" altLang="en-US" sz="1100" b="1"/>
          </a:p>
        </p:txBody>
      </p:sp>
      <p:pic>
        <p:nvPicPr>
          <p:cNvPr id="104" name="図 103">
            <a:extLst>
              <a:ext uri="{FF2B5EF4-FFF2-40B4-BE49-F238E27FC236}">
                <a16:creationId xmlns:a16="http://schemas.microsoft.com/office/drawing/2014/main" id="{5F65BAF7-84CF-8D47-9EEB-64D411C7E8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6833" y="4389123"/>
            <a:ext cx="305008" cy="82352"/>
          </a:xfrm>
          <a:prstGeom prst="rect">
            <a:avLst/>
          </a:prstGeom>
        </p:spPr>
      </p:pic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48CCB3-9B5A-F84B-BA86-359C8E9CDF61}"/>
              </a:ext>
            </a:extLst>
          </p:cNvPr>
          <p:cNvCxnSpPr>
            <a:cxnSpLocks/>
          </p:cNvCxnSpPr>
          <p:nvPr/>
        </p:nvCxnSpPr>
        <p:spPr>
          <a:xfrm>
            <a:off x="5231641" y="3751460"/>
            <a:ext cx="0" cy="403045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E80B286-95D9-D844-9241-B5C189B8ED00}"/>
              </a:ext>
            </a:extLst>
          </p:cNvPr>
          <p:cNvCxnSpPr>
            <a:cxnSpLocks/>
          </p:cNvCxnSpPr>
          <p:nvPr/>
        </p:nvCxnSpPr>
        <p:spPr>
          <a:xfrm flipV="1">
            <a:off x="5128183" y="5277883"/>
            <a:ext cx="0" cy="31825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88043F94-3784-994C-9687-DA6FA33DF0FF}"/>
              </a:ext>
            </a:extLst>
          </p:cNvPr>
          <p:cNvCxnSpPr>
            <a:cxnSpLocks/>
          </p:cNvCxnSpPr>
          <p:nvPr/>
        </p:nvCxnSpPr>
        <p:spPr>
          <a:xfrm flipH="1" flipV="1">
            <a:off x="5113870" y="5589669"/>
            <a:ext cx="5825770" cy="6472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9734B4E0-F12F-5B44-8B4C-8176E6461FAD}"/>
              </a:ext>
            </a:extLst>
          </p:cNvPr>
          <p:cNvCxnSpPr>
            <a:cxnSpLocks/>
          </p:cNvCxnSpPr>
          <p:nvPr/>
        </p:nvCxnSpPr>
        <p:spPr>
          <a:xfrm flipV="1">
            <a:off x="10939640" y="5368596"/>
            <a:ext cx="0" cy="22754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A4F8AF2-64F6-9344-8ECC-D350DBF89916}"/>
              </a:ext>
            </a:extLst>
          </p:cNvPr>
          <p:cNvSpPr txBox="1"/>
          <p:nvPr/>
        </p:nvSpPr>
        <p:spPr>
          <a:xfrm>
            <a:off x="1653618" y="1513003"/>
            <a:ext cx="76174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/>
              <a:t>調理者の方クリック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3C0A88B1-4C44-694C-BC0E-3BCCCB9FD666}"/>
              </a:ext>
            </a:extLst>
          </p:cNvPr>
          <p:cNvSpPr txBox="1"/>
          <p:nvPr/>
        </p:nvSpPr>
        <p:spPr>
          <a:xfrm>
            <a:off x="3638514" y="1477791"/>
            <a:ext cx="69762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ログイン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D83F9FB8-EC0C-CE4F-A83A-194444611519}"/>
              </a:ext>
            </a:extLst>
          </p:cNvPr>
          <p:cNvSpPr txBox="1"/>
          <p:nvPr/>
        </p:nvSpPr>
        <p:spPr>
          <a:xfrm>
            <a:off x="6362166" y="1441803"/>
            <a:ext cx="7216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/>
              <a:t>応募するクリック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B7C2F91-14DF-9E40-87DA-9CE180D093C9}"/>
              </a:ext>
            </a:extLst>
          </p:cNvPr>
          <p:cNvSpPr txBox="1"/>
          <p:nvPr/>
        </p:nvSpPr>
        <p:spPr>
          <a:xfrm>
            <a:off x="5375030" y="1669714"/>
            <a:ext cx="95410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 dirty="0"/>
              <a:t>TOP</a:t>
            </a:r>
            <a:r>
              <a:rPr lang="ja-JP" altLang="en-US" sz="500"/>
              <a:t>ページに戻る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8608D9A5-A915-C54B-9726-462E123293DE}"/>
              </a:ext>
            </a:extLst>
          </p:cNvPr>
          <p:cNvSpPr txBox="1"/>
          <p:nvPr/>
        </p:nvSpPr>
        <p:spPr>
          <a:xfrm>
            <a:off x="1988674" y="5421697"/>
            <a:ext cx="82586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新規会員登録</a:t>
            </a:r>
            <a:r>
              <a:rPr kumimoji="1" lang="ja-JP" altLang="en-US" sz="500"/>
              <a:t>クリック</a:t>
            </a: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8F08B7A4-B4AF-834C-B644-ED5FAE4DA5AA}"/>
              </a:ext>
            </a:extLst>
          </p:cNvPr>
          <p:cNvCxnSpPr>
            <a:cxnSpLocks/>
          </p:cNvCxnSpPr>
          <p:nvPr/>
        </p:nvCxnSpPr>
        <p:spPr>
          <a:xfrm flipH="1">
            <a:off x="1940909" y="5552174"/>
            <a:ext cx="95814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AFA53FB4-228F-094A-B2CD-6C4C296A3E2F}"/>
              </a:ext>
            </a:extLst>
          </p:cNvPr>
          <p:cNvCxnSpPr>
            <a:cxnSpLocks/>
          </p:cNvCxnSpPr>
          <p:nvPr/>
        </p:nvCxnSpPr>
        <p:spPr>
          <a:xfrm flipV="1">
            <a:off x="2906728" y="5277883"/>
            <a:ext cx="0" cy="28237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85FCDE9F-A2F2-E14E-AFCD-E1A7D41CD799}"/>
              </a:ext>
            </a:extLst>
          </p:cNvPr>
          <p:cNvSpPr txBox="1"/>
          <p:nvPr/>
        </p:nvSpPr>
        <p:spPr>
          <a:xfrm>
            <a:off x="1574891" y="1913722"/>
            <a:ext cx="82586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新規会員登録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9978AABB-E1BC-674E-B496-F22811AA9928}"/>
              </a:ext>
            </a:extLst>
          </p:cNvPr>
          <p:cNvSpPr txBox="1"/>
          <p:nvPr/>
        </p:nvSpPr>
        <p:spPr>
          <a:xfrm>
            <a:off x="427825" y="4919875"/>
            <a:ext cx="56938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登録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B254623-2F38-854C-9EF1-E29844B47F97}"/>
              </a:ext>
            </a:extLst>
          </p:cNvPr>
          <p:cNvSpPr txBox="1"/>
          <p:nvPr/>
        </p:nvSpPr>
        <p:spPr>
          <a:xfrm>
            <a:off x="5221841" y="3738291"/>
            <a:ext cx="76174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/>
              <a:t>応募者一覧クリック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CA8462E6-613A-3D4C-9CBF-033EBC0FCCB6}"/>
              </a:ext>
            </a:extLst>
          </p:cNvPr>
          <p:cNvSpPr txBox="1"/>
          <p:nvPr/>
        </p:nvSpPr>
        <p:spPr>
          <a:xfrm>
            <a:off x="4169349" y="2456619"/>
            <a:ext cx="76174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/>
              <a:t>応募者一覧クリック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42E71397-031D-2C48-84F2-6324AA869F88}"/>
              </a:ext>
            </a:extLst>
          </p:cNvPr>
          <p:cNvSpPr txBox="1"/>
          <p:nvPr/>
        </p:nvSpPr>
        <p:spPr>
          <a:xfrm>
            <a:off x="5653461" y="4226721"/>
            <a:ext cx="5693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詳細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C52D6FA-C2A2-5143-A702-CD716D612871}"/>
              </a:ext>
            </a:extLst>
          </p:cNvPr>
          <p:cNvSpPr txBox="1"/>
          <p:nvPr/>
        </p:nvSpPr>
        <p:spPr>
          <a:xfrm>
            <a:off x="5349245" y="4416925"/>
            <a:ext cx="56938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戻る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F14A228-E785-1349-9FAF-7E70F8A9B0C8}"/>
              </a:ext>
            </a:extLst>
          </p:cNvPr>
          <p:cNvSpPr txBox="1"/>
          <p:nvPr/>
        </p:nvSpPr>
        <p:spPr>
          <a:xfrm>
            <a:off x="7299569" y="4454552"/>
            <a:ext cx="56938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戻る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3EB35C3-0DD4-1040-A3FA-6FED6F7922A3}"/>
              </a:ext>
            </a:extLst>
          </p:cNvPr>
          <p:cNvSpPr txBox="1"/>
          <p:nvPr/>
        </p:nvSpPr>
        <p:spPr>
          <a:xfrm>
            <a:off x="7643930" y="4216071"/>
            <a:ext cx="69762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応募する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14A9839C-10E3-F940-B338-758BBEAD08C9}"/>
              </a:ext>
            </a:extLst>
          </p:cNvPr>
          <p:cNvSpPr txBox="1"/>
          <p:nvPr/>
        </p:nvSpPr>
        <p:spPr>
          <a:xfrm>
            <a:off x="9417798" y="4433406"/>
            <a:ext cx="56938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戻る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D22264D6-63C4-8D45-93FD-4979E6B4106C}"/>
              </a:ext>
            </a:extLst>
          </p:cNvPr>
          <p:cNvSpPr txBox="1"/>
          <p:nvPr/>
        </p:nvSpPr>
        <p:spPr>
          <a:xfrm>
            <a:off x="9593476" y="4180266"/>
            <a:ext cx="873957" cy="21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 dirty="0"/>
              <a:t>(</a:t>
            </a:r>
            <a:r>
              <a:rPr lang="ja-JP" altLang="en-US" sz="500"/>
              <a:t>ポップアップで確認後</a:t>
            </a:r>
            <a:r>
              <a:rPr lang="en-US" altLang="ja-JP" sz="500" dirty="0"/>
              <a:t>)</a:t>
            </a:r>
          </a:p>
          <a:p>
            <a:r>
              <a:rPr lang="ja-JP" altLang="en-US" sz="500"/>
              <a:t>応募する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432C200-CA1B-F64B-BF06-57EBAB80BA55}"/>
              </a:ext>
            </a:extLst>
          </p:cNvPr>
          <p:cNvSpPr txBox="1"/>
          <p:nvPr/>
        </p:nvSpPr>
        <p:spPr>
          <a:xfrm>
            <a:off x="9863562" y="5437901"/>
            <a:ext cx="95410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 dirty="0"/>
              <a:t>TOP</a:t>
            </a:r>
            <a:r>
              <a:rPr lang="ja-JP" altLang="en-US" sz="500"/>
              <a:t>ページに戻る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8BE6C72D-50BC-3140-9C42-89551F703057}"/>
              </a:ext>
            </a:extLst>
          </p:cNvPr>
          <p:cNvSpPr txBox="1"/>
          <p:nvPr/>
        </p:nvSpPr>
        <p:spPr>
          <a:xfrm>
            <a:off x="3622091" y="4233235"/>
            <a:ext cx="69762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ログイン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2289E30-9112-024D-A3BB-615F4E43EB17}"/>
              </a:ext>
            </a:extLst>
          </p:cNvPr>
          <p:cNvSpPr txBox="1"/>
          <p:nvPr/>
        </p:nvSpPr>
        <p:spPr>
          <a:xfrm>
            <a:off x="1644649" y="4219649"/>
            <a:ext cx="761747" cy="150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依頼</a:t>
            </a:r>
            <a:r>
              <a:rPr kumimoji="1" lang="ja-JP" altLang="en-US" sz="500"/>
              <a:t>者の方クリック</a:t>
            </a:r>
          </a:p>
        </p:txBody>
      </p:sp>
      <p:pic>
        <p:nvPicPr>
          <p:cNvPr id="163" name="図 162">
            <a:extLst>
              <a:ext uri="{FF2B5EF4-FFF2-40B4-BE49-F238E27FC236}">
                <a16:creationId xmlns:a16="http://schemas.microsoft.com/office/drawing/2014/main" id="{FFCD5C20-756D-E34C-8FB9-6D366C928C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0545" y="2406327"/>
            <a:ext cx="800155" cy="96871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285B92DD-65AA-6940-8963-DBFB4E2FDADE}"/>
              </a:ext>
            </a:extLst>
          </p:cNvPr>
          <p:cNvCxnSpPr>
            <a:cxnSpLocks/>
          </p:cNvCxnSpPr>
          <p:nvPr/>
        </p:nvCxnSpPr>
        <p:spPr>
          <a:xfrm>
            <a:off x="3924320" y="2948785"/>
            <a:ext cx="699050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606DA4E9-3C4E-114D-9632-AF11A240EF9E}"/>
              </a:ext>
            </a:extLst>
          </p:cNvPr>
          <p:cNvSpPr txBox="1"/>
          <p:nvPr/>
        </p:nvSpPr>
        <p:spPr>
          <a:xfrm>
            <a:off x="3336278" y="209858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b="1"/>
              <a:t>管理者の方</a:t>
            </a:r>
            <a:endParaRPr kumimoji="1" lang="en-US" altLang="ja-JP" sz="800" b="1" dirty="0"/>
          </a:p>
          <a:p>
            <a:r>
              <a:rPr lang="ja-JP" altLang="en-US" sz="800" b="1"/>
              <a:t>応募者一覧編集画面</a:t>
            </a:r>
            <a:endParaRPr kumimoji="1" lang="ja-JP" altLang="en-US" sz="800" b="1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7DE196FB-A67D-284C-8A0A-9A839091C3A2}"/>
              </a:ext>
            </a:extLst>
          </p:cNvPr>
          <p:cNvSpPr txBox="1"/>
          <p:nvPr/>
        </p:nvSpPr>
        <p:spPr>
          <a:xfrm>
            <a:off x="3872070" y="2750407"/>
            <a:ext cx="5693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編集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95DF3208-2242-E545-9BE7-A719F896F8FC}"/>
              </a:ext>
            </a:extLst>
          </p:cNvPr>
          <p:cNvSpPr txBox="1"/>
          <p:nvPr/>
        </p:nvSpPr>
        <p:spPr>
          <a:xfrm>
            <a:off x="3970904" y="3016789"/>
            <a:ext cx="75693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/>
              <a:t>保存</a:t>
            </a:r>
            <a:r>
              <a:rPr kumimoji="1" lang="en-US" altLang="ja-JP" sz="500" dirty="0"/>
              <a:t>or</a:t>
            </a:r>
            <a:r>
              <a:rPr kumimoji="1" lang="ja-JP" altLang="en-US" sz="500"/>
              <a:t>戻るクリック</a:t>
            </a:r>
          </a:p>
        </p:txBody>
      </p:sp>
      <p:pic>
        <p:nvPicPr>
          <p:cNvPr id="173" name="図 172">
            <a:extLst>
              <a:ext uri="{FF2B5EF4-FFF2-40B4-BE49-F238E27FC236}">
                <a16:creationId xmlns:a16="http://schemas.microsoft.com/office/drawing/2014/main" id="{D1984862-F29C-0C44-BF59-07DC16912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375" y="2914514"/>
            <a:ext cx="822834" cy="86914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1EF8867D-15D4-3547-B581-1B50D269EBD1}"/>
              </a:ext>
            </a:extLst>
          </p:cNvPr>
          <p:cNvSpPr txBox="1"/>
          <p:nvPr/>
        </p:nvSpPr>
        <p:spPr>
          <a:xfrm>
            <a:off x="2532024" y="3283942"/>
            <a:ext cx="5693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編集</a:t>
            </a:r>
            <a:r>
              <a:rPr kumimoji="1" lang="ja-JP" altLang="en-US" sz="500"/>
              <a:t>クリック</a:t>
            </a:r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F7083C21-7847-7240-A818-767D750C76A6}"/>
              </a:ext>
            </a:extLst>
          </p:cNvPr>
          <p:cNvCxnSpPr>
            <a:cxnSpLocks/>
          </p:cNvCxnSpPr>
          <p:nvPr/>
        </p:nvCxnSpPr>
        <p:spPr>
          <a:xfrm flipH="1" flipV="1">
            <a:off x="2513323" y="3474755"/>
            <a:ext cx="2110047" cy="860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ACBD986-2E8A-644A-8559-C954E3F1B115}"/>
              </a:ext>
            </a:extLst>
          </p:cNvPr>
          <p:cNvSpPr txBox="1"/>
          <p:nvPr/>
        </p:nvSpPr>
        <p:spPr>
          <a:xfrm>
            <a:off x="3912060" y="349065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" dirty="0"/>
              <a:t>(</a:t>
            </a:r>
            <a:r>
              <a:rPr kumimoji="1" lang="ja-JP" altLang="en-US" sz="500"/>
              <a:t>ポップアップ確認後</a:t>
            </a:r>
            <a:r>
              <a:rPr kumimoji="1" lang="en-US" altLang="ja-JP" sz="500" dirty="0"/>
              <a:t>)</a:t>
            </a:r>
          </a:p>
          <a:p>
            <a:r>
              <a:rPr kumimoji="1" lang="ja-JP" altLang="en-US" sz="500"/>
              <a:t>はい</a:t>
            </a:r>
            <a:r>
              <a:rPr kumimoji="1" lang="en-US" altLang="ja-JP" sz="500" dirty="0"/>
              <a:t>or</a:t>
            </a:r>
            <a:r>
              <a:rPr kumimoji="1" lang="ja-JP" altLang="en-US" sz="500"/>
              <a:t>いいえクリック</a:t>
            </a: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7D7B3D6-23B2-3A4F-BA61-D7CBFB18E19C}"/>
              </a:ext>
            </a:extLst>
          </p:cNvPr>
          <p:cNvSpPr txBox="1"/>
          <p:nvPr/>
        </p:nvSpPr>
        <p:spPr>
          <a:xfrm>
            <a:off x="1586992" y="250175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b="1"/>
              <a:t>管理者の方</a:t>
            </a:r>
            <a:endParaRPr kumimoji="1" lang="en-US" altLang="ja-JP" sz="1000" b="1" dirty="0"/>
          </a:p>
          <a:p>
            <a:r>
              <a:rPr lang="ja-JP" altLang="en-US" sz="1000" b="1"/>
              <a:t>応募者一覧削除画面</a:t>
            </a:r>
            <a:endParaRPr kumimoji="1" lang="ja-JP" altLang="en-US" sz="1000" b="1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2BBABF3-B039-2740-B831-06D27C53ABAD}"/>
              </a:ext>
            </a:extLst>
          </p:cNvPr>
          <p:cNvSpPr txBox="1"/>
          <p:nvPr/>
        </p:nvSpPr>
        <p:spPr>
          <a:xfrm>
            <a:off x="1833311" y="3141799"/>
            <a:ext cx="415498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" b="1"/>
              <a:t>本当に削除しますか</a:t>
            </a:r>
            <a:endParaRPr kumimoji="1" lang="en-US" altLang="ja-JP" sz="200" b="1" dirty="0"/>
          </a:p>
          <a:p>
            <a:endParaRPr lang="en-US" altLang="ja-JP" sz="200" b="1" dirty="0"/>
          </a:p>
          <a:p>
            <a:endParaRPr kumimoji="1" lang="en-US" altLang="ja-JP" sz="200" b="1" dirty="0"/>
          </a:p>
          <a:p>
            <a:r>
              <a:rPr lang="ja-JP" altLang="en-US" sz="200" b="1"/>
              <a:t>　はい　　いいえ</a:t>
            </a:r>
            <a:endParaRPr kumimoji="1" lang="ja-JP" altLang="en-US" sz="200" b="1"/>
          </a:p>
        </p:txBody>
      </p:sp>
      <p:pic>
        <p:nvPicPr>
          <p:cNvPr id="183" name="図 182" descr="メールの無料アイコンその8 | アイコン素材ダウンロードサイト「icooon ...">
            <a:extLst>
              <a:ext uri="{FF2B5EF4-FFF2-40B4-BE49-F238E27FC236}">
                <a16:creationId xmlns:a16="http://schemas.microsoft.com/office/drawing/2014/main" id="{154A9798-1127-4928-AAED-083B33CC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89" y="2051312"/>
            <a:ext cx="517204" cy="4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C8CF8C86-C1C1-7049-968F-0D30EEE17BAD}"/>
              </a:ext>
            </a:extLst>
          </p:cNvPr>
          <p:cNvCxnSpPr>
            <a:cxnSpLocks/>
          </p:cNvCxnSpPr>
          <p:nvPr/>
        </p:nvCxnSpPr>
        <p:spPr>
          <a:xfrm flipV="1">
            <a:off x="10897091" y="2685679"/>
            <a:ext cx="0" cy="9955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353C44D-27E6-2C48-BB70-0A033A362E5F}"/>
              </a:ext>
            </a:extLst>
          </p:cNvPr>
          <p:cNvSpPr txBox="1"/>
          <p:nvPr/>
        </p:nvSpPr>
        <p:spPr>
          <a:xfrm>
            <a:off x="9980265" y="1573520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/>
              <a:t>依頼者の方</a:t>
            </a:r>
            <a:r>
              <a:rPr lang="en-US" altLang="ja-JP" sz="1100" b="1" dirty="0"/>
              <a:t>/</a:t>
            </a:r>
            <a:r>
              <a:rPr lang="ja-JP" altLang="en-US" sz="1100" b="1"/>
              <a:t>調理者の方</a:t>
            </a:r>
            <a:endParaRPr lang="en-US" altLang="ja-JP" sz="1100" b="1" dirty="0"/>
          </a:p>
          <a:p>
            <a:r>
              <a:rPr lang="ja-JP" altLang="en-US" sz="1100" b="1"/>
              <a:t>メールを送る</a:t>
            </a:r>
            <a:endParaRPr lang="en-US" altLang="ja-JP" sz="11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BEFFA74-9672-5F49-8045-11B06B2616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2157" y="310530"/>
            <a:ext cx="815484" cy="11672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4E236D6A-6B9B-844E-963D-45C055673846}"/>
              </a:ext>
            </a:extLst>
          </p:cNvPr>
          <p:cNvCxnSpPr>
            <a:cxnSpLocks/>
          </p:cNvCxnSpPr>
          <p:nvPr/>
        </p:nvCxnSpPr>
        <p:spPr>
          <a:xfrm>
            <a:off x="3983385" y="448685"/>
            <a:ext cx="4651051" cy="512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8263009-F899-6E4C-89B7-854B24AC5A7B}"/>
              </a:ext>
            </a:extLst>
          </p:cNvPr>
          <p:cNvCxnSpPr>
            <a:cxnSpLocks/>
          </p:cNvCxnSpPr>
          <p:nvPr/>
        </p:nvCxnSpPr>
        <p:spPr>
          <a:xfrm flipV="1">
            <a:off x="4011307" y="474477"/>
            <a:ext cx="0" cy="753074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2D883E9-2AF4-594E-A886-6DD4210514A1}"/>
              </a:ext>
            </a:extLst>
          </p:cNvPr>
          <p:cNvCxnSpPr>
            <a:cxnSpLocks/>
          </p:cNvCxnSpPr>
          <p:nvPr/>
        </p:nvCxnSpPr>
        <p:spPr>
          <a:xfrm flipH="1" flipV="1">
            <a:off x="3387683" y="1228859"/>
            <a:ext cx="615639" cy="774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3340D3C-13C5-684A-ADA9-A7264829A1D2}"/>
              </a:ext>
            </a:extLst>
          </p:cNvPr>
          <p:cNvSpPr txBox="1"/>
          <p:nvPr/>
        </p:nvSpPr>
        <p:spPr>
          <a:xfrm>
            <a:off x="9599246" y="153997"/>
            <a:ext cx="1736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>
                <a:solidFill>
                  <a:srgbClr val="FF0000"/>
                </a:solidFill>
              </a:rPr>
              <a:t>調理者の方</a:t>
            </a:r>
            <a:endParaRPr kumimoji="1" lang="en-US" altLang="ja-JP" sz="1100" b="1" dirty="0">
              <a:solidFill>
                <a:srgbClr val="FF0000"/>
              </a:solidFill>
            </a:endParaRPr>
          </a:p>
          <a:p>
            <a:r>
              <a:rPr lang="ja-JP" altLang="en-US" sz="1100" b="1">
                <a:solidFill>
                  <a:srgbClr val="FF0000"/>
                </a:solidFill>
              </a:rPr>
              <a:t>パスワードリセット画面</a:t>
            </a:r>
            <a:endParaRPr kumimoji="1" lang="ja-JP" altLang="en-US" sz="1100" b="1">
              <a:solidFill>
                <a:srgbClr val="FF0000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99AAE12-9D37-0F48-B2EF-3CD99EE0C6A1}"/>
              </a:ext>
            </a:extLst>
          </p:cNvPr>
          <p:cNvSpPr txBox="1"/>
          <p:nvPr/>
        </p:nvSpPr>
        <p:spPr>
          <a:xfrm>
            <a:off x="7643930" y="252772"/>
            <a:ext cx="101822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/>
              <a:t>パスワード忘れた方クリック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F24E215-187D-DD49-A628-766A10BA7F9A}"/>
              </a:ext>
            </a:extLst>
          </p:cNvPr>
          <p:cNvSpPr txBox="1"/>
          <p:nvPr/>
        </p:nvSpPr>
        <p:spPr>
          <a:xfrm>
            <a:off x="3903015" y="235256"/>
            <a:ext cx="14462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" dirty="0"/>
              <a:t>(</a:t>
            </a:r>
            <a:r>
              <a:rPr kumimoji="1" lang="ja-JP" altLang="en-US" sz="500"/>
              <a:t>ポップアップ確認後</a:t>
            </a:r>
            <a:r>
              <a:rPr kumimoji="1" lang="en-US" altLang="ja-JP" sz="500" dirty="0"/>
              <a:t>)</a:t>
            </a:r>
            <a:r>
              <a:rPr kumimoji="1" lang="ja-JP" altLang="en-US" sz="500"/>
              <a:t>はい</a:t>
            </a:r>
            <a:r>
              <a:rPr kumimoji="1" lang="en-US" altLang="ja-JP" sz="500" dirty="0"/>
              <a:t>or</a:t>
            </a:r>
            <a:r>
              <a:rPr kumimoji="1" lang="ja-JP" altLang="en-US" sz="500"/>
              <a:t>いいえクリック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4064B5D-126A-944A-BD98-A050A6E44A75}"/>
              </a:ext>
            </a:extLst>
          </p:cNvPr>
          <p:cNvSpPr txBox="1"/>
          <p:nvPr/>
        </p:nvSpPr>
        <p:spPr>
          <a:xfrm>
            <a:off x="120647" y="6448184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100" b="1">
                <a:solidFill>
                  <a:srgbClr val="FF0000"/>
                </a:solidFill>
              </a:rPr>
              <a:t>赤文字は同じ画面</a:t>
            </a:r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20EEC809-5431-DB40-9344-A70282E3D2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09219" y="5588546"/>
            <a:ext cx="815484" cy="11672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E1B2DBD5-37A4-7540-91E8-B1A2A7236C61}"/>
              </a:ext>
            </a:extLst>
          </p:cNvPr>
          <p:cNvCxnSpPr>
            <a:cxnSpLocks/>
          </p:cNvCxnSpPr>
          <p:nvPr/>
        </p:nvCxnSpPr>
        <p:spPr>
          <a:xfrm>
            <a:off x="3181235" y="6236638"/>
            <a:ext cx="789669" cy="157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F88F8B74-E75C-5644-B3B7-4CC6FDB83509}"/>
              </a:ext>
            </a:extLst>
          </p:cNvPr>
          <p:cNvCxnSpPr>
            <a:cxnSpLocks/>
          </p:cNvCxnSpPr>
          <p:nvPr/>
        </p:nvCxnSpPr>
        <p:spPr>
          <a:xfrm flipH="1" flipV="1">
            <a:off x="3149127" y="5285804"/>
            <a:ext cx="12681" cy="96659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1B4705B-0831-0B44-8752-EF54011840FD}"/>
              </a:ext>
            </a:extLst>
          </p:cNvPr>
          <p:cNvSpPr txBox="1"/>
          <p:nvPr/>
        </p:nvSpPr>
        <p:spPr>
          <a:xfrm>
            <a:off x="2827165" y="6377642"/>
            <a:ext cx="101822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/>
              <a:t>パスワード忘れた方クリック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DCAA79D-6BF8-3045-A2AF-5A8743A2D153}"/>
              </a:ext>
            </a:extLst>
          </p:cNvPr>
          <p:cNvSpPr txBox="1"/>
          <p:nvPr/>
        </p:nvSpPr>
        <p:spPr>
          <a:xfrm>
            <a:off x="3181973" y="5313091"/>
            <a:ext cx="14462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" dirty="0"/>
              <a:t>(</a:t>
            </a:r>
            <a:r>
              <a:rPr kumimoji="1" lang="ja-JP" altLang="en-US" sz="500"/>
              <a:t>ポップアップ確認後</a:t>
            </a:r>
            <a:r>
              <a:rPr kumimoji="1" lang="en-US" altLang="ja-JP" sz="500" dirty="0"/>
              <a:t>)</a:t>
            </a:r>
            <a:r>
              <a:rPr kumimoji="1" lang="ja-JP" altLang="en-US" sz="500"/>
              <a:t>はい</a:t>
            </a:r>
            <a:r>
              <a:rPr kumimoji="1" lang="en-US" altLang="ja-JP" sz="500" dirty="0"/>
              <a:t>or</a:t>
            </a:r>
            <a:r>
              <a:rPr kumimoji="1" lang="ja-JP" altLang="en-US" sz="500"/>
              <a:t>いいえクリック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9F2FCE9-11EA-0D48-A2A4-851434358D86}"/>
              </a:ext>
            </a:extLst>
          </p:cNvPr>
          <p:cNvSpPr txBox="1"/>
          <p:nvPr/>
        </p:nvSpPr>
        <p:spPr>
          <a:xfrm>
            <a:off x="4897172" y="6278907"/>
            <a:ext cx="1736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>
                <a:solidFill>
                  <a:srgbClr val="FF0000"/>
                </a:solidFill>
              </a:rPr>
              <a:t>依頼</a:t>
            </a:r>
            <a:r>
              <a:rPr kumimoji="1" lang="ja-JP" altLang="en-US" sz="1100" b="1">
                <a:solidFill>
                  <a:srgbClr val="FF0000"/>
                </a:solidFill>
              </a:rPr>
              <a:t>者の方</a:t>
            </a:r>
            <a:endParaRPr kumimoji="1" lang="en-US" altLang="ja-JP" sz="1100" b="1" dirty="0">
              <a:solidFill>
                <a:srgbClr val="FF0000"/>
              </a:solidFill>
            </a:endParaRPr>
          </a:p>
          <a:p>
            <a:r>
              <a:rPr lang="ja-JP" altLang="en-US" sz="1100" b="1">
                <a:solidFill>
                  <a:srgbClr val="FF0000"/>
                </a:solidFill>
              </a:rPr>
              <a:t>パスワードリセット画面</a:t>
            </a:r>
            <a:endParaRPr kumimoji="1" lang="ja-JP" altLang="en-US" sz="1100" b="1">
              <a:solidFill>
                <a:srgbClr val="FF0000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BB8256FD-331C-9A40-9A7D-CB62E2DFBFCA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5420072" y="1618942"/>
            <a:ext cx="1537702" cy="14664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F63C22AE-D917-F44B-9C36-6B6AB98F82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5232" y="2691289"/>
            <a:ext cx="760931" cy="10836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E5EE2909-B88A-FC44-B2D2-AFE9B265575A}"/>
              </a:ext>
            </a:extLst>
          </p:cNvPr>
          <p:cNvSpPr txBox="1"/>
          <p:nvPr/>
        </p:nvSpPr>
        <p:spPr>
          <a:xfrm>
            <a:off x="6443485" y="2972522"/>
            <a:ext cx="7617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/>
              <a:t>リクエストクリック</a:t>
            </a: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1FA9E784-2330-F146-90B4-DEFC223D2582}"/>
              </a:ext>
            </a:extLst>
          </p:cNvPr>
          <p:cNvCxnSpPr>
            <a:cxnSpLocks/>
          </p:cNvCxnSpPr>
          <p:nvPr/>
        </p:nvCxnSpPr>
        <p:spPr>
          <a:xfrm flipH="1" flipV="1">
            <a:off x="5449046" y="1967224"/>
            <a:ext cx="1715609" cy="855712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522A1E3-160E-FF40-807B-156FACA4E88E}"/>
              </a:ext>
            </a:extLst>
          </p:cNvPr>
          <p:cNvCxnSpPr>
            <a:cxnSpLocks/>
          </p:cNvCxnSpPr>
          <p:nvPr/>
        </p:nvCxnSpPr>
        <p:spPr>
          <a:xfrm flipH="1">
            <a:off x="5326979" y="3300490"/>
            <a:ext cx="1837666" cy="87946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4AD2F79-2D1C-D049-BE8B-1118F1302A0E}"/>
              </a:ext>
            </a:extLst>
          </p:cNvPr>
          <p:cNvSpPr txBox="1"/>
          <p:nvPr/>
        </p:nvSpPr>
        <p:spPr>
          <a:xfrm>
            <a:off x="7118637" y="228039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/>
              <a:t>リクエスト</a:t>
            </a:r>
            <a:endParaRPr lang="en-US" altLang="ja-JP" sz="1100" b="1" dirty="0"/>
          </a:p>
          <a:p>
            <a:r>
              <a:rPr lang="ja-JP" altLang="en-US" sz="1100" b="1"/>
              <a:t>コメント画面</a:t>
            </a:r>
            <a:endParaRPr kumimoji="1" lang="ja-JP" altLang="en-US" sz="1100" b="1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114547E3-D607-6648-8F5A-4688C8E22FC9}"/>
              </a:ext>
            </a:extLst>
          </p:cNvPr>
          <p:cNvSpPr txBox="1"/>
          <p:nvPr/>
        </p:nvSpPr>
        <p:spPr>
          <a:xfrm>
            <a:off x="5548395" y="4020239"/>
            <a:ext cx="5693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戻る</a:t>
            </a:r>
            <a:r>
              <a:rPr kumimoji="1" lang="ja-JP" altLang="en-US" sz="500"/>
              <a:t>クリック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88BE81B-2B6E-064B-9D26-28AD490B6944}"/>
              </a:ext>
            </a:extLst>
          </p:cNvPr>
          <p:cNvSpPr txBox="1"/>
          <p:nvPr/>
        </p:nvSpPr>
        <p:spPr>
          <a:xfrm>
            <a:off x="5565335" y="1889858"/>
            <a:ext cx="5693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/>
              <a:t>戻る</a:t>
            </a:r>
            <a:r>
              <a:rPr kumimoji="1" lang="ja-JP" altLang="en-US" sz="500"/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12111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223</Words>
  <Application>Microsoft Macintosh PowerPoint</Application>
  <PresentationFormat>ワイド画面</PresentationFormat>
  <Paragraphs>70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恵 大輝</dc:creator>
  <cp:lastModifiedBy>恵 大輝</cp:lastModifiedBy>
  <cp:revision>6</cp:revision>
  <dcterms:created xsi:type="dcterms:W3CDTF">2021-10-11T11:52:58Z</dcterms:created>
  <dcterms:modified xsi:type="dcterms:W3CDTF">2021-11-02T13:17:50Z</dcterms:modified>
</cp:coreProperties>
</file>