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62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8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54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7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6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687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84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2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4603B9-7E9F-4517-9D74-05A741C90E64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FB4AD4-6BB4-4917-BE02-7076EC4E8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0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57AFB-4A37-473E-9FEA-572E4C64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Találd ki a zászlót!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E61B93-9ECB-413A-A008-4A65AAB4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Tóth László és Megyeri Gábor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25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3833F-0C5E-46A9-B6C1-6415A2D7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C1C2AD-A55F-4E72-B41E-F30F4480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" action="ppaction://hlinkshowjump?jump=nextslide"/>
              </a:rPr>
              <a:t>Fejlesztői környezet </a:t>
            </a:r>
            <a:endParaRPr lang="hu-HU" dirty="0"/>
          </a:p>
          <a:p>
            <a:r>
              <a:rPr lang="hu-HU" dirty="0">
                <a:hlinkClick r:id="rId2" action="ppaction://hlinksldjump"/>
              </a:rPr>
              <a:t>Játék ismertetése és használati útmutató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8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3B769-84E3-4285-8674-81D79D06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8D122F-210E-4F30-99B5-BEEED44D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játékot App </a:t>
            </a:r>
            <a:r>
              <a:rPr lang="hu-HU" dirty="0" err="1"/>
              <a:t>Inventorban</a:t>
            </a:r>
            <a:r>
              <a:rPr lang="hu-HU" dirty="0"/>
              <a:t> fejlesztettük.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0A7DAD-C7FF-4319-97CD-A028EEAE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7148" l="9877" r="89918">
                        <a14:foregroundMark x1="31584" y1="13926" x2="40844" y2="6711"/>
                        <a14:foregroundMark x1="40844" y1="6711" x2="52058" y2="7550"/>
                        <a14:foregroundMark x1="52058" y1="7550" x2="58436" y2="6040"/>
                        <a14:foregroundMark x1="30247" y1="15436" x2="36317" y2="3020"/>
                        <a14:foregroundMark x1="36317" y1="3020" x2="46296" y2="3188"/>
                        <a14:foregroundMark x1="46296" y1="3188" x2="55967" y2="2852"/>
                        <a14:foregroundMark x1="55967" y1="2852" x2="63992" y2="3188"/>
                        <a14:foregroundMark x1="64815" y1="9396" x2="55041" y2="15268"/>
                        <a14:foregroundMark x1="55041" y1="15268" x2="44547" y2="14430"/>
                        <a14:foregroundMark x1="44547" y1="14430" x2="42593" y2="15436"/>
                        <a14:foregroundMark x1="31584" y1="82215" x2="51235" y2="81040"/>
                        <a14:foregroundMark x1="51235" y1="81040" x2="61008" y2="83893"/>
                        <a14:foregroundMark x1="61008" y1="83893" x2="61111" y2="84060"/>
                        <a14:foregroundMark x1="63992" y1="97315" x2="55453" y2="88926"/>
                        <a14:foregroundMark x1="55453" y1="88926" x2="33642" y2="91611"/>
                        <a14:foregroundMark x1="33642" y1="91611" x2="43930" y2="96141"/>
                        <a14:foregroundMark x1="43930" y1="96141" x2="63477" y2="95638"/>
                        <a14:foregroundMark x1="65432" y1="14597" x2="64712" y2="20302"/>
                        <a14:foregroundMark x1="65021" y1="19799" x2="64712" y2="83389"/>
                        <a14:foregroundMark x1="29424" y1="37584" x2="30247" y2="9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9" y="2698168"/>
            <a:ext cx="4981944" cy="305477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5FBA22E-781E-47EB-98F7-7D199C344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33" y="2698168"/>
            <a:ext cx="4383995" cy="30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22715-3C39-4DD3-9FC0-E20EAB73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ismertetése és használati útmutató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3241D-B553-4EDA-8B35-EFE499CA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Játéknak az a lényege hogy kép alapján ismerjük fel a zászlót 4 lehetőség közül.</a:t>
            </a:r>
          </a:p>
          <a:p>
            <a:pPr marL="0" indent="0">
              <a:buNone/>
            </a:pPr>
            <a:r>
              <a:rPr lang="hu-HU" dirty="0"/>
              <a:t>A játék Androidos telefonon/tableten érhető el.</a:t>
            </a:r>
          </a:p>
        </p:txBody>
      </p:sp>
    </p:spTree>
    <p:extLst>
      <p:ext uri="{BB962C8B-B14F-4D97-AF65-F5344CB8AC3E}">
        <p14:creationId xmlns:p14="http://schemas.microsoft.com/office/powerpoint/2010/main" val="308078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7820E-0648-4A77-9E66-600A66DB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210CF-7A85-4881-9DE1-D9246608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Felsős diákokon de igazából bárki tud vele játszani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921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0F3D7-6BB1-43DC-AA41-4AAF76F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8D6E3-4112-4891-8324-7392A160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Szeretnénk további pályákat hozzáadni a játékhoz. </a:t>
            </a:r>
          </a:p>
          <a:p>
            <a:pPr marL="0" indent="0">
              <a:buNone/>
            </a:pPr>
            <a:r>
              <a:rPr lang="hu-HU" dirty="0"/>
              <a:t>Meg olyan pályákat amit mondjuk 10 másodperc alatt kell kitalálni.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6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D9F45-4B8F-4909-A19F-3387192E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tábla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CF80098-5B9A-43B9-920C-334694AF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769" y="2140902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E69079-7794-449E-9E8A-68193CC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DF0B1ED-0CA8-4B11-AE3A-56500F9E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273" y="1855304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0D9EEB-5720-492A-87BC-6B92F5CA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A1A484-BA6D-4CB7-8CCF-5D027390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Tóth László Email </a:t>
            </a:r>
            <a:r>
              <a:rPr lang="hu-HU"/>
              <a:t>: tlacko123456789@gmail.com</a:t>
            </a:r>
            <a:endParaRPr lang="hu-HU" dirty="0"/>
          </a:p>
          <a:p>
            <a:r>
              <a:rPr lang="hu-HU" dirty="0"/>
              <a:t>Megyeri Gábor Email :megyerigabi05@gmail.com </a:t>
            </a:r>
          </a:p>
        </p:txBody>
      </p:sp>
    </p:spTree>
    <p:extLst>
      <p:ext uri="{BB962C8B-B14F-4D97-AF65-F5344CB8AC3E}">
        <p14:creationId xmlns:p14="http://schemas.microsoft.com/office/powerpoint/2010/main" val="2016304628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64</TotalTime>
  <Words>111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Nézet</vt:lpstr>
      <vt:lpstr>Találd ki a zászlót!</vt:lpstr>
      <vt:lpstr>Tartalomjegyzék</vt:lpstr>
      <vt:lpstr>Fejlesztői környezet</vt:lpstr>
      <vt:lpstr>Játék ismertetése és használati útmutató</vt:lpstr>
      <vt:lpstr>Tesztelési tervek</vt:lpstr>
      <vt:lpstr>További fejlesztési tervek</vt:lpstr>
      <vt:lpstr>Trello tábla</vt:lpstr>
      <vt:lpstr>Github</vt:lpstr>
      <vt:lpstr>Elérhetőség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Találd ki a zászlót!</dc:title>
  <dc:creator>Tóth László</dc:creator>
  <cp:lastModifiedBy>Tóth László</cp:lastModifiedBy>
  <cp:revision>5</cp:revision>
  <dcterms:created xsi:type="dcterms:W3CDTF">2021-11-04T10:37:46Z</dcterms:created>
  <dcterms:modified xsi:type="dcterms:W3CDTF">2021-11-04T11:42:07Z</dcterms:modified>
</cp:coreProperties>
</file>