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hyperlink" Target="https://insomnia.rest/download" TargetMode="External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hyperlink" Target="https://insomnia.rest/download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32E53DD-F870-4637-9718-A76EAD6C8F9A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9F37E6E3-95E5-419A-878B-8C60ABF704EC}">
      <dgm:prSet/>
      <dgm:spPr/>
      <dgm:t>
        <a:bodyPr/>
        <a:lstStyle/>
        <a:p>
          <a:r>
            <a:rPr lang="hu-HU"/>
            <a:t>Az adatok eléréséhez, megjelenítéséhez szükségünk lesz az Insomnia applikációra.</a:t>
          </a:r>
          <a:endParaRPr lang="en-US"/>
        </a:p>
      </dgm:t>
    </dgm:pt>
    <dgm:pt modelId="{301FA6FA-5C0A-4DFA-8522-5D69291AD136}" type="parTrans" cxnId="{9716FEED-BD5B-4C31-AA64-D4BA3F1DBFBC}">
      <dgm:prSet/>
      <dgm:spPr/>
      <dgm:t>
        <a:bodyPr/>
        <a:lstStyle/>
        <a:p>
          <a:endParaRPr lang="en-US"/>
        </a:p>
      </dgm:t>
    </dgm:pt>
    <dgm:pt modelId="{E1648F9F-AB19-4F7D-8222-36E5158F9E6D}" type="sibTrans" cxnId="{9716FEED-BD5B-4C31-AA64-D4BA3F1DBFBC}">
      <dgm:prSet/>
      <dgm:spPr/>
      <dgm:t>
        <a:bodyPr/>
        <a:lstStyle/>
        <a:p>
          <a:endParaRPr lang="en-US"/>
        </a:p>
      </dgm:t>
    </dgm:pt>
    <dgm:pt modelId="{88688167-179A-4FF0-9676-FC878BF19211}">
      <dgm:prSet/>
      <dgm:spPr/>
      <dgm:t>
        <a:bodyPr/>
        <a:lstStyle/>
        <a:p>
          <a:r>
            <a:rPr lang="hu-HU"/>
            <a:t>Letölthető a(z) </a:t>
          </a:r>
          <a:r>
            <a:rPr lang="hu-HU">
              <a:hlinkClick xmlns:r="http://schemas.openxmlformats.org/officeDocument/2006/relationships" r:id="rId1"/>
            </a:rPr>
            <a:t>https://insomnia.rest/download</a:t>
          </a:r>
          <a:r>
            <a:rPr lang="hu-HU"/>
            <a:t> alábbi linkre kattintva.</a:t>
          </a:r>
          <a:endParaRPr lang="en-US"/>
        </a:p>
      </dgm:t>
    </dgm:pt>
    <dgm:pt modelId="{C44F9783-3E91-4147-A175-05847BE06029}" type="parTrans" cxnId="{F8DCB633-2F93-4BF2-A3B2-6D437C6C82C4}">
      <dgm:prSet/>
      <dgm:spPr/>
      <dgm:t>
        <a:bodyPr/>
        <a:lstStyle/>
        <a:p>
          <a:endParaRPr lang="en-US"/>
        </a:p>
      </dgm:t>
    </dgm:pt>
    <dgm:pt modelId="{F4D1B2A3-3BC0-4E2D-BCC7-67C76A1B1BFD}" type="sibTrans" cxnId="{F8DCB633-2F93-4BF2-A3B2-6D437C6C82C4}">
      <dgm:prSet/>
      <dgm:spPr/>
      <dgm:t>
        <a:bodyPr/>
        <a:lstStyle/>
        <a:p>
          <a:endParaRPr lang="en-US"/>
        </a:p>
      </dgm:t>
    </dgm:pt>
    <dgm:pt modelId="{3120A6FD-7957-4E4A-84C7-6C751223872F}" type="pres">
      <dgm:prSet presAssocID="{432E53DD-F870-4637-9718-A76EAD6C8F9A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AE4DAB7D-D848-4431-A773-D72192FE0A02}" type="pres">
      <dgm:prSet presAssocID="{9F37E6E3-95E5-419A-878B-8C60ABF704EC}" presName="hierRoot1" presStyleCnt="0"/>
      <dgm:spPr/>
    </dgm:pt>
    <dgm:pt modelId="{F88594FE-7482-4A21-9A49-638A2D1EB7F1}" type="pres">
      <dgm:prSet presAssocID="{9F37E6E3-95E5-419A-878B-8C60ABF704EC}" presName="composite" presStyleCnt="0"/>
      <dgm:spPr/>
    </dgm:pt>
    <dgm:pt modelId="{434C4A12-98ED-45F8-BDC8-6997D2D21637}" type="pres">
      <dgm:prSet presAssocID="{9F37E6E3-95E5-419A-878B-8C60ABF704EC}" presName="background" presStyleLbl="node0" presStyleIdx="0" presStyleCnt="2"/>
      <dgm:spPr/>
    </dgm:pt>
    <dgm:pt modelId="{82EAD88D-565D-4173-8938-00AF58F55F03}" type="pres">
      <dgm:prSet presAssocID="{9F37E6E3-95E5-419A-878B-8C60ABF704EC}" presName="text" presStyleLbl="fgAcc0" presStyleIdx="0" presStyleCnt="2">
        <dgm:presLayoutVars>
          <dgm:chPref val="3"/>
        </dgm:presLayoutVars>
      </dgm:prSet>
      <dgm:spPr/>
    </dgm:pt>
    <dgm:pt modelId="{D19F32B0-28C5-4DAB-9D71-41AFC53489C3}" type="pres">
      <dgm:prSet presAssocID="{9F37E6E3-95E5-419A-878B-8C60ABF704EC}" presName="hierChild2" presStyleCnt="0"/>
      <dgm:spPr/>
    </dgm:pt>
    <dgm:pt modelId="{530E9656-54FF-4ED1-9F0B-591BA42C6773}" type="pres">
      <dgm:prSet presAssocID="{88688167-179A-4FF0-9676-FC878BF19211}" presName="hierRoot1" presStyleCnt="0"/>
      <dgm:spPr/>
    </dgm:pt>
    <dgm:pt modelId="{0BFF6EC1-0A3C-4577-861D-8C8B8AE6AD89}" type="pres">
      <dgm:prSet presAssocID="{88688167-179A-4FF0-9676-FC878BF19211}" presName="composite" presStyleCnt="0"/>
      <dgm:spPr/>
    </dgm:pt>
    <dgm:pt modelId="{25CA0842-42B7-4F5B-BA25-39CE44FEADD9}" type="pres">
      <dgm:prSet presAssocID="{88688167-179A-4FF0-9676-FC878BF19211}" presName="background" presStyleLbl="node0" presStyleIdx="1" presStyleCnt="2"/>
      <dgm:spPr/>
    </dgm:pt>
    <dgm:pt modelId="{DE62BB09-9CB8-4946-BBE8-80403F43172D}" type="pres">
      <dgm:prSet presAssocID="{88688167-179A-4FF0-9676-FC878BF19211}" presName="text" presStyleLbl="fgAcc0" presStyleIdx="1" presStyleCnt="2">
        <dgm:presLayoutVars>
          <dgm:chPref val="3"/>
        </dgm:presLayoutVars>
      </dgm:prSet>
      <dgm:spPr/>
    </dgm:pt>
    <dgm:pt modelId="{6F81CC32-6215-4132-AEBB-F635150392D8}" type="pres">
      <dgm:prSet presAssocID="{88688167-179A-4FF0-9676-FC878BF19211}" presName="hierChild2" presStyleCnt="0"/>
      <dgm:spPr/>
    </dgm:pt>
  </dgm:ptLst>
  <dgm:cxnLst>
    <dgm:cxn modelId="{F8DCB633-2F93-4BF2-A3B2-6D437C6C82C4}" srcId="{432E53DD-F870-4637-9718-A76EAD6C8F9A}" destId="{88688167-179A-4FF0-9676-FC878BF19211}" srcOrd="1" destOrd="0" parTransId="{C44F9783-3E91-4147-A175-05847BE06029}" sibTransId="{F4D1B2A3-3BC0-4E2D-BCC7-67C76A1B1BFD}"/>
    <dgm:cxn modelId="{03A31338-6004-44BB-BC6E-05625F7C8A66}" type="presOf" srcId="{432E53DD-F870-4637-9718-A76EAD6C8F9A}" destId="{3120A6FD-7957-4E4A-84C7-6C751223872F}" srcOrd="0" destOrd="0" presId="urn:microsoft.com/office/officeart/2005/8/layout/hierarchy1"/>
    <dgm:cxn modelId="{A21B2CBB-5118-48CE-8D4E-C05A9ED23B93}" type="presOf" srcId="{9F37E6E3-95E5-419A-878B-8C60ABF704EC}" destId="{82EAD88D-565D-4173-8938-00AF58F55F03}" srcOrd="0" destOrd="0" presId="urn:microsoft.com/office/officeart/2005/8/layout/hierarchy1"/>
    <dgm:cxn modelId="{9716FEED-BD5B-4C31-AA64-D4BA3F1DBFBC}" srcId="{432E53DD-F870-4637-9718-A76EAD6C8F9A}" destId="{9F37E6E3-95E5-419A-878B-8C60ABF704EC}" srcOrd="0" destOrd="0" parTransId="{301FA6FA-5C0A-4DFA-8522-5D69291AD136}" sibTransId="{E1648F9F-AB19-4F7D-8222-36E5158F9E6D}"/>
    <dgm:cxn modelId="{7B2019FE-58EE-431C-BB58-63E5FCF25F7A}" type="presOf" srcId="{88688167-179A-4FF0-9676-FC878BF19211}" destId="{DE62BB09-9CB8-4946-BBE8-80403F43172D}" srcOrd="0" destOrd="0" presId="urn:microsoft.com/office/officeart/2005/8/layout/hierarchy1"/>
    <dgm:cxn modelId="{076489CD-DCB6-4123-B002-233E1CEF16FF}" type="presParOf" srcId="{3120A6FD-7957-4E4A-84C7-6C751223872F}" destId="{AE4DAB7D-D848-4431-A773-D72192FE0A02}" srcOrd="0" destOrd="0" presId="urn:microsoft.com/office/officeart/2005/8/layout/hierarchy1"/>
    <dgm:cxn modelId="{4304AB7F-DF7D-4466-9C4D-D391F7424CEC}" type="presParOf" srcId="{AE4DAB7D-D848-4431-A773-D72192FE0A02}" destId="{F88594FE-7482-4A21-9A49-638A2D1EB7F1}" srcOrd="0" destOrd="0" presId="urn:microsoft.com/office/officeart/2005/8/layout/hierarchy1"/>
    <dgm:cxn modelId="{839559B8-E400-44D8-B03A-8DA9FE384A20}" type="presParOf" srcId="{F88594FE-7482-4A21-9A49-638A2D1EB7F1}" destId="{434C4A12-98ED-45F8-BDC8-6997D2D21637}" srcOrd="0" destOrd="0" presId="urn:microsoft.com/office/officeart/2005/8/layout/hierarchy1"/>
    <dgm:cxn modelId="{2AB9CAD6-B06A-412D-B468-4A9F6DEF16F1}" type="presParOf" srcId="{F88594FE-7482-4A21-9A49-638A2D1EB7F1}" destId="{82EAD88D-565D-4173-8938-00AF58F55F03}" srcOrd="1" destOrd="0" presId="urn:microsoft.com/office/officeart/2005/8/layout/hierarchy1"/>
    <dgm:cxn modelId="{F0C21848-D834-4A3E-89CB-06EB0159108C}" type="presParOf" srcId="{AE4DAB7D-D848-4431-A773-D72192FE0A02}" destId="{D19F32B0-28C5-4DAB-9D71-41AFC53489C3}" srcOrd="1" destOrd="0" presId="urn:microsoft.com/office/officeart/2005/8/layout/hierarchy1"/>
    <dgm:cxn modelId="{880D09D4-2DCD-4BA1-B46B-053B6C20246A}" type="presParOf" srcId="{3120A6FD-7957-4E4A-84C7-6C751223872F}" destId="{530E9656-54FF-4ED1-9F0B-591BA42C6773}" srcOrd="1" destOrd="0" presId="urn:microsoft.com/office/officeart/2005/8/layout/hierarchy1"/>
    <dgm:cxn modelId="{E6398E76-30FD-44FE-94E8-F3CCC677FB8A}" type="presParOf" srcId="{530E9656-54FF-4ED1-9F0B-591BA42C6773}" destId="{0BFF6EC1-0A3C-4577-861D-8C8B8AE6AD89}" srcOrd="0" destOrd="0" presId="urn:microsoft.com/office/officeart/2005/8/layout/hierarchy1"/>
    <dgm:cxn modelId="{24003E25-0322-416C-87EB-17DFE0DFFD46}" type="presParOf" srcId="{0BFF6EC1-0A3C-4577-861D-8C8B8AE6AD89}" destId="{25CA0842-42B7-4F5B-BA25-39CE44FEADD9}" srcOrd="0" destOrd="0" presId="urn:microsoft.com/office/officeart/2005/8/layout/hierarchy1"/>
    <dgm:cxn modelId="{E3B4DDEF-4C7B-4D9F-9B47-6CA35B2D6779}" type="presParOf" srcId="{0BFF6EC1-0A3C-4577-861D-8C8B8AE6AD89}" destId="{DE62BB09-9CB8-4946-BBE8-80403F43172D}" srcOrd="1" destOrd="0" presId="urn:microsoft.com/office/officeart/2005/8/layout/hierarchy1"/>
    <dgm:cxn modelId="{BBB99486-BEF0-42C2-AD94-EADFF099CB65}" type="presParOf" srcId="{530E9656-54FF-4ED1-9F0B-591BA42C6773}" destId="{6F81CC32-6215-4132-AEBB-F635150392D8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4C4A12-98ED-45F8-BDC8-6997D2D21637}">
      <dsp:nvSpPr>
        <dsp:cNvPr id="0" name=""/>
        <dsp:cNvSpPr/>
      </dsp:nvSpPr>
      <dsp:spPr>
        <a:xfrm>
          <a:off x="1172" y="335434"/>
          <a:ext cx="4115155" cy="26131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EAD88D-565D-4173-8938-00AF58F55F03}">
      <dsp:nvSpPr>
        <dsp:cNvPr id="0" name=""/>
        <dsp:cNvSpPr/>
      </dsp:nvSpPr>
      <dsp:spPr>
        <a:xfrm>
          <a:off x="458411" y="769811"/>
          <a:ext cx="4115155" cy="26131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000" kern="1200"/>
            <a:t>Az adatok eléréséhez, megjelenítéséhez szükségünk lesz az Insomnia applikációra.</a:t>
          </a:r>
          <a:endParaRPr lang="en-US" sz="2000" kern="1200"/>
        </a:p>
      </dsp:txBody>
      <dsp:txXfrm>
        <a:off x="534947" y="846347"/>
        <a:ext cx="3962083" cy="2460051"/>
      </dsp:txXfrm>
    </dsp:sp>
    <dsp:sp modelId="{25CA0842-42B7-4F5B-BA25-39CE44FEADD9}">
      <dsp:nvSpPr>
        <dsp:cNvPr id="0" name=""/>
        <dsp:cNvSpPr/>
      </dsp:nvSpPr>
      <dsp:spPr>
        <a:xfrm>
          <a:off x="5030807" y="335434"/>
          <a:ext cx="4115155" cy="26131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62BB09-9CB8-4946-BBE8-80403F43172D}">
      <dsp:nvSpPr>
        <dsp:cNvPr id="0" name=""/>
        <dsp:cNvSpPr/>
      </dsp:nvSpPr>
      <dsp:spPr>
        <a:xfrm>
          <a:off x="5488046" y="769811"/>
          <a:ext cx="4115155" cy="26131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000" kern="1200"/>
            <a:t>Letölthető a(z) </a:t>
          </a:r>
          <a:r>
            <a:rPr lang="hu-HU" sz="2000" kern="1200">
              <a:hlinkClick xmlns:r="http://schemas.openxmlformats.org/officeDocument/2006/relationships" r:id="rId1"/>
            </a:rPr>
            <a:t>https://insomnia.rest/download</a:t>
          </a:r>
          <a:r>
            <a:rPr lang="hu-HU" sz="2000" kern="1200"/>
            <a:t> alábbi linkre kattintva.</a:t>
          </a:r>
          <a:endParaRPr lang="en-US" sz="2000" kern="1200"/>
        </a:p>
      </dsp:txBody>
      <dsp:txXfrm>
        <a:off x="5564582" y="846347"/>
        <a:ext cx="3962083" cy="24600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423" y="802298"/>
            <a:ext cx="8637073" cy="2920713"/>
          </a:xfrm>
        </p:spPr>
        <p:txBody>
          <a:bodyPr bIns="0" anchor="b">
            <a:normAutofit/>
          </a:bodyPr>
          <a:lstStyle>
            <a:lvl1pPr algn="ctr">
              <a:defRPr sz="6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4424" y="3724074"/>
            <a:ext cx="8637072" cy="977621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626774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683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7052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518654" cy="4659889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96900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4423" y="3725137"/>
            <a:ext cx="8643154" cy="1093987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293577" cy="1059305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488654" cy="3448595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4140" y="2017343"/>
            <a:ext cx="4488654" cy="344152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295603" cy="1056319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488794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488794" cy="2644457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6025" y="2023003"/>
            <a:ext cx="4488794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6025" y="2821491"/>
            <a:ext cx="4488794" cy="2637371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2961967" cy="240651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324" y="798974"/>
            <a:ext cx="6012470" cy="4658826"/>
          </a:xfrm>
        </p:spPr>
        <p:txBody>
          <a:bodyPr anchor="ctr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2961967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2"/>
            <a:ext cx="5532328" cy="1922299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/>
            <a:r>
              <a:rPr lang="hu-HU" dirty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059600"/>
            <a:ext cx="5524404" cy="209013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4/16/2023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29121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3B20EAA-B100-46B4-DA4E-9672EF5FDA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err="1"/>
              <a:t>Trecorte</a:t>
            </a:r>
            <a:r>
              <a:rPr lang="hu-HU" dirty="0"/>
              <a:t>	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947F9DD9-5A98-687D-3C4F-04CD42A63C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/>
              <a:t>Megyeri márk máté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610841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538C7E5-0116-453C-9CD0-757E1C972D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ED1B00A9-15F7-E2A4-7C49-0E611E482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</p:spPr>
        <p:txBody>
          <a:bodyPr>
            <a:normAutofit/>
          </a:bodyPr>
          <a:lstStyle/>
          <a:p>
            <a:r>
              <a:rPr lang="hu-HU" dirty="0" err="1"/>
              <a:t>Restapi</a:t>
            </a:r>
            <a:endParaRPr lang="hu-HU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755E3F5-39D9-4ABF-BFA5-232E87111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30874" y="1996645"/>
            <a:ext cx="960327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EB09849A-7D0C-4F36-A0D6-6BD64C50EB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8385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aphicFrame>
        <p:nvGraphicFramePr>
          <p:cNvPr id="7" name="Tartalom helye 2">
            <a:extLst>
              <a:ext uri="{FF2B5EF4-FFF2-40B4-BE49-F238E27FC236}">
                <a16:creationId xmlns:a16="http://schemas.microsoft.com/office/drawing/2014/main" id="{E247D750-7E92-7F8E-AE2D-6FBF37093A7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26467620"/>
              </p:ext>
            </p:extLst>
          </p:nvPr>
        </p:nvGraphicFramePr>
        <p:xfrm>
          <a:off x="1130270" y="2479246"/>
          <a:ext cx="9604375" cy="37183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43147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C6870151-9189-4C3A-8379-EF3D95827A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Tartalom helye 20" descr="A képen szöveg, monitor, képernyőkép, válaszfal látható&#10;&#10;Automatikusan generált leírás">
            <a:extLst>
              <a:ext uri="{FF2B5EF4-FFF2-40B4-BE49-F238E27FC236}">
                <a16:creationId xmlns:a16="http://schemas.microsoft.com/office/drawing/2014/main" id="{A6F7DE26-72AC-C4F2-D8B1-0C4F2375286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r="3"/>
          <a:stretch/>
        </p:blipFill>
        <p:spPr>
          <a:xfrm>
            <a:off x="305" y="10"/>
            <a:ext cx="12191695" cy="6857990"/>
          </a:xfrm>
          <a:prstGeom prst="rect">
            <a:avLst/>
          </a:prstGeom>
        </p:spPr>
      </p:pic>
      <p:sp>
        <p:nvSpPr>
          <p:cNvPr id="37" name="Slide Number Placeholder 7">
            <a:extLst>
              <a:ext uri="{FF2B5EF4-FFF2-40B4-BE49-F238E27FC236}">
                <a16:creationId xmlns:a16="http://schemas.microsoft.com/office/drawing/2014/main" id="{123EA69C-102A-4DD0-9547-05DCD271D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12301" y="443732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r" defTabSz="457200" rtl="0" eaLnBrk="1" latinLnBrk="0" hangingPunct="1"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9" name="Footer Placeholder 6">
            <a:extLst>
              <a:ext uri="{FF2B5EF4-FFF2-40B4-BE49-F238E27FC236}">
                <a16:creationId xmlns:a16="http://schemas.microsoft.com/office/drawing/2014/main" id="{6A862265-5CA3-4C40-8582-7534C3B03C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76636" y="540921"/>
            <a:ext cx="49739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00EF80B-0391-4082-9AF5-F15B091B4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93800"/>
            <a:ext cx="12192000" cy="5664199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87000"/>
                  <a:alpha val="4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20D6D2A1-E6F1-F5BB-B6F2-78DBA927B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1" y="1193800"/>
            <a:ext cx="3193050" cy="4699000"/>
          </a:xfrm>
        </p:spPr>
        <p:txBody>
          <a:bodyPr anchor="ctr">
            <a:normAutofit/>
          </a:bodyPr>
          <a:lstStyle/>
          <a:p>
            <a:r>
              <a:rPr lang="hu-HU" sz="2000">
                <a:solidFill>
                  <a:schemeClr val="tx1"/>
                </a:solidFill>
              </a:rPr>
              <a:t>Regisztráció(admin)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33AC32D-5F44-45F7-A0BD-7C11A86BE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600200"/>
            <a:ext cx="0" cy="3657600"/>
          </a:xfrm>
          <a:prstGeom prst="line">
            <a:avLst/>
          </a:prstGeom>
          <a:ln w="317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4F726471-15E5-0843-3C4D-C3F5B2FEAA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636" y="1193800"/>
            <a:ext cx="6085091" cy="4699000"/>
          </a:xfrm>
        </p:spPr>
        <p:txBody>
          <a:bodyPr anchor="ctr">
            <a:normAutofit/>
          </a:bodyPr>
          <a:lstStyle/>
          <a:p>
            <a:r>
              <a:rPr lang="hu-HU"/>
              <a:t> A regisztrációhoz szükségünk lesz az útvonalra melyet a piros bekarikázott helyre tudjuk beírni. </a:t>
            </a:r>
          </a:p>
          <a:p>
            <a:r>
              <a:rPr lang="hu-HU"/>
              <a:t>Ha sikeresen beírtuk az útvonalat akkor felvehetjük a kívánt felhasználói adatokat</a:t>
            </a:r>
          </a:p>
          <a:p>
            <a:r>
              <a:rPr lang="hu-HU"/>
              <a:t>Sikeres regisztráció után kapunk egy 200-as üzenetet mely sikeresen teljesül.</a:t>
            </a:r>
          </a:p>
          <a:p>
            <a:endParaRPr lang="en-US"/>
          </a:p>
        </p:txBody>
      </p:sp>
      <p:sp>
        <p:nvSpPr>
          <p:cNvPr id="45" name="Date Placeholder 1">
            <a:extLst>
              <a:ext uri="{FF2B5EF4-FFF2-40B4-BE49-F238E27FC236}">
                <a16:creationId xmlns:a16="http://schemas.microsoft.com/office/drawing/2014/main" id="{3FBF03E8-C602-4192-9C52-F84B29FDCC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23229" y="6007878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9831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E57F605-1915-E112-99B0-B22D73A32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8043" y="804520"/>
            <a:ext cx="5550355" cy="1049235"/>
          </a:xfrm>
        </p:spPr>
        <p:txBody>
          <a:bodyPr>
            <a:normAutofit/>
          </a:bodyPr>
          <a:lstStyle/>
          <a:p>
            <a:r>
              <a:rPr lang="hu-HU" dirty="0"/>
              <a:t>Belépés (</a:t>
            </a:r>
            <a:r>
              <a:rPr lang="hu-HU" dirty="0" err="1"/>
              <a:t>admin</a:t>
            </a:r>
            <a:r>
              <a:rPr lang="hu-HU" dirty="0"/>
              <a:t>)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20E3FAB-8036-4F1C-8785-7B3A3E28AC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2239" y="482171"/>
            <a:ext cx="4074533" cy="5149101"/>
            <a:chOff x="632239" y="482171"/>
            <a:chExt cx="4074533" cy="5149101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E77B5CC-1302-41FC-AEF9-F736FA59C5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239" y="482171"/>
              <a:ext cx="4074533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0D73A49-6BFD-4247-AB31-0650F20D07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45298" y="812507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Kép 6">
            <a:extLst>
              <a:ext uri="{FF2B5EF4-FFF2-40B4-BE49-F238E27FC236}">
                <a16:creationId xmlns:a16="http://schemas.microsoft.com/office/drawing/2014/main" id="{8D0CFCC0-68CB-DAD1-663D-876632795BC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66" r="12065" b="3"/>
          <a:stretch/>
        </p:blipFill>
        <p:spPr>
          <a:xfrm>
            <a:off x="1279526" y="1116344"/>
            <a:ext cx="2799103" cy="1850789"/>
          </a:xfrm>
          <a:prstGeom prst="rect">
            <a:avLst/>
          </a:prstGeom>
        </p:spPr>
      </p:pic>
      <p:pic>
        <p:nvPicPr>
          <p:cNvPr id="5" name="Tartalom helye 4" descr="A képen szöveg, képernyőkép, monitor, válaszfal látható">
            <a:extLst>
              <a:ext uri="{FF2B5EF4-FFF2-40B4-BE49-F238E27FC236}">
                <a16:creationId xmlns:a16="http://schemas.microsoft.com/office/drawing/2014/main" id="{0BC726E2-E33A-F910-A874-631A988C975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4928" r="3" b="3"/>
          <a:stretch/>
        </p:blipFill>
        <p:spPr>
          <a:xfrm>
            <a:off x="1279526" y="3131726"/>
            <a:ext cx="2799103" cy="1850790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088C2FA-CC20-3340-2F70-638AAA3ACB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8043" y="2015732"/>
            <a:ext cx="5550355" cy="3450613"/>
          </a:xfrm>
        </p:spPr>
        <p:txBody>
          <a:bodyPr>
            <a:normAutofit/>
          </a:bodyPr>
          <a:lstStyle/>
          <a:p>
            <a:r>
              <a:rPr lang="hu-HU" dirty="0"/>
              <a:t>Sikeres bejelentkezés után kapunk egy tókent, melyet  kimásolva tudunk további védett útvonalakat elérni 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977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8">
            <a:extLst>
              <a:ext uri="{FF2B5EF4-FFF2-40B4-BE49-F238E27FC236}">
                <a16:creationId xmlns:a16="http://schemas.microsoft.com/office/drawing/2014/main" id="{C6870151-9189-4C3A-8379-EF3D95827A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Tartalom helye 4" descr="A képen szöveg, monitor, képernyőkép, válaszfal látható&#10;&#10;Automatikusan generált leírás">
            <a:extLst>
              <a:ext uri="{FF2B5EF4-FFF2-40B4-BE49-F238E27FC236}">
                <a16:creationId xmlns:a16="http://schemas.microsoft.com/office/drawing/2014/main" id="{959D7E53-2064-87C2-224F-C7BCAE58FE2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r="3"/>
          <a:stretch/>
        </p:blipFill>
        <p:spPr>
          <a:xfrm>
            <a:off x="305" y="10"/>
            <a:ext cx="12191695" cy="6857990"/>
          </a:xfrm>
          <a:prstGeom prst="rect">
            <a:avLst/>
          </a:prstGeom>
        </p:spPr>
      </p:pic>
      <p:sp>
        <p:nvSpPr>
          <p:cNvPr id="26" name="Slide Number Placeholder 7">
            <a:extLst>
              <a:ext uri="{FF2B5EF4-FFF2-40B4-BE49-F238E27FC236}">
                <a16:creationId xmlns:a16="http://schemas.microsoft.com/office/drawing/2014/main" id="{123EA69C-102A-4DD0-9547-05DCD271D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12301" y="443732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r" defTabSz="457200" rtl="0" eaLnBrk="1" latinLnBrk="0" hangingPunct="1"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3" name="Footer Placeholder 6">
            <a:extLst>
              <a:ext uri="{FF2B5EF4-FFF2-40B4-BE49-F238E27FC236}">
                <a16:creationId xmlns:a16="http://schemas.microsoft.com/office/drawing/2014/main" id="{6A862265-5CA3-4C40-8582-7534C3B03C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76636" y="540921"/>
            <a:ext cx="49739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00EF80B-0391-4082-9AF5-F15B091B4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93800"/>
            <a:ext cx="12192000" cy="5664199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87000"/>
                  <a:alpha val="4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0806ADD3-8B10-23A4-537C-8922EBEF3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1" y="1193800"/>
            <a:ext cx="3193050" cy="4699000"/>
          </a:xfrm>
        </p:spPr>
        <p:txBody>
          <a:bodyPr anchor="ctr">
            <a:normAutofit/>
          </a:bodyPr>
          <a:lstStyle/>
          <a:p>
            <a:r>
              <a:rPr lang="hu-HU">
                <a:solidFill>
                  <a:schemeClr val="tx1"/>
                </a:solidFill>
              </a:rPr>
              <a:t>Kategóriák kezelése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33AC32D-5F44-45F7-A0BD-7C11A86BE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600200"/>
            <a:ext cx="0" cy="3657600"/>
          </a:xfrm>
          <a:prstGeom prst="line">
            <a:avLst/>
          </a:prstGeom>
          <a:ln w="317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5D1F3E9-9835-597B-2D42-AC3D941EE4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636" y="1193800"/>
            <a:ext cx="6085091" cy="4699000"/>
          </a:xfrm>
        </p:spPr>
        <p:txBody>
          <a:bodyPr anchor="ctr">
            <a:normAutofit/>
          </a:bodyPr>
          <a:lstStyle/>
          <a:p>
            <a:r>
              <a:rPr lang="hu-HU" dirty="0"/>
              <a:t>A tókent bemásolás után sikeresen tudjuk végrehajtani  az alábbi műveleteket. </a:t>
            </a:r>
          </a:p>
          <a:p>
            <a:r>
              <a:rPr lang="hu-HU"/>
              <a:t>Kategória felvétel</a:t>
            </a:r>
          </a:p>
          <a:p>
            <a:r>
              <a:rPr lang="hu-HU"/>
              <a:t>Kategória frissítése</a:t>
            </a:r>
          </a:p>
          <a:p>
            <a:r>
              <a:rPr lang="hu-HU"/>
              <a:t>Kategória törlése</a:t>
            </a:r>
            <a:endParaRPr lang="en-US"/>
          </a:p>
        </p:txBody>
      </p:sp>
      <p:sp>
        <p:nvSpPr>
          <p:cNvPr id="29" name="Date Placeholder 1">
            <a:extLst>
              <a:ext uri="{FF2B5EF4-FFF2-40B4-BE49-F238E27FC236}">
                <a16:creationId xmlns:a16="http://schemas.microsoft.com/office/drawing/2014/main" id="{3FBF03E8-C602-4192-9C52-F84B29FDCC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23229" y="6007878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7851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C6870151-9189-4C3A-8379-EF3D95827A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Tartalom helye 4" descr="A képen szöveg, monitor, képernyőkép, fedett pályás látható&#10;&#10;Automatikusan generált leírás">
            <a:extLst>
              <a:ext uri="{FF2B5EF4-FFF2-40B4-BE49-F238E27FC236}">
                <a16:creationId xmlns:a16="http://schemas.microsoft.com/office/drawing/2014/main" id="{B33D62B4-DB6C-C233-E553-EB08FA2D6ED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grayscl/>
          </a:blip>
          <a:srcRect r="3"/>
          <a:stretch/>
        </p:blipFill>
        <p:spPr>
          <a:xfrm>
            <a:off x="305" y="10"/>
            <a:ext cx="12191695" cy="6857990"/>
          </a:xfrm>
          <a:prstGeom prst="rect">
            <a:avLst/>
          </a:prstGeom>
        </p:spPr>
      </p:pic>
      <p:sp>
        <p:nvSpPr>
          <p:cNvPr id="23" name="Slide Number Placeholder 7">
            <a:extLst>
              <a:ext uri="{FF2B5EF4-FFF2-40B4-BE49-F238E27FC236}">
                <a16:creationId xmlns:a16="http://schemas.microsoft.com/office/drawing/2014/main" id="{123EA69C-102A-4DD0-9547-05DCD271D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12301" y="443732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r" defTabSz="457200" rtl="0" eaLnBrk="1" latinLnBrk="0" hangingPunct="1"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5" name="Footer Placeholder 6">
            <a:extLst>
              <a:ext uri="{FF2B5EF4-FFF2-40B4-BE49-F238E27FC236}">
                <a16:creationId xmlns:a16="http://schemas.microsoft.com/office/drawing/2014/main" id="{6A862265-5CA3-4C40-8582-7534C3B03C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76636" y="540921"/>
            <a:ext cx="49739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00EF80B-0391-4082-9AF5-F15B091B4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93800"/>
            <a:ext cx="12192000" cy="5664199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87000"/>
                  <a:alpha val="4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0A198972-72E6-A702-57EE-EB23CF6AC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1" y="1193800"/>
            <a:ext cx="3193050" cy="4699000"/>
          </a:xfrm>
        </p:spPr>
        <p:txBody>
          <a:bodyPr anchor="ctr">
            <a:normAutofit/>
          </a:bodyPr>
          <a:lstStyle/>
          <a:p>
            <a:r>
              <a:rPr lang="hu-HU" dirty="0"/>
              <a:t>Kategória felvétel</a:t>
            </a:r>
            <a:br>
              <a:rPr lang="hu-HU" dirty="0"/>
            </a:br>
            <a:endParaRPr lang="hu-HU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33AC32D-5F44-45F7-A0BD-7C11A86BE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600200"/>
            <a:ext cx="0" cy="3657600"/>
          </a:xfrm>
          <a:prstGeom prst="line">
            <a:avLst/>
          </a:prstGeom>
          <a:ln w="317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75FB20F-22F9-8F26-8555-BED80E5881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636" y="1193800"/>
            <a:ext cx="6085091" cy="4699000"/>
          </a:xfrm>
        </p:spPr>
        <p:txBody>
          <a:bodyPr anchor="ctr">
            <a:normAutofit/>
          </a:bodyPr>
          <a:lstStyle/>
          <a:p>
            <a:r>
              <a:rPr lang="hu-HU" dirty="0"/>
              <a:t>Sikeres felvétel esetén siker üzenetek kapunk vissza. </a:t>
            </a:r>
          </a:p>
          <a:p>
            <a:pPr algn="ctr"/>
            <a:r>
              <a:rPr lang="hu-HU" dirty="0"/>
              <a:t>Elvárt mezők:</a:t>
            </a:r>
          </a:p>
          <a:p>
            <a:pPr algn="ctr"/>
            <a:r>
              <a:rPr lang="hu-HU" dirty="0"/>
              <a:t>Név</a:t>
            </a:r>
          </a:p>
          <a:p>
            <a:pPr algn="ctr"/>
            <a:r>
              <a:rPr lang="hu-HU" dirty="0"/>
              <a:t>Kép</a:t>
            </a:r>
          </a:p>
          <a:p>
            <a:pPr algn="ctr"/>
            <a:r>
              <a:rPr lang="hu-HU" dirty="0"/>
              <a:t>Leírás</a:t>
            </a:r>
          </a:p>
          <a:p>
            <a:endParaRPr lang="en-US" dirty="0"/>
          </a:p>
        </p:txBody>
      </p:sp>
      <p:sp>
        <p:nvSpPr>
          <p:cNvPr id="31" name="Date Placeholder 1">
            <a:extLst>
              <a:ext uri="{FF2B5EF4-FFF2-40B4-BE49-F238E27FC236}">
                <a16:creationId xmlns:a16="http://schemas.microsoft.com/office/drawing/2014/main" id="{3FBF03E8-C602-4192-9C52-F84B29FDCC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23229" y="6007878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278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6BF174F-F1B7-29CB-5A5A-46BCF6FB2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3530157" cy="1049235"/>
          </a:xfrm>
        </p:spPr>
        <p:txBody>
          <a:bodyPr>
            <a:normAutofit/>
          </a:bodyPr>
          <a:lstStyle/>
          <a:p>
            <a:r>
              <a:rPr lang="hu-HU" sz="2200"/>
              <a:t>Kategória frissítése</a:t>
            </a:r>
            <a:br>
              <a:rPr lang="hu-HU" sz="2200"/>
            </a:br>
            <a:endParaRPr lang="hu-HU" sz="220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5DCD685-0009-4622-931E-1BD313F264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3526523" cy="3450613"/>
          </a:xfrm>
        </p:spPr>
        <p:txBody>
          <a:bodyPr>
            <a:normAutofit/>
          </a:bodyPr>
          <a:lstStyle/>
          <a:p>
            <a:r>
              <a:rPr lang="hu-HU" dirty="0"/>
              <a:t>A kategóriát </a:t>
            </a:r>
            <a:r>
              <a:rPr lang="hu-HU" dirty="0" err="1"/>
              <a:t>id</a:t>
            </a:r>
            <a:r>
              <a:rPr lang="hu-HU" dirty="0"/>
              <a:t> alapján fogjuk tudni frissíteni, viszont az alábbi projektben nem működik. </a:t>
            </a:r>
          </a:p>
          <a:p>
            <a:r>
              <a:rPr lang="hu-HU" dirty="0"/>
              <a:t>Hiba esetén  hiba üzenetek kapunk vissza 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6ECD7E6-4E68-4AA6-864A-6828B6EC19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0131" y="482171"/>
            <a:ext cx="6091791" cy="5149101"/>
            <a:chOff x="5460131" y="482171"/>
            <a:chExt cx="6091791" cy="5149101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015161F-D342-4A16-AA7A-F3ECC1284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60131" y="482171"/>
              <a:ext cx="6091791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99EC793-B1FE-496C-A671-5F36632641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78956" y="812507"/>
              <a:ext cx="5461780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Tartalom helye 4" descr="A képen szöveg, monitor, képernyőkép, válaszfal látható&#10;&#10;Automatikusan generált leírás">
            <a:extLst>
              <a:ext uri="{FF2B5EF4-FFF2-40B4-BE49-F238E27FC236}">
                <a16:creationId xmlns:a16="http://schemas.microsoft.com/office/drawing/2014/main" id="{6F876520-46E5-8D33-7B50-4A20464B1BD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749" r="23101"/>
          <a:stretch/>
        </p:blipFill>
        <p:spPr>
          <a:xfrm>
            <a:off x="6093926" y="1116345"/>
            <a:ext cx="4821551" cy="3866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3507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643306D-A580-4455-3F3B-AA6188AE1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3530157" cy="1049235"/>
          </a:xfrm>
        </p:spPr>
        <p:txBody>
          <a:bodyPr>
            <a:normAutofit/>
          </a:bodyPr>
          <a:lstStyle/>
          <a:p>
            <a:r>
              <a:rPr lang="hu-HU" dirty="0"/>
              <a:t>Kategória törlése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8BA41F3-B3D1-1C1E-BC7B-CAA2609017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3526523" cy="3450613"/>
          </a:xfrm>
        </p:spPr>
        <p:txBody>
          <a:bodyPr>
            <a:normAutofit/>
          </a:bodyPr>
          <a:lstStyle/>
          <a:p>
            <a:r>
              <a:rPr lang="hu-HU" dirty="0"/>
              <a:t>A tókent bemásolva utána sikeresen tudjuk törölni a kategóriát, viszont itt is ID alapján fogjuk tudni törölni .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2EE9E57-6761-41DA-9027-1C974C7A22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0131" y="482171"/>
            <a:ext cx="6091791" cy="5149101"/>
            <a:chOff x="5460131" y="482171"/>
            <a:chExt cx="6091791" cy="5149101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A259651-E3A2-4994-9C7E-F9C996FEE6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60131" y="482171"/>
              <a:ext cx="6091791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1C10BF1-7660-4980-8A86-050AC1679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78956" y="812507"/>
              <a:ext cx="5461780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0B3E85F7-A121-4BE2-94EF-7251990E2B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42682" y="988222"/>
            <a:ext cx="5134327" cy="4126145"/>
          </a:xfrm>
          <a:prstGeom prst="rect">
            <a:avLst/>
          </a:prstGeom>
          <a:solidFill>
            <a:srgbClr val="FFFFFE"/>
          </a:solidFill>
          <a:ln w="63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Tartalom helye 4" descr="A képen szöveg, monitor, képernyőkép, fedett pályás látható&#10;&#10;Automatikusan generált leírás">
            <a:extLst>
              <a:ext uri="{FF2B5EF4-FFF2-40B4-BE49-F238E27FC236}">
                <a16:creationId xmlns:a16="http://schemas.microsoft.com/office/drawing/2014/main" id="{38940590-EE7B-C776-BCE8-EC154F13C5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3926" y="1693370"/>
            <a:ext cx="4821551" cy="2712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1171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A42DB9E-3D72-3915-0B5F-F08FA78FD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9189719-6B96-0C34-E58B-E8869CD0B5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43448753"/>
      </p:ext>
    </p:extLst>
  </p:cSld>
  <p:clrMapOvr>
    <a:masterClrMapping/>
  </p:clrMapOvr>
</p:sld>
</file>

<file path=ppt/theme/theme1.xml><?xml version="1.0" encoding="utf-8"?>
<a:theme xmlns:a="http://schemas.openxmlformats.org/drawingml/2006/main" name="Galéria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06BFDE"/>
      </a:accent6>
      <a:hlink>
        <a:srgbClr val="FBAE29"/>
      </a:hlink>
      <a:folHlink>
        <a:srgbClr val="EDC47E"/>
      </a:folHlink>
    </a:clrScheme>
    <a:fontScheme name="Gallery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TM10001114[[fn=Galéria]]</Template>
  <TotalTime>31</TotalTime>
  <Words>174</Words>
  <Application>Microsoft Office PowerPoint</Application>
  <PresentationFormat>Szélesvásznú</PresentationFormat>
  <Paragraphs>27</Paragraphs>
  <Slides>9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9</vt:i4>
      </vt:variant>
    </vt:vector>
  </HeadingPairs>
  <TitlesOfParts>
    <vt:vector size="12" baseType="lpstr">
      <vt:lpstr>Arial</vt:lpstr>
      <vt:lpstr>Rockwell</vt:lpstr>
      <vt:lpstr>Galéria</vt:lpstr>
      <vt:lpstr>Trecorte </vt:lpstr>
      <vt:lpstr>Restapi</vt:lpstr>
      <vt:lpstr>Regisztráció(admin)</vt:lpstr>
      <vt:lpstr>Belépés (admin)</vt:lpstr>
      <vt:lpstr>Kategóriák kezelése</vt:lpstr>
      <vt:lpstr>Kategória felvétel </vt:lpstr>
      <vt:lpstr>Kategória frissítése </vt:lpstr>
      <vt:lpstr>Kategória törlése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Trecorte </dc:title>
  <dc:creator>O365 felhasználó</dc:creator>
  <cp:lastModifiedBy>O365 felhasználó</cp:lastModifiedBy>
  <cp:revision>1</cp:revision>
  <dcterms:created xsi:type="dcterms:W3CDTF">2023-04-16T17:39:53Z</dcterms:created>
  <dcterms:modified xsi:type="dcterms:W3CDTF">2023-04-16T18:11:51Z</dcterms:modified>
</cp:coreProperties>
</file>