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30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2844800"/>
          </a:xfrm>
          <a:custGeom>
            <a:avLst/>
            <a:gdLst/>
            <a:ahLst/>
            <a:cxnLst/>
            <a:rect l="l" t="t" r="r" b="b"/>
            <a:pathLst>
              <a:path w="18288000" h="2844800">
                <a:moveTo>
                  <a:pt x="0" y="0"/>
                </a:moveTo>
                <a:lnTo>
                  <a:pt x="18288000" y="0"/>
                </a:lnTo>
                <a:lnTo>
                  <a:pt x="18288000" y="2844582"/>
                </a:lnTo>
                <a:lnTo>
                  <a:pt x="0" y="2844582"/>
                </a:lnTo>
                <a:lnTo>
                  <a:pt x="0" y="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8270" y="867841"/>
            <a:ext cx="13651459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775" y="3921468"/>
            <a:ext cx="16760448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173" y="500556"/>
            <a:ext cx="7463155" cy="9786620"/>
            <a:chOff x="10825173" y="500556"/>
            <a:chExt cx="7463155" cy="9786620"/>
          </a:xfrm>
        </p:grpSpPr>
        <p:sp>
          <p:nvSpPr>
            <p:cNvPr id="3" name="object 3"/>
            <p:cNvSpPr/>
            <p:nvPr/>
          </p:nvSpPr>
          <p:spPr>
            <a:xfrm>
              <a:off x="13645097" y="500556"/>
              <a:ext cx="4643120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>
                  <a:moveTo>
                    <a:pt x="4642902" y="9285805"/>
                  </a:moveTo>
                  <a:lnTo>
                    <a:pt x="0" y="4642902"/>
                  </a:lnTo>
                  <a:lnTo>
                    <a:pt x="4642902" y="0"/>
                  </a:lnTo>
                  <a:lnTo>
                    <a:pt x="4642902" y="9285805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49356" y="1004902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0" y="4138610"/>
                  </a:moveTo>
                  <a:lnTo>
                    <a:pt x="4138610" y="0"/>
                  </a:lnTo>
                  <a:lnTo>
                    <a:pt x="4138644" y="258147"/>
                  </a:lnTo>
                  <a:lnTo>
                    <a:pt x="260894" y="4135864"/>
                  </a:lnTo>
                  <a:lnTo>
                    <a:pt x="4138644" y="8013613"/>
                  </a:lnTo>
                  <a:lnTo>
                    <a:pt x="4138644" y="8277188"/>
                  </a:lnTo>
                  <a:lnTo>
                    <a:pt x="0" y="4138610"/>
                  </a:lnTo>
                  <a:close/>
                </a:path>
                <a:path w="4138930" h="8277225">
                  <a:moveTo>
                    <a:pt x="4138644" y="8013613"/>
                  </a:moveTo>
                  <a:lnTo>
                    <a:pt x="260894" y="4135864"/>
                  </a:lnTo>
                  <a:lnTo>
                    <a:pt x="4138611" y="8013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25173" y="6886598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401"/>
                  </a:moveTo>
                  <a:lnTo>
                    <a:pt x="3400400" y="0"/>
                  </a:lnTo>
                  <a:lnTo>
                    <a:pt x="3672285" y="271884"/>
                  </a:lnTo>
                  <a:lnTo>
                    <a:pt x="3400401" y="271884"/>
                  </a:lnTo>
                  <a:lnTo>
                    <a:pt x="271884" y="3400401"/>
                  </a:lnTo>
                  <a:lnTo>
                    <a:pt x="0" y="3400401"/>
                  </a:lnTo>
                  <a:close/>
                </a:path>
                <a:path w="6800850" h="3400425">
                  <a:moveTo>
                    <a:pt x="3400401" y="271884"/>
                  </a:moveTo>
                  <a:lnTo>
                    <a:pt x="3672285" y="271884"/>
                  </a:lnTo>
                  <a:lnTo>
                    <a:pt x="6800801" y="3400401"/>
                  </a:lnTo>
                  <a:lnTo>
                    <a:pt x="6528918" y="3400401"/>
                  </a:lnTo>
                  <a:lnTo>
                    <a:pt x="3400401" y="271884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8283" y="3012307"/>
            <a:ext cx="14389506" cy="3208571"/>
          </a:xfrm>
          <a:prstGeom prst="rect">
            <a:avLst/>
          </a:prstGeom>
        </p:spPr>
        <p:txBody>
          <a:bodyPr vert="horz" wrap="square" lIns="0" tIns="944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40"/>
              </a:spcBef>
            </a:pPr>
            <a:r>
              <a:rPr lang="en-US" sz="8800" dirty="0">
                <a:solidFill>
                  <a:srgbClr val="606060"/>
                </a:solidFill>
                <a:latin typeface="Arial"/>
                <a:cs typeface="Arial"/>
              </a:rPr>
              <a:t>Accounting System</a:t>
            </a:r>
            <a:endParaRPr lang="en-US" sz="88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2415"/>
              </a:spcBef>
            </a:pPr>
            <a:r>
              <a:rPr sz="3200" dirty="0">
                <a:solidFill>
                  <a:srgbClr val="0D7377"/>
                </a:solidFill>
                <a:latin typeface="Arial"/>
                <a:cs typeface="Arial"/>
              </a:rPr>
              <a:t>MEGHA MAGADUMAKAR-2GI19</a:t>
            </a:r>
            <a:r>
              <a:rPr lang="en-US" sz="3200" dirty="0">
                <a:solidFill>
                  <a:srgbClr val="0D7377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D7377"/>
                </a:solidFill>
                <a:latin typeface="Arial"/>
                <a:cs typeface="Arial"/>
              </a:rPr>
              <a:t>S</a:t>
            </a:r>
            <a:r>
              <a:rPr lang="en-US" sz="3200" dirty="0">
                <a:solidFill>
                  <a:srgbClr val="0D7377"/>
                </a:solidFill>
                <a:latin typeface="Arial"/>
                <a:cs typeface="Arial"/>
              </a:rPr>
              <a:t>0</a:t>
            </a:r>
            <a:r>
              <a:rPr sz="3200" dirty="0">
                <a:solidFill>
                  <a:srgbClr val="0D7377"/>
                </a:solidFill>
                <a:latin typeface="Arial"/>
                <a:cs typeface="Arial"/>
              </a:rPr>
              <a:t>24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511374"/>
            <a:ext cx="680085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Arial"/>
                <a:cs typeface="Arial"/>
              </a:rPr>
              <a:t>UNDER THE</a:t>
            </a:r>
            <a:r>
              <a:rPr lang="en-US" sz="3500" b="1" dirty="0">
                <a:latin typeface="Arial"/>
                <a:cs typeface="Arial"/>
              </a:rPr>
              <a:t> GUIDENCE </a:t>
            </a:r>
            <a:r>
              <a:rPr sz="3500" b="1" dirty="0">
                <a:latin typeface="Arial"/>
                <a:cs typeface="Arial"/>
              </a:rPr>
              <a:t>OF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006688"/>
            <a:ext cx="8858250" cy="2101850"/>
          </a:xfrm>
          <a:custGeom>
            <a:avLst/>
            <a:gdLst/>
            <a:ahLst/>
            <a:cxnLst/>
            <a:rect l="l" t="t" r="r" b="b"/>
            <a:pathLst>
              <a:path w="8858250" h="2101850">
                <a:moveTo>
                  <a:pt x="8655070" y="2101426"/>
                </a:moveTo>
                <a:lnTo>
                  <a:pt x="8608681" y="2096057"/>
                </a:lnTo>
                <a:lnTo>
                  <a:pt x="8566062" y="2080771"/>
                </a:lnTo>
                <a:lnTo>
                  <a:pt x="8528442" y="2056796"/>
                </a:lnTo>
                <a:lnTo>
                  <a:pt x="8497046" y="2025359"/>
                </a:lnTo>
                <a:lnTo>
                  <a:pt x="8473102" y="1987689"/>
                </a:lnTo>
                <a:lnTo>
                  <a:pt x="8457836" y="1945015"/>
                </a:lnTo>
                <a:lnTo>
                  <a:pt x="8452475" y="1898565"/>
                </a:lnTo>
                <a:lnTo>
                  <a:pt x="8455802" y="1861017"/>
                </a:lnTo>
                <a:lnTo>
                  <a:pt x="8465461" y="1826394"/>
                </a:lnTo>
                <a:lnTo>
                  <a:pt x="8480964" y="1794697"/>
                </a:lnTo>
                <a:lnTo>
                  <a:pt x="8501824" y="1765926"/>
                </a:lnTo>
                <a:lnTo>
                  <a:pt x="7081057" y="67620"/>
                </a:lnTo>
                <a:lnTo>
                  <a:pt x="0" y="67620"/>
                </a:lnTo>
                <a:lnTo>
                  <a:pt x="0" y="0"/>
                </a:lnTo>
                <a:lnTo>
                  <a:pt x="7109628" y="0"/>
                </a:lnTo>
                <a:lnTo>
                  <a:pt x="8548578" y="1724313"/>
                </a:lnTo>
                <a:lnTo>
                  <a:pt x="8752504" y="1724313"/>
                </a:lnTo>
                <a:lnTo>
                  <a:pt x="8808868" y="1770680"/>
                </a:lnTo>
                <a:lnTo>
                  <a:pt x="8833736" y="1808304"/>
                </a:lnTo>
                <a:lnTo>
                  <a:pt x="8850381" y="1851296"/>
                </a:lnTo>
                <a:lnTo>
                  <a:pt x="8857665" y="1898565"/>
                </a:lnTo>
                <a:lnTo>
                  <a:pt x="8852304" y="1945015"/>
                </a:lnTo>
                <a:lnTo>
                  <a:pt x="8837038" y="1987689"/>
                </a:lnTo>
                <a:lnTo>
                  <a:pt x="8813093" y="2025359"/>
                </a:lnTo>
                <a:lnTo>
                  <a:pt x="8781697" y="2056796"/>
                </a:lnTo>
                <a:lnTo>
                  <a:pt x="8744077" y="2080771"/>
                </a:lnTo>
                <a:lnTo>
                  <a:pt x="8701459" y="2096057"/>
                </a:lnTo>
                <a:lnTo>
                  <a:pt x="8655070" y="2101426"/>
                </a:lnTo>
                <a:close/>
              </a:path>
              <a:path w="8858250" h="2101850">
                <a:moveTo>
                  <a:pt x="8752504" y="1724313"/>
                </a:moveTo>
                <a:lnTo>
                  <a:pt x="8548578" y="1724313"/>
                </a:lnTo>
                <a:lnTo>
                  <a:pt x="8571346" y="1712163"/>
                </a:lnTo>
                <a:lnTo>
                  <a:pt x="8596305" y="1703182"/>
                </a:lnTo>
                <a:lnTo>
                  <a:pt x="8622725" y="1697615"/>
                </a:lnTo>
                <a:lnTo>
                  <a:pt x="8649875" y="1695705"/>
                </a:lnTo>
                <a:lnTo>
                  <a:pt x="8696280" y="1700937"/>
                </a:lnTo>
                <a:lnTo>
                  <a:pt x="8739004" y="1715904"/>
                </a:lnTo>
                <a:lnTo>
                  <a:pt x="8752504" y="1724313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57785" y="8201097"/>
            <a:ext cx="4010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Tahoma"/>
                <a:cs typeface="Tahoma"/>
              </a:rPr>
              <a:t>DURGA LAKSHMI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9353303"/>
            <a:ext cx="6748780" cy="1028700"/>
            <a:chOff x="0" y="9258300"/>
            <a:chExt cx="6748780" cy="1028700"/>
          </a:xfrm>
        </p:grpSpPr>
        <p:sp>
          <p:nvSpPr>
            <p:cNvPr id="13" name="object 13"/>
            <p:cNvSpPr/>
            <p:nvPr/>
          </p:nvSpPr>
          <p:spPr>
            <a:xfrm>
              <a:off x="0" y="9447772"/>
              <a:ext cx="3349625" cy="819785"/>
            </a:xfrm>
            <a:custGeom>
              <a:avLst/>
              <a:gdLst/>
              <a:ahLst/>
              <a:cxnLst/>
              <a:rect l="l" t="t" r="r" b="b"/>
              <a:pathLst>
                <a:path w="3349625" h="819784">
                  <a:moveTo>
                    <a:pt x="2600868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3349073" y="0"/>
                  </a:lnTo>
                  <a:lnTo>
                    <a:pt x="3349073" y="5883"/>
                  </a:lnTo>
                  <a:lnTo>
                    <a:pt x="2600868" y="819745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2389" y="9258300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4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85572" y="0"/>
                  </a:lnTo>
                  <a:lnTo>
                    <a:pt x="2485572" y="5072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2798" y="9258300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85572" y="0"/>
                  </a:lnTo>
                  <a:lnTo>
                    <a:pt x="2485572" y="5072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736324" y="0"/>
            <a:ext cx="6551930" cy="1000760"/>
            <a:chOff x="11736324" y="0"/>
            <a:chExt cx="6551930" cy="1000760"/>
          </a:xfrm>
        </p:grpSpPr>
        <p:sp>
          <p:nvSpPr>
            <p:cNvPr id="17" name="object 17"/>
            <p:cNvSpPr/>
            <p:nvPr/>
          </p:nvSpPr>
          <p:spPr>
            <a:xfrm>
              <a:off x="11736324" y="0"/>
              <a:ext cx="4370705" cy="819785"/>
            </a:xfrm>
            <a:custGeom>
              <a:avLst/>
              <a:gdLst/>
              <a:ahLst/>
              <a:cxnLst/>
              <a:rect l="l" t="t" r="r" b="b"/>
              <a:pathLst>
                <a:path w="4370705" h="819785">
                  <a:moveTo>
                    <a:pt x="3621932" y="819745"/>
                  </a:moveTo>
                  <a:lnTo>
                    <a:pt x="0" y="819745"/>
                  </a:lnTo>
                  <a:lnTo>
                    <a:pt x="753613" y="0"/>
                  </a:lnTo>
                  <a:lnTo>
                    <a:pt x="4370137" y="0"/>
                  </a:lnTo>
                  <a:lnTo>
                    <a:pt x="4370137" y="5883"/>
                  </a:lnTo>
                  <a:lnTo>
                    <a:pt x="3621932" y="819745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61589" y="0"/>
              <a:ext cx="2464435" cy="1000760"/>
            </a:xfrm>
            <a:custGeom>
              <a:avLst/>
              <a:gdLst/>
              <a:ahLst/>
              <a:cxnLst/>
              <a:rect l="l" t="t" r="r" b="b"/>
              <a:pathLst>
                <a:path w="2464434" h="1000760">
                  <a:moveTo>
                    <a:pt x="1544523" y="1000420"/>
                  </a:moveTo>
                  <a:lnTo>
                    <a:pt x="0" y="1000420"/>
                  </a:lnTo>
                  <a:lnTo>
                    <a:pt x="919714" y="0"/>
                  </a:lnTo>
                  <a:lnTo>
                    <a:pt x="2464237" y="0"/>
                  </a:lnTo>
                  <a:lnTo>
                    <a:pt x="1544523" y="1000420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71998" y="0"/>
              <a:ext cx="1416050" cy="1000760"/>
            </a:xfrm>
            <a:custGeom>
              <a:avLst/>
              <a:gdLst/>
              <a:ahLst/>
              <a:cxnLst/>
              <a:rect l="l" t="t" r="r" b="b"/>
              <a:pathLst>
                <a:path w="1416050" h="1000760">
                  <a:moveTo>
                    <a:pt x="1416000" y="1000420"/>
                  </a:moveTo>
                  <a:lnTo>
                    <a:pt x="0" y="1000420"/>
                  </a:lnTo>
                  <a:lnTo>
                    <a:pt x="919713" y="0"/>
                  </a:lnTo>
                  <a:lnTo>
                    <a:pt x="1416000" y="0"/>
                  </a:lnTo>
                  <a:lnTo>
                    <a:pt x="1416000" y="1000420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8497570" cy="10287000"/>
            <a:chOff x="0" y="3"/>
            <a:chExt cx="849757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7912100" cy="10287000"/>
            </a:xfrm>
            <a:custGeom>
              <a:avLst/>
              <a:gdLst/>
              <a:ahLst/>
              <a:cxnLst/>
              <a:rect l="l" t="t" r="r" b="b"/>
              <a:pathLst>
                <a:path w="7912100" h="10287000">
                  <a:moveTo>
                    <a:pt x="0" y="0"/>
                  </a:moveTo>
                  <a:lnTo>
                    <a:pt x="5578738" y="0"/>
                  </a:lnTo>
                  <a:lnTo>
                    <a:pt x="7911720" y="5152958"/>
                  </a:lnTo>
                  <a:lnTo>
                    <a:pt x="5587306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2090" y="11"/>
              <a:ext cx="3155315" cy="10287000"/>
            </a:xfrm>
            <a:custGeom>
              <a:avLst/>
              <a:gdLst/>
              <a:ahLst/>
              <a:cxnLst/>
              <a:rect l="l" t="t" r="r" b="b"/>
              <a:pathLst>
                <a:path w="3155315" h="10287000">
                  <a:moveTo>
                    <a:pt x="3155086" y="5150066"/>
                  </a:moveTo>
                  <a:lnTo>
                    <a:pt x="3148965" y="5146535"/>
                  </a:lnTo>
                  <a:lnTo>
                    <a:pt x="3154616" y="5143284"/>
                  </a:lnTo>
                  <a:lnTo>
                    <a:pt x="198475" y="0"/>
                  </a:lnTo>
                  <a:lnTo>
                    <a:pt x="11709" y="0"/>
                  </a:lnTo>
                  <a:lnTo>
                    <a:pt x="2969920" y="5146878"/>
                  </a:lnTo>
                  <a:lnTo>
                    <a:pt x="0" y="10287000"/>
                  </a:lnTo>
                  <a:lnTo>
                    <a:pt x="187007" y="10287000"/>
                  </a:lnTo>
                  <a:lnTo>
                    <a:pt x="3155086" y="5150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8248" y="4218194"/>
            <a:ext cx="57505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59" dirty="0">
                <a:solidFill>
                  <a:srgbClr val="606060"/>
                </a:solidFill>
              </a:rPr>
              <a:t>Conclusion</a:t>
            </a:r>
            <a:endParaRPr sz="8000"/>
          </a:p>
        </p:txBody>
      </p:sp>
      <p:grpSp>
        <p:nvGrpSpPr>
          <p:cNvPr id="7" name="object 7"/>
          <p:cNvGrpSpPr/>
          <p:nvPr/>
        </p:nvGrpSpPr>
        <p:grpSpPr>
          <a:xfrm>
            <a:off x="11736324" y="2"/>
            <a:ext cx="6551930" cy="1000760"/>
            <a:chOff x="11736324" y="2"/>
            <a:chExt cx="6551930" cy="1000760"/>
          </a:xfrm>
        </p:grpSpPr>
        <p:sp>
          <p:nvSpPr>
            <p:cNvPr id="8" name="object 8"/>
            <p:cNvSpPr/>
            <p:nvPr/>
          </p:nvSpPr>
          <p:spPr>
            <a:xfrm>
              <a:off x="11736324" y="3"/>
              <a:ext cx="4370705" cy="819785"/>
            </a:xfrm>
            <a:custGeom>
              <a:avLst/>
              <a:gdLst/>
              <a:ahLst/>
              <a:cxnLst/>
              <a:rect l="l" t="t" r="r" b="b"/>
              <a:pathLst>
                <a:path w="4370705" h="819785">
                  <a:moveTo>
                    <a:pt x="3621932" y="819745"/>
                  </a:moveTo>
                  <a:lnTo>
                    <a:pt x="0" y="819745"/>
                  </a:lnTo>
                  <a:lnTo>
                    <a:pt x="753614" y="0"/>
                  </a:lnTo>
                  <a:lnTo>
                    <a:pt x="4370137" y="0"/>
                  </a:lnTo>
                  <a:lnTo>
                    <a:pt x="4370137" y="5883"/>
                  </a:lnTo>
                  <a:lnTo>
                    <a:pt x="3621932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61589" y="2"/>
              <a:ext cx="2464435" cy="1000760"/>
            </a:xfrm>
            <a:custGeom>
              <a:avLst/>
              <a:gdLst/>
              <a:ahLst/>
              <a:cxnLst/>
              <a:rect l="l" t="t" r="r" b="b"/>
              <a:pathLst>
                <a:path w="2464434" h="1000760">
                  <a:moveTo>
                    <a:pt x="1544523" y="1000419"/>
                  </a:moveTo>
                  <a:lnTo>
                    <a:pt x="0" y="1000419"/>
                  </a:lnTo>
                  <a:lnTo>
                    <a:pt x="919713" y="0"/>
                  </a:lnTo>
                  <a:lnTo>
                    <a:pt x="2464236" y="0"/>
                  </a:lnTo>
                  <a:lnTo>
                    <a:pt x="1544523" y="1000419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71998" y="2"/>
              <a:ext cx="1416050" cy="1000760"/>
            </a:xfrm>
            <a:custGeom>
              <a:avLst/>
              <a:gdLst/>
              <a:ahLst/>
              <a:cxnLst/>
              <a:rect l="l" t="t" r="r" b="b"/>
              <a:pathLst>
                <a:path w="1416050" h="1000760">
                  <a:moveTo>
                    <a:pt x="1416000" y="1000419"/>
                  </a:moveTo>
                  <a:lnTo>
                    <a:pt x="0" y="1000419"/>
                  </a:lnTo>
                  <a:lnTo>
                    <a:pt x="919713" y="0"/>
                  </a:lnTo>
                  <a:lnTo>
                    <a:pt x="1416000" y="0"/>
                  </a:lnTo>
                  <a:lnTo>
                    <a:pt x="1416000" y="1000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736324" y="9258303"/>
            <a:ext cx="6551930" cy="1028700"/>
            <a:chOff x="11736324" y="9258303"/>
            <a:chExt cx="6551930" cy="1028700"/>
          </a:xfrm>
        </p:grpSpPr>
        <p:sp>
          <p:nvSpPr>
            <p:cNvPr id="12" name="object 12"/>
            <p:cNvSpPr/>
            <p:nvPr/>
          </p:nvSpPr>
          <p:spPr>
            <a:xfrm>
              <a:off x="11736324" y="9447773"/>
              <a:ext cx="4370705" cy="819785"/>
            </a:xfrm>
            <a:custGeom>
              <a:avLst/>
              <a:gdLst/>
              <a:ahLst/>
              <a:cxnLst/>
              <a:rect l="l" t="t" r="r" b="b"/>
              <a:pathLst>
                <a:path w="4370705" h="819784">
                  <a:moveTo>
                    <a:pt x="3621932" y="819745"/>
                  </a:moveTo>
                  <a:lnTo>
                    <a:pt x="0" y="819745"/>
                  </a:lnTo>
                  <a:lnTo>
                    <a:pt x="753614" y="0"/>
                  </a:lnTo>
                  <a:lnTo>
                    <a:pt x="4370137" y="0"/>
                  </a:lnTo>
                  <a:lnTo>
                    <a:pt x="4370137" y="5883"/>
                  </a:lnTo>
                  <a:lnTo>
                    <a:pt x="3621932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9781" y="9258303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9" y="0"/>
                  </a:lnTo>
                  <a:lnTo>
                    <a:pt x="2485569" y="0"/>
                  </a:lnTo>
                  <a:lnTo>
                    <a:pt x="2485569" y="5072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20190" y="9258303"/>
              <a:ext cx="1268095" cy="1028700"/>
            </a:xfrm>
            <a:custGeom>
              <a:avLst/>
              <a:gdLst/>
              <a:ahLst/>
              <a:cxnLst/>
              <a:rect l="l" t="t" r="r" b="b"/>
              <a:pathLst>
                <a:path w="1268094" h="1028700">
                  <a:moveTo>
                    <a:pt x="1267808" y="1028696"/>
                  </a:moveTo>
                  <a:lnTo>
                    <a:pt x="0" y="1028696"/>
                  </a:lnTo>
                  <a:lnTo>
                    <a:pt x="945709" y="0"/>
                  </a:lnTo>
                  <a:lnTo>
                    <a:pt x="1267808" y="0"/>
                  </a:lnTo>
                  <a:lnTo>
                    <a:pt x="1267808" y="102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16275" y="3430596"/>
            <a:ext cx="8904605" cy="3778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139700">
              <a:lnSpc>
                <a:spcPts val="4120"/>
              </a:lnSpc>
              <a:spcBef>
                <a:spcPts val="800"/>
              </a:spcBef>
              <a:tabLst>
                <a:tab pos="4955540" algn="l"/>
              </a:tabLst>
            </a:pP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4000" b="1" spc="10" dirty="0">
                <a:solidFill>
                  <a:srgbClr val="FFFFFF"/>
                </a:solidFill>
                <a:latin typeface="Tahoma"/>
                <a:cs typeface="Tahoma"/>
              </a:rPr>
              <a:t>Internship </a:t>
            </a:r>
            <a:r>
              <a:rPr sz="4000" b="1" spc="75" dirty="0">
                <a:solidFill>
                  <a:srgbClr val="FFFFFF"/>
                </a:solidFill>
                <a:latin typeface="Tahoma"/>
                <a:cs typeface="Tahoma"/>
              </a:rPr>
              <a:t>provide </a:t>
            </a:r>
            <a:r>
              <a:rPr sz="4000" b="1" spc="250" dirty="0">
                <a:solidFill>
                  <a:srgbClr val="FFFFFF"/>
                </a:solidFill>
                <a:latin typeface="Tahoma"/>
                <a:cs typeface="Tahoma"/>
              </a:rPr>
              <a:t>me </a:t>
            </a:r>
            <a:r>
              <a:rPr sz="4000" b="1" spc="10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4000" b="1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Tahoma"/>
                <a:cs typeface="Tahoma"/>
              </a:rPr>
              <a:t>opportunity </a:t>
            </a:r>
            <a:r>
              <a:rPr sz="4000" b="1" spc="70" dirty="0">
                <a:solidFill>
                  <a:srgbClr val="FFFFFF"/>
                </a:solidFill>
                <a:latin typeface="Tahoma"/>
                <a:cs typeface="Tahoma"/>
              </a:rPr>
              <a:t>to work </a:t>
            </a:r>
            <a:r>
              <a:rPr sz="4000" b="1" spc="-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4000" b="1" spc="5" dirty="0">
                <a:solidFill>
                  <a:srgbClr val="FFFFFF"/>
                </a:solidFill>
                <a:latin typeface="Tahoma"/>
                <a:cs typeface="Tahoma"/>
              </a:rPr>
              <a:t>real </a:t>
            </a:r>
            <a:r>
              <a:rPr sz="4000" b="1" spc="120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4000" b="1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FFFFFF"/>
                </a:solidFill>
                <a:latin typeface="Tahoma"/>
                <a:cs typeface="Tahoma"/>
              </a:rPr>
              <a:t>project. 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4000" b="1" spc="130" dirty="0">
                <a:solidFill>
                  <a:srgbClr val="FFFFFF"/>
                </a:solidFill>
                <a:latin typeface="Tahoma"/>
                <a:cs typeface="Tahoma"/>
              </a:rPr>
              <a:t>helped </a:t>
            </a:r>
            <a:r>
              <a:rPr sz="4000" b="1" spc="250" dirty="0">
                <a:solidFill>
                  <a:srgbClr val="FFFFFF"/>
                </a:solidFill>
                <a:latin typeface="Tahoma"/>
                <a:cs typeface="Tahoma"/>
              </a:rPr>
              <a:t>me </a:t>
            </a:r>
            <a:r>
              <a:rPr sz="4000" b="1" spc="7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4000" b="1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Tahoma"/>
                <a:cs typeface="Tahoma"/>
              </a:rPr>
              <a:t>sharpen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200" dirty="0">
                <a:solidFill>
                  <a:srgbClr val="FFFFFF"/>
                </a:solidFill>
                <a:latin typeface="Tahoma"/>
                <a:cs typeface="Tahoma"/>
              </a:rPr>
              <a:t>my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FFFFF"/>
                </a:solidFill>
                <a:latin typeface="Tahoma"/>
                <a:cs typeface="Tahoma"/>
              </a:rPr>
              <a:t>skills.	</a:t>
            </a:r>
            <a:r>
              <a:rPr sz="4000" b="1" spc="1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4000" b="1" spc="95" dirty="0">
                <a:solidFill>
                  <a:srgbClr val="FFFFFF"/>
                </a:solidFill>
                <a:latin typeface="Tahoma"/>
                <a:cs typeface="Tahoma"/>
              </a:rPr>
              <a:t>provided </a:t>
            </a:r>
            <a:r>
              <a:rPr sz="4000" b="1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25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Tahoma"/>
                <a:cs typeface="Tahoma"/>
              </a:rPr>
              <a:t>exploser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4000" b="1" spc="-1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r>
              <a:rPr sz="4000" b="1" spc="-2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4000" b="1" spc="-70" dirty="0">
                <a:solidFill>
                  <a:srgbClr val="FFFFFF"/>
                </a:solidFill>
                <a:latin typeface="Tahoma"/>
                <a:cs typeface="Tahoma"/>
              </a:rPr>
              <a:t> It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0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000" b="1" spc="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000" b="1" spc="2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000" b="1" spc="105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4000" b="1" spc="229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2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4000" b="1" spc="-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000" b="1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000" b="1" spc="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4000" b="1" spc="7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4000" b="1" spc="45" dirty="0">
                <a:solidFill>
                  <a:srgbClr val="FFFFFF"/>
                </a:solidFill>
                <a:latin typeface="Tahoma"/>
                <a:cs typeface="Tahoma"/>
              </a:rPr>
              <a:t>experience.</a:t>
            </a:r>
            <a:endParaRPr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11377" y="0"/>
            <a:ext cx="8265795" cy="10287000"/>
            <a:chOff x="5011377" y="0"/>
            <a:chExt cx="8265795" cy="10287000"/>
          </a:xfrm>
        </p:grpSpPr>
        <p:sp>
          <p:nvSpPr>
            <p:cNvPr id="4" name="object 4"/>
            <p:cNvSpPr/>
            <p:nvPr/>
          </p:nvSpPr>
          <p:spPr>
            <a:xfrm>
              <a:off x="5011369" y="11"/>
              <a:ext cx="8265795" cy="10287000"/>
            </a:xfrm>
            <a:custGeom>
              <a:avLst/>
              <a:gdLst/>
              <a:ahLst/>
              <a:cxnLst/>
              <a:rect l="l" t="t" r="r" b="b"/>
              <a:pathLst>
                <a:path w="8265794" h="10287000">
                  <a:moveTo>
                    <a:pt x="8265300" y="2738945"/>
                  </a:moveTo>
                  <a:lnTo>
                    <a:pt x="6900532" y="1944903"/>
                  </a:lnTo>
                  <a:lnTo>
                    <a:pt x="6900532" y="0"/>
                  </a:lnTo>
                  <a:lnTo>
                    <a:pt x="1403413" y="0"/>
                  </a:lnTo>
                  <a:lnTo>
                    <a:pt x="1403413" y="1922424"/>
                  </a:lnTo>
                  <a:lnTo>
                    <a:pt x="0" y="2738945"/>
                  </a:lnTo>
                  <a:lnTo>
                    <a:pt x="0" y="7547838"/>
                  </a:lnTo>
                  <a:lnTo>
                    <a:pt x="1376972" y="8348993"/>
                  </a:lnTo>
                  <a:lnTo>
                    <a:pt x="1376972" y="10286987"/>
                  </a:lnTo>
                  <a:lnTo>
                    <a:pt x="6874078" y="10286987"/>
                  </a:lnTo>
                  <a:lnTo>
                    <a:pt x="6874078" y="8357286"/>
                  </a:lnTo>
                  <a:lnTo>
                    <a:pt x="8265300" y="7547838"/>
                  </a:lnTo>
                  <a:lnTo>
                    <a:pt x="8265300" y="2738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96700" y="956927"/>
              <a:ext cx="7294880" cy="8373109"/>
            </a:xfrm>
            <a:custGeom>
              <a:avLst/>
              <a:gdLst/>
              <a:ahLst/>
              <a:cxnLst/>
              <a:rect l="l" t="t" r="r" b="b"/>
              <a:pathLst>
                <a:path w="7294880" h="8373109">
                  <a:moveTo>
                    <a:pt x="4044105" y="8145261"/>
                  </a:moveTo>
                  <a:lnTo>
                    <a:pt x="3647281" y="8373007"/>
                  </a:lnTo>
                  <a:lnTo>
                    <a:pt x="0" y="6279755"/>
                  </a:lnTo>
                  <a:lnTo>
                    <a:pt x="0" y="2093251"/>
                  </a:lnTo>
                  <a:lnTo>
                    <a:pt x="197602" y="1979843"/>
                  </a:lnTo>
                  <a:lnTo>
                    <a:pt x="197602" y="6165882"/>
                  </a:lnTo>
                  <a:lnTo>
                    <a:pt x="3647281" y="8145261"/>
                  </a:lnTo>
                  <a:lnTo>
                    <a:pt x="4044105" y="8145261"/>
                  </a:lnTo>
                  <a:close/>
                </a:path>
                <a:path w="7294880" h="8373109">
                  <a:moveTo>
                    <a:pt x="4044106" y="227745"/>
                  </a:moveTo>
                  <a:lnTo>
                    <a:pt x="3647281" y="227745"/>
                  </a:lnTo>
                  <a:lnTo>
                    <a:pt x="197602" y="2207124"/>
                  </a:lnTo>
                  <a:lnTo>
                    <a:pt x="197602" y="1979843"/>
                  </a:lnTo>
                  <a:lnTo>
                    <a:pt x="3647281" y="0"/>
                  </a:lnTo>
                  <a:lnTo>
                    <a:pt x="4044106" y="227745"/>
                  </a:lnTo>
                  <a:close/>
                </a:path>
                <a:path w="7294880" h="8373109">
                  <a:moveTo>
                    <a:pt x="7294565" y="2093251"/>
                  </a:moveTo>
                  <a:lnTo>
                    <a:pt x="7294565" y="6279755"/>
                  </a:lnTo>
                  <a:lnTo>
                    <a:pt x="4044106" y="8145261"/>
                  </a:lnTo>
                  <a:lnTo>
                    <a:pt x="3647281" y="8145261"/>
                  </a:lnTo>
                  <a:lnTo>
                    <a:pt x="7096961" y="6165882"/>
                  </a:lnTo>
                  <a:lnTo>
                    <a:pt x="7096961" y="1979842"/>
                  </a:lnTo>
                  <a:lnTo>
                    <a:pt x="7294565" y="2093251"/>
                  </a:lnTo>
                  <a:close/>
                </a:path>
                <a:path w="7294880" h="8373109">
                  <a:moveTo>
                    <a:pt x="7096961" y="1979842"/>
                  </a:moveTo>
                  <a:lnTo>
                    <a:pt x="7096961" y="2207124"/>
                  </a:lnTo>
                  <a:lnTo>
                    <a:pt x="3647281" y="227745"/>
                  </a:lnTo>
                  <a:lnTo>
                    <a:pt x="4044106" y="227745"/>
                  </a:lnTo>
                  <a:lnTo>
                    <a:pt x="7096961" y="1979842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6826" y="8577526"/>
              <a:ext cx="2910840" cy="1586865"/>
            </a:xfrm>
            <a:custGeom>
              <a:avLst/>
              <a:gdLst/>
              <a:ahLst/>
              <a:cxnLst/>
              <a:rect l="l" t="t" r="r" b="b"/>
              <a:pathLst>
                <a:path w="2910840" h="1586865">
                  <a:moveTo>
                    <a:pt x="0" y="1586739"/>
                  </a:moveTo>
                  <a:lnTo>
                    <a:pt x="2910393" y="0"/>
                  </a:lnTo>
                </a:path>
              </a:pathLst>
            </a:custGeom>
            <a:ln w="85708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2953" y="122733"/>
              <a:ext cx="2910840" cy="1586865"/>
            </a:xfrm>
            <a:custGeom>
              <a:avLst/>
              <a:gdLst/>
              <a:ahLst/>
              <a:cxnLst/>
              <a:rect l="l" t="t" r="r" b="b"/>
              <a:pathLst>
                <a:path w="2910840" h="1586864">
                  <a:moveTo>
                    <a:pt x="2910393" y="0"/>
                  </a:moveTo>
                  <a:lnTo>
                    <a:pt x="0" y="1586739"/>
                  </a:lnTo>
                </a:path>
              </a:pathLst>
            </a:custGeom>
            <a:ln w="85708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4345" y="8466585"/>
              <a:ext cx="2846705" cy="1698625"/>
            </a:xfrm>
            <a:custGeom>
              <a:avLst/>
              <a:gdLst/>
              <a:ahLst/>
              <a:cxnLst/>
              <a:rect l="l" t="t" r="r" b="b"/>
              <a:pathLst>
                <a:path w="2846704" h="1698625">
                  <a:moveTo>
                    <a:pt x="2846615" y="1698502"/>
                  </a:moveTo>
                  <a:lnTo>
                    <a:pt x="0" y="0"/>
                  </a:lnTo>
                </a:path>
              </a:pathLst>
            </a:custGeom>
            <a:ln w="85705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9213" y="121911"/>
              <a:ext cx="2846705" cy="1698625"/>
            </a:xfrm>
            <a:custGeom>
              <a:avLst/>
              <a:gdLst/>
              <a:ahLst/>
              <a:cxnLst/>
              <a:rect l="l" t="t" r="r" b="b"/>
              <a:pathLst>
                <a:path w="2846704" h="1698625">
                  <a:moveTo>
                    <a:pt x="0" y="0"/>
                  </a:moveTo>
                  <a:lnTo>
                    <a:pt x="2846615" y="1698502"/>
                  </a:lnTo>
                </a:path>
              </a:pathLst>
            </a:custGeom>
            <a:ln w="85705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08606" y="3410013"/>
            <a:ext cx="5271135" cy="309245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798195" marR="5080" indent="-786130">
              <a:lnSpc>
                <a:spcPts val="10950"/>
              </a:lnSpc>
              <a:spcBef>
                <a:spcPts val="2340"/>
              </a:spcBef>
            </a:pPr>
            <a:r>
              <a:rPr sz="11000" spc="-180" dirty="0">
                <a:solidFill>
                  <a:srgbClr val="606060"/>
                </a:solidFill>
              </a:rPr>
              <a:t>T</a:t>
            </a:r>
            <a:r>
              <a:rPr sz="11000" spc="855" dirty="0">
                <a:solidFill>
                  <a:srgbClr val="606060"/>
                </a:solidFill>
              </a:rPr>
              <a:t>H</a:t>
            </a:r>
            <a:r>
              <a:rPr sz="11000" spc="1650" dirty="0">
                <a:solidFill>
                  <a:srgbClr val="606060"/>
                </a:solidFill>
              </a:rPr>
              <a:t>A</a:t>
            </a:r>
            <a:r>
              <a:rPr sz="11000" spc="1735" dirty="0">
                <a:solidFill>
                  <a:srgbClr val="606060"/>
                </a:solidFill>
              </a:rPr>
              <a:t>N</a:t>
            </a:r>
            <a:r>
              <a:rPr sz="11000" spc="1230" dirty="0">
                <a:solidFill>
                  <a:srgbClr val="606060"/>
                </a:solidFill>
              </a:rPr>
              <a:t>K  </a:t>
            </a:r>
            <a:r>
              <a:rPr sz="11000" spc="1325" dirty="0">
                <a:solidFill>
                  <a:srgbClr val="606060"/>
                </a:solidFill>
              </a:rPr>
              <a:t>YOU</a:t>
            </a:r>
            <a:endParaRPr sz="11000"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9447771"/>
              <a:ext cx="2582545" cy="819785"/>
            </a:xfrm>
            <a:custGeom>
              <a:avLst/>
              <a:gdLst/>
              <a:ahLst/>
              <a:cxnLst/>
              <a:rect l="l" t="t" r="r" b="b"/>
              <a:pathLst>
                <a:path w="2582545" h="819784">
                  <a:moveTo>
                    <a:pt x="1833913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2582118" y="0"/>
                  </a:lnTo>
                  <a:lnTo>
                    <a:pt x="2582118" y="5883"/>
                  </a:lnTo>
                  <a:lnTo>
                    <a:pt x="1833913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5434" y="9258299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85572" y="0"/>
                  </a:lnTo>
                  <a:lnTo>
                    <a:pt x="2485572" y="5072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840" y="11"/>
              <a:ext cx="13204190" cy="10287000"/>
            </a:xfrm>
            <a:custGeom>
              <a:avLst/>
              <a:gdLst/>
              <a:ahLst/>
              <a:cxnLst/>
              <a:rect l="l" t="t" r="r" b="b"/>
              <a:pathLst>
                <a:path w="13204190" h="10287000">
                  <a:moveTo>
                    <a:pt x="2485567" y="9258300"/>
                  </a:moveTo>
                  <a:lnTo>
                    <a:pt x="945705" y="9258300"/>
                  </a:lnTo>
                  <a:lnTo>
                    <a:pt x="0" y="10287000"/>
                  </a:lnTo>
                  <a:lnTo>
                    <a:pt x="1544523" y="10287000"/>
                  </a:lnTo>
                  <a:lnTo>
                    <a:pt x="2485567" y="9263367"/>
                  </a:lnTo>
                  <a:lnTo>
                    <a:pt x="2485567" y="9258300"/>
                  </a:lnTo>
                  <a:close/>
                </a:path>
                <a:path w="13204190" h="10287000">
                  <a:moveTo>
                    <a:pt x="13204050" y="0"/>
                  </a:moveTo>
                  <a:lnTo>
                    <a:pt x="9587522" y="0"/>
                  </a:lnTo>
                  <a:lnTo>
                    <a:pt x="8833917" y="819734"/>
                  </a:lnTo>
                  <a:lnTo>
                    <a:pt x="12455843" y="819734"/>
                  </a:lnTo>
                  <a:lnTo>
                    <a:pt x="13204050" y="5880"/>
                  </a:lnTo>
                  <a:lnTo>
                    <a:pt x="1320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55024" y="0"/>
              <a:ext cx="2433320" cy="1000760"/>
            </a:xfrm>
            <a:custGeom>
              <a:avLst/>
              <a:gdLst/>
              <a:ahLst/>
              <a:cxnLst/>
              <a:rect l="l" t="t" r="r" b="b"/>
              <a:pathLst>
                <a:path w="2433319" h="1000760">
                  <a:moveTo>
                    <a:pt x="1544523" y="1000420"/>
                  </a:moveTo>
                  <a:lnTo>
                    <a:pt x="0" y="1000420"/>
                  </a:lnTo>
                  <a:lnTo>
                    <a:pt x="919714" y="0"/>
                  </a:lnTo>
                  <a:lnTo>
                    <a:pt x="2432974" y="0"/>
                  </a:lnTo>
                  <a:lnTo>
                    <a:pt x="2432974" y="34006"/>
                  </a:lnTo>
                  <a:lnTo>
                    <a:pt x="1544523" y="1000420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65433" y="105672"/>
              <a:ext cx="822960" cy="895350"/>
            </a:xfrm>
            <a:custGeom>
              <a:avLst/>
              <a:gdLst/>
              <a:ahLst/>
              <a:cxnLst/>
              <a:rect l="l" t="t" r="r" b="b"/>
              <a:pathLst>
                <a:path w="822959" h="895350">
                  <a:moveTo>
                    <a:pt x="822566" y="894748"/>
                  </a:moveTo>
                  <a:lnTo>
                    <a:pt x="0" y="894748"/>
                  </a:lnTo>
                  <a:lnTo>
                    <a:pt x="822566" y="0"/>
                  </a:lnTo>
                  <a:lnTo>
                    <a:pt x="822566" y="894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32037"/>
            <a:ext cx="8830945" cy="6623050"/>
          </a:xfrm>
          <a:custGeom>
            <a:avLst/>
            <a:gdLst/>
            <a:ahLst/>
            <a:cxnLst/>
            <a:rect l="l" t="t" r="r" b="b"/>
            <a:pathLst>
              <a:path w="8830945" h="6623050">
                <a:moveTo>
                  <a:pt x="8830640" y="3311474"/>
                </a:moveTo>
                <a:lnTo>
                  <a:pt x="6903961" y="0"/>
                </a:lnTo>
                <a:lnTo>
                  <a:pt x="3050616" y="0"/>
                </a:lnTo>
                <a:lnTo>
                  <a:pt x="2727236" y="555802"/>
                </a:lnTo>
                <a:lnTo>
                  <a:pt x="0" y="555802"/>
                </a:lnTo>
                <a:lnTo>
                  <a:pt x="0" y="6052909"/>
                </a:lnTo>
                <a:lnTo>
                  <a:pt x="2718955" y="6052909"/>
                </a:lnTo>
                <a:lnTo>
                  <a:pt x="3050616" y="6622936"/>
                </a:lnTo>
                <a:lnTo>
                  <a:pt x="6903961" y="6622936"/>
                </a:lnTo>
                <a:lnTo>
                  <a:pt x="8830640" y="3311474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350260" cy="819785"/>
          </a:xfrm>
          <a:custGeom>
            <a:avLst/>
            <a:gdLst/>
            <a:ahLst/>
            <a:cxnLst/>
            <a:rect l="l" t="t" r="r" b="b"/>
            <a:pathLst>
              <a:path w="3350260" h="819785">
                <a:moveTo>
                  <a:pt x="2601690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49895" y="0"/>
                </a:lnTo>
                <a:lnTo>
                  <a:pt x="3349895" y="5883"/>
                </a:lnTo>
                <a:lnTo>
                  <a:pt x="2601690" y="819745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4925" y="9447772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4">
                <a:moveTo>
                  <a:pt x="3621932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370136" y="0"/>
                </a:lnTo>
                <a:lnTo>
                  <a:pt x="4370136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02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5" h="1000760">
                <a:moveTo>
                  <a:pt x="1544523" y="1000419"/>
                </a:moveTo>
                <a:lnTo>
                  <a:pt x="0" y="1000419"/>
                </a:lnTo>
                <a:lnTo>
                  <a:pt x="919713" y="0"/>
                </a:lnTo>
                <a:lnTo>
                  <a:pt x="2464237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8378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1" y="0"/>
                </a:lnTo>
                <a:lnTo>
                  <a:pt x="2485571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43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4" h="1000760">
                <a:moveTo>
                  <a:pt x="1544523" y="1000419"/>
                </a:moveTo>
                <a:lnTo>
                  <a:pt x="0" y="1000419"/>
                </a:lnTo>
                <a:lnTo>
                  <a:pt x="919712" y="0"/>
                </a:lnTo>
                <a:lnTo>
                  <a:pt x="2464237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28788" y="9258300"/>
            <a:ext cx="1259840" cy="1028700"/>
          </a:xfrm>
          <a:custGeom>
            <a:avLst/>
            <a:gdLst/>
            <a:ahLst/>
            <a:cxnLst/>
            <a:rect l="l" t="t" r="r" b="b"/>
            <a:pathLst>
              <a:path w="1259840" h="1028700">
                <a:moveTo>
                  <a:pt x="1259211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1259211" y="0"/>
                </a:lnTo>
                <a:lnTo>
                  <a:pt x="1259211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4964" y="2220949"/>
            <a:ext cx="8047355" cy="5845175"/>
            <a:chOff x="284964" y="2220949"/>
            <a:chExt cx="8047355" cy="5845175"/>
          </a:xfrm>
        </p:grpSpPr>
        <p:sp>
          <p:nvSpPr>
            <p:cNvPr id="10" name="object 10"/>
            <p:cNvSpPr/>
            <p:nvPr/>
          </p:nvSpPr>
          <p:spPr>
            <a:xfrm>
              <a:off x="1622670" y="2220949"/>
              <a:ext cx="6709409" cy="5845175"/>
            </a:xfrm>
            <a:custGeom>
              <a:avLst/>
              <a:gdLst/>
              <a:ahLst/>
              <a:cxnLst/>
              <a:rect l="l" t="t" r="r" b="b"/>
              <a:pathLst>
                <a:path w="6709409" h="5845175">
                  <a:moveTo>
                    <a:pt x="5031939" y="5845101"/>
                  </a:moveTo>
                  <a:lnTo>
                    <a:pt x="1677313" y="5845101"/>
                  </a:lnTo>
                  <a:lnTo>
                    <a:pt x="0" y="2922550"/>
                  </a:lnTo>
                  <a:lnTo>
                    <a:pt x="1677313" y="0"/>
                  </a:lnTo>
                  <a:lnTo>
                    <a:pt x="5031939" y="0"/>
                  </a:lnTo>
                  <a:lnTo>
                    <a:pt x="5122813" y="158338"/>
                  </a:lnTo>
                  <a:lnTo>
                    <a:pt x="1768559" y="158338"/>
                  </a:lnTo>
                  <a:lnTo>
                    <a:pt x="182491" y="2922550"/>
                  </a:lnTo>
                  <a:lnTo>
                    <a:pt x="1768559" y="5686762"/>
                  </a:lnTo>
                  <a:lnTo>
                    <a:pt x="5122813" y="5686762"/>
                  </a:lnTo>
                  <a:lnTo>
                    <a:pt x="5031939" y="5845101"/>
                  </a:lnTo>
                  <a:close/>
                </a:path>
                <a:path w="6709409" h="5845175">
                  <a:moveTo>
                    <a:pt x="5122813" y="5686762"/>
                  </a:moveTo>
                  <a:lnTo>
                    <a:pt x="4940693" y="5686762"/>
                  </a:lnTo>
                  <a:lnTo>
                    <a:pt x="6526760" y="2922550"/>
                  </a:lnTo>
                  <a:lnTo>
                    <a:pt x="4940693" y="158338"/>
                  </a:lnTo>
                  <a:lnTo>
                    <a:pt x="5122813" y="158338"/>
                  </a:lnTo>
                  <a:lnTo>
                    <a:pt x="6709252" y="2922550"/>
                  </a:lnTo>
                  <a:lnTo>
                    <a:pt x="5122813" y="5686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668" y="5123057"/>
              <a:ext cx="1652270" cy="2874010"/>
            </a:xfrm>
            <a:custGeom>
              <a:avLst/>
              <a:gdLst/>
              <a:ahLst/>
              <a:cxnLst/>
              <a:rect l="l" t="t" r="r" b="b"/>
              <a:pathLst>
                <a:path w="1652270" h="2874009">
                  <a:moveTo>
                    <a:pt x="1651826" y="2873952"/>
                  </a:moveTo>
                  <a:lnTo>
                    <a:pt x="0" y="0"/>
                  </a:lnTo>
                </a:path>
              </a:pathLst>
            </a:custGeom>
            <a:ln w="85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827" y="2289916"/>
              <a:ext cx="1658620" cy="2870200"/>
            </a:xfrm>
            <a:custGeom>
              <a:avLst/>
              <a:gdLst/>
              <a:ahLst/>
              <a:cxnLst/>
              <a:rect l="l" t="t" r="r" b="b"/>
              <a:pathLst>
                <a:path w="1658620" h="2870200">
                  <a:moveTo>
                    <a:pt x="0" y="2870181"/>
                  </a:moveTo>
                  <a:lnTo>
                    <a:pt x="1658370" y="0"/>
                  </a:lnTo>
                </a:path>
              </a:pathLst>
            </a:custGeom>
            <a:ln w="85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43922" y="2545920"/>
            <a:ext cx="420370" cy="429895"/>
            <a:chOff x="9643922" y="2545920"/>
            <a:chExt cx="420370" cy="429895"/>
          </a:xfrm>
        </p:grpSpPr>
        <p:sp>
          <p:nvSpPr>
            <p:cNvPr id="14" name="object 14"/>
            <p:cNvSpPr/>
            <p:nvPr/>
          </p:nvSpPr>
          <p:spPr>
            <a:xfrm>
              <a:off x="9643922" y="2556038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4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90809" y="2545920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4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4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4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4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4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4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4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4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4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4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4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643922" y="3478611"/>
            <a:ext cx="420370" cy="429895"/>
            <a:chOff x="9643922" y="3478611"/>
            <a:chExt cx="420370" cy="429895"/>
          </a:xfrm>
        </p:grpSpPr>
        <p:sp>
          <p:nvSpPr>
            <p:cNvPr id="17" name="object 17"/>
            <p:cNvSpPr/>
            <p:nvPr/>
          </p:nvSpPr>
          <p:spPr>
            <a:xfrm>
              <a:off x="9643922" y="3488729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90809" y="3478611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643922" y="4413988"/>
            <a:ext cx="420370" cy="429895"/>
            <a:chOff x="9643922" y="4413988"/>
            <a:chExt cx="420370" cy="429895"/>
          </a:xfrm>
        </p:grpSpPr>
        <p:sp>
          <p:nvSpPr>
            <p:cNvPr id="20" name="object 20"/>
            <p:cNvSpPr/>
            <p:nvPr/>
          </p:nvSpPr>
          <p:spPr>
            <a:xfrm>
              <a:off x="9643922" y="4424107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90809" y="4413988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643922" y="5349366"/>
            <a:ext cx="420370" cy="429895"/>
            <a:chOff x="9643922" y="5349366"/>
            <a:chExt cx="420370" cy="429895"/>
          </a:xfrm>
        </p:grpSpPr>
        <p:sp>
          <p:nvSpPr>
            <p:cNvPr id="23" name="object 23"/>
            <p:cNvSpPr/>
            <p:nvPr/>
          </p:nvSpPr>
          <p:spPr>
            <a:xfrm>
              <a:off x="9643922" y="5359484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0809" y="5349366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36253" y="3914838"/>
            <a:ext cx="4482465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43510" marR="5080" indent="-131445">
              <a:lnSpc>
                <a:spcPts val="7950"/>
              </a:lnSpc>
              <a:spcBef>
                <a:spcPts val="1740"/>
              </a:spcBef>
            </a:pPr>
            <a:r>
              <a:rPr sz="8000" b="1" spc="420" dirty="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sz="80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0" b="1" spc="71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0" b="1" spc="-2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0" b="1" spc="455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155677" y="2496203"/>
            <a:ext cx="28352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4" dirty="0">
                <a:solidFill>
                  <a:srgbClr val="606060"/>
                </a:solidFill>
              </a:rPr>
              <a:t>About</a:t>
            </a:r>
            <a:r>
              <a:rPr sz="2600" spc="-135" dirty="0">
                <a:solidFill>
                  <a:srgbClr val="606060"/>
                </a:solidFill>
              </a:rPr>
              <a:t> </a:t>
            </a:r>
            <a:r>
              <a:rPr sz="2600" spc="285" dirty="0">
                <a:solidFill>
                  <a:srgbClr val="606060"/>
                </a:solidFill>
              </a:rPr>
              <a:t>Company</a:t>
            </a:r>
            <a:endParaRPr sz="2600"/>
          </a:p>
        </p:txBody>
      </p:sp>
      <p:sp>
        <p:nvSpPr>
          <p:cNvPr id="27" name="object 27"/>
          <p:cNvSpPr txBox="1"/>
          <p:nvPr/>
        </p:nvSpPr>
        <p:spPr>
          <a:xfrm>
            <a:off x="10155677" y="3428896"/>
            <a:ext cx="5740400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5" dirty="0">
                <a:solidFill>
                  <a:srgbClr val="606060"/>
                </a:solidFill>
                <a:latin typeface="Trebuchet MS"/>
                <a:cs typeface="Trebuchet MS"/>
              </a:rPr>
              <a:t>Things</a:t>
            </a:r>
            <a:r>
              <a:rPr sz="2600" b="1" spc="-95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b="1" spc="165" dirty="0">
                <a:solidFill>
                  <a:srgbClr val="606060"/>
                </a:solidFill>
                <a:latin typeface="Trebuchet MS"/>
                <a:cs typeface="Trebuchet MS"/>
              </a:rPr>
              <a:t>Learned</a:t>
            </a:r>
            <a:r>
              <a:rPr sz="2600" b="1" spc="-90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b="1" spc="204" dirty="0">
                <a:solidFill>
                  <a:srgbClr val="606060"/>
                </a:solidFill>
                <a:latin typeface="Trebuchet MS"/>
                <a:cs typeface="Trebuchet MS"/>
              </a:rPr>
              <a:t>During</a:t>
            </a:r>
            <a:r>
              <a:rPr sz="2600" b="1" spc="-90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b="1" spc="125" dirty="0">
                <a:solidFill>
                  <a:srgbClr val="606060"/>
                </a:solidFill>
                <a:latin typeface="Trebuchet MS"/>
                <a:cs typeface="Trebuchet MS"/>
              </a:rPr>
              <a:t>Internship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60" dirty="0">
                <a:solidFill>
                  <a:srgbClr val="606060"/>
                </a:solidFill>
                <a:latin typeface="Trebuchet MS"/>
                <a:cs typeface="Trebuchet MS"/>
              </a:rPr>
              <a:t>Project</a:t>
            </a:r>
            <a:r>
              <a:rPr sz="2600" b="1" spc="-105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b="1" spc="110" dirty="0">
                <a:solidFill>
                  <a:srgbClr val="606060"/>
                </a:solidFill>
                <a:latin typeface="Trebuchet MS"/>
                <a:cs typeface="Trebuchet MS"/>
              </a:rPr>
              <a:t>Specification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55677" y="5299648"/>
            <a:ext cx="1637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45" dirty="0">
                <a:solidFill>
                  <a:srgbClr val="606060"/>
                </a:solidFill>
                <a:latin typeface="Trebuchet MS"/>
                <a:cs typeface="Trebuchet MS"/>
              </a:rPr>
              <a:t>O</a:t>
            </a:r>
            <a:r>
              <a:rPr sz="2600" b="1" spc="254" dirty="0">
                <a:solidFill>
                  <a:srgbClr val="606060"/>
                </a:solidFill>
                <a:latin typeface="Trebuchet MS"/>
                <a:cs typeface="Trebuchet MS"/>
              </a:rPr>
              <a:t>b</a:t>
            </a:r>
            <a:r>
              <a:rPr sz="2600" b="1" spc="-190" dirty="0">
                <a:solidFill>
                  <a:srgbClr val="606060"/>
                </a:solidFill>
                <a:latin typeface="Trebuchet MS"/>
                <a:cs typeface="Trebuchet MS"/>
              </a:rPr>
              <a:t>j</a:t>
            </a:r>
            <a:r>
              <a:rPr sz="2600" b="1" spc="65" dirty="0">
                <a:solidFill>
                  <a:srgbClr val="606060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rgbClr val="606060"/>
                </a:solidFill>
                <a:latin typeface="Trebuchet MS"/>
                <a:cs typeface="Trebuchet MS"/>
              </a:rPr>
              <a:t>c</a:t>
            </a:r>
            <a:r>
              <a:rPr sz="2600" b="1" spc="-10" dirty="0">
                <a:solidFill>
                  <a:srgbClr val="606060"/>
                </a:solidFill>
                <a:latin typeface="Trebuchet MS"/>
                <a:cs typeface="Trebuchet MS"/>
              </a:rPr>
              <a:t>t</a:t>
            </a:r>
            <a:r>
              <a:rPr sz="2600" b="1" dirty="0">
                <a:solidFill>
                  <a:srgbClr val="606060"/>
                </a:solidFill>
                <a:latin typeface="Trebuchet MS"/>
                <a:cs typeface="Trebuchet MS"/>
              </a:rPr>
              <a:t>i</a:t>
            </a:r>
            <a:r>
              <a:rPr sz="2600" b="1" spc="260" dirty="0">
                <a:solidFill>
                  <a:srgbClr val="606060"/>
                </a:solidFill>
                <a:latin typeface="Trebuchet MS"/>
                <a:cs typeface="Trebuchet MS"/>
              </a:rPr>
              <a:t>v</a:t>
            </a:r>
            <a:r>
              <a:rPr sz="2600" b="1" spc="70" dirty="0">
                <a:solidFill>
                  <a:srgbClr val="606060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643922" y="6284741"/>
            <a:ext cx="420370" cy="429895"/>
            <a:chOff x="9643922" y="6284741"/>
            <a:chExt cx="420370" cy="429895"/>
          </a:xfrm>
        </p:grpSpPr>
        <p:sp>
          <p:nvSpPr>
            <p:cNvPr id="30" name="object 30"/>
            <p:cNvSpPr/>
            <p:nvPr/>
          </p:nvSpPr>
          <p:spPr>
            <a:xfrm>
              <a:off x="9643922" y="6294860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90809" y="6284741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55677" y="6235024"/>
            <a:ext cx="3001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0" dirty="0">
                <a:solidFill>
                  <a:srgbClr val="606060"/>
                </a:solidFill>
                <a:latin typeface="Trebuchet MS"/>
                <a:cs typeface="Trebuchet MS"/>
              </a:rPr>
              <a:t>Project</a:t>
            </a:r>
            <a:r>
              <a:rPr sz="2600" b="1" spc="-125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600" b="1" spc="225" dirty="0">
                <a:solidFill>
                  <a:srgbClr val="606060"/>
                </a:solidFill>
                <a:latin typeface="Trebuchet MS"/>
                <a:cs typeface="Trebuchet MS"/>
              </a:rPr>
              <a:t>Overview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43922" y="7220118"/>
            <a:ext cx="420370" cy="429895"/>
            <a:chOff x="9643922" y="7220118"/>
            <a:chExt cx="420370" cy="429895"/>
          </a:xfrm>
        </p:grpSpPr>
        <p:sp>
          <p:nvSpPr>
            <p:cNvPr id="34" name="object 34"/>
            <p:cNvSpPr/>
            <p:nvPr/>
          </p:nvSpPr>
          <p:spPr>
            <a:xfrm>
              <a:off x="9643922" y="7230237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90809" y="7220118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155677" y="7170401"/>
            <a:ext cx="1885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45" dirty="0">
                <a:solidFill>
                  <a:srgbClr val="606060"/>
                </a:solidFill>
                <a:latin typeface="Trebuchet MS"/>
                <a:cs typeface="Trebuchet MS"/>
              </a:rPr>
              <a:t>Conclusion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6364" y="11"/>
            <a:ext cx="6623050" cy="9258300"/>
          </a:xfrm>
          <a:custGeom>
            <a:avLst/>
            <a:gdLst/>
            <a:ahLst/>
            <a:cxnLst/>
            <a:rect l="l" t="t" r="r" b="b"/>
            <a:pathLst>
              <a:path w="6623050" h="9258300">
                <a:moveTo>
                  <a:pt x="6622936" y="3478187"/>
                </a:moveTo>
                <a:lnTo>
                  <a:pt x="6052883" y="3146526"/>
                </a:lnTo>
                <a:lnTo>
                  <a:pt x="6052883" y="0"/>
                </a:lnTo>
                <a:lnTo>
                  <a:pt x="555764" y="0"/>
                </a:lnTo>
                <a:lnTo>
                  <a:pt x="555764" y="3154845"/>
                </a:lnTo>
                <a:lnTo>
                  <a:pt x="0" y="3478187"/>
                </a:lnTo>
                <a:lnTo>
                  <a:pt x="0" y="7331532"/>
                </a:lnTo>
                <a:lnTo>
                  <a:pt x="3311461" y="9258211"/>
                </a:lnTo>
                <a:lnTo>
                  <a:pt x="6622936" y="7331532"/>
                </a:lnTo>
                <a:lnTo>
                  <a:pt x="6622936" y="3478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258301"/>
            <a:ext cx="6751320" cy="1028700"/>
            <a:chOff x="0" y="9258301"/>
            <a:chExt cx="6751320" cy="1028700"/>
          </a:xfrm>
        </p:grpSpPr>
        <p:sp>
          <p:nvSpPr>
            <p:cNvPr id="4" name="object 4"/>
            <p:cNvSpPr/>
            <p:nvPr/>
          </p:nvSpPr>
          <p:spPr>
            <a:xfrm>
              <a:off x="0" y="9447774"/>
              <a:ext cx="3352165" cy="819785"/>
            </a:xfrm>
            <a:custGeom>
              <a:avLst/>
              <a:gdLst/>
              <a:ahLst/>
              <a:cxnLst/>
              <a:rect l="l" t="t" r="r" b="b"/>
              <a:pathLst>
                <a:path w="3352165" h="819784">
                  <a:moveTo>
                    <a:pt x="2603335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3351540" y="0"/>
                  </a:lnTo>
                  <a:lnTo>
                    <a:pt x="3351540" y="5883"/>
                  </a:lnTo>
                  <a:lnTo>
                    <a:pt x="2603335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4857" y="9258301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85570" y="0"/>
                  </a:lnTo>
                  <a:lnTo>
                    <a:pt x="2485570" y="5072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5267" y="9258301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85570" y="0"/>
                  </a:lnTo>
                  <a:lnTo>
                    <a:pt x="2485570" y="5072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025249" y="985052"/>
            <a:ext cx="5845175" cy="7774940"/>
            <a:chOff x="11025249" y="985052"/>
            <a:chExt cx="5845175" cy="7774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4109" y="2767426"/>
              <a:ext cx="5276849" cy="52768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025249" y="2050275"/>
              <a:ext cx="5845175" cy="6709409"/>
            </a:xfrm>
            <a:custGeom>
              <a:avLst/>
              <a:gdLst/>
              <a:ahLst/>
              <a:cxnLst/>
              <a:rect l="l" t="t" r="r" b="b"/>
              <a:pathLst>
                <a:path w="5845175" h="6709409">
                  <a:moveTo>
                    <a:pt x="3240524" y="6526761"/>
                  </a:moveTo>
                  <a:lnTo>
                    <a:pt x="2922551" y="6709252"/>
                  </a:lnTo>
                  <a:lnTo>
                    <a:pt x="0" y="5031939"/>
                  </a:lnTo>
                  <a:lnTo>
                    <a:pt x="0" y="1677312"/>
                  </a:lnTo>
                  <a:lnTo>
                    <a:pt x="158338" y="1586439"/>
                  </a:lnTo>
                  <a:lnTo>
                    <a:pt x="158338" y="4940693"/>
                  </a:lnTo>
                  <a:lnTo>
                    <a:pt x="2922551" y="6526761"/>
                  </a:lnTo>
                  <a:lnTo>
                    <a:pt x="3240524" y="6526761"/>
                  </a:lnTo>
                  <a:close/>
                </a:path>
                <a:path w="5845175" h="6709409">
                  <a:moveTo>
                    <a:pt x="3240524" y="182491"/>
                  </a:moveTo>
                  <a:lnTo>
                    <a:pt x="2922551" y="182491"/>
                  </a:lnTo>
                  <a:lnTo>
                    <a:pt x="158338" y="1768558"/>
                  </a:lnTo>
                  <a:lnTo>
                    <a:pt x="158338" y="1586439"/>
                  </a:lnTo>
                  <a:lnTo>
                    <a:pt x="2922551" y="0"/>
                  </a:lnTo>
                  <a:lnTo>
                    <a:pt x="3240524" y="182491"/>
                  </a:lnTo>
                  <a:close/>
                </a:path>
                <a:path w="5845175" h="6709409">
                  <a:moveTo>
                    <a:pt x="5845101" y="1677312"/>
                  </a:moveTo>
                  <a:lnTo>
                    <a:pt x="5845101" y="5031939"/>
                  </a:lnTo>
                  <a:lnTo>
                    <a:pt x="3240524" y="6526760"/>
                  </a:lnTo>
                  <a:lnTo>
                    <a:pt x="2922551" y="6526761"/>
                  </a:lnTo>
                  <a:lnTo>
                    <a:pt x="5686762" y="4940693"/>
                  </a:lnTo>
                  <a:lnTo>
                    <a:pt x="5686762" y="1586439"/>
                  </a:lnTo>
                  <a:lnTo>
                    <a:pt x="5845101" y="1677312"/>
                  </a:lnTo>
                  <a:close/>
                </a:path>
                <a:path w="5845175" h="6709409">
                  <a:moveTo>
                    <a:pt x="5686762" y="1586439"/>
                  </a:moveTo>
                  <a:lnTo>
                    <a:pt x="5686762" y="1768558"/>
                  </a:lnTo>
                  <a:lnTo>
                    <a:pt x="2922551" y="182491"/>
                  </a:lnTo>
                  <a:lnTo>
                    <a:pt x="3240524" y="182491"/>
                  </a:lnTo>
                  <a:lnTo>
                    <a:pt x="5686762" y="1586439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22938" y="1027915"/>
              <a:ext cx="2876550" cy="1648460"/>
            </a:xfrm>
            <a:custGeom>
              <a:avLst/>
              <a:gdLst/>
              <a:ahLst/>
              <a:cxnLst/>
              <a:rect l="l" t="t" r="r" b="b"/>
              <a:pathLst>
                <a:path w="2876550" h="1648460">
                  <a:moveTo>
                    <a:pt x="0" y="0"/>
                  </a:moveTo>
                  <a:lnTo>
                    <a:pt x="2876039" y="1648189"/>
                  </a:lnTo>
                </a:path>
              </a:pathLst>
            </a:custGeom>
            <a:ln w="85706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91611" y="1028127"/>
              <a:ext cx="2892425" cy="1619885"/>
            </a:xfrm>
            <a:custGeom>
              <a:avLst/>
              <a:gdLst/>
              <a:ahLst/>
              <a:cxnLst/>
              <a:rect l="l" t="t" r="r" b="b"/>
              <a:pathLst>
                <a:path w="2892425" h="1619885">
                  <a:moveTo>
                    <a:pt x="2892399" y="0"/>
                  </a:moveTo>
                  <a:lnTo>
                    <a:pt x="0" y="1619308"/>
                  </a:lnTo>
                </a:path>
              </a:pathLst>
            </a:custGeom>
            <a:ln w="85707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923391"/>
            <a:ext cx="761428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530" dirty="0"/>
              <a:t>About</a:t>
            </a:r>
            <a:r>
              <a:rPr sz="6500" spc="-250" dirty="0"/>
              <a:t> </a:t>
            </a:r>
            <a:r>
              <a:rPr sz="6500" spc="750" dirty="0"/>
              <a:t>Comapany</a:t>
            </a:r>
            <a:endParaRPr sz="650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835" y="3747916"/>
            <a:ext cx="123824" cy="123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835" y="5100466"/>
            <a:ext cx="123824" cy="123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835" y="6453016"/>
            <a:ext cx="123824" cy="123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835" y="7129291"/>
            <a:ext cx="123824" cy="1238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706" y="3430662"/>
            <a:ext cx="8736965" cy="475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95"/>
              </a:spcBef>
            </a:pPr>
            <a:r>
              <a:rPr sz="2950" b="1" spc="229" dirty="0">
                <a:solidFill>
                  <a:srgbClr val="FFFFFF"/>
                </a:solidFill>
                <a:latin typeface="Tahoma"/>
                <a:cs typeface="Tahoma"/>
              </a:rPr>
              <a:t>Company</a:t>
            </a:r>
            <a:r>
              <a:rPr sz="29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22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29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-3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950" b="1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45" dirty="0">
                <a:solidFill>
                  <a:srgbClr val="FFFFFF"/>
                </a:solidFill>
                <a:latin typeface="Tahoma"/>
                <a:cs typeface="Tahoma"/>
              </a:rPr>
              <a:t>Milestone-First</a:t>
            </a:r>
            <a:r>
              <a:rPr sz="29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6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29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14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9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95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9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endParaRPr sz="2950" dirty="0">
              <a:latin typeface="Tahoma"/>
              <a:cs typeface="Tahoma"/>
            </a:endParaRPr>
          </a:p>
          <a:p>
            <a:pPr marL="12700" marR="563245">
              <a:lnSpc>
                <a:spcPct val="150400"/>
              </a:lnSpc>
              <a:spcBef>
                <a:spcPts val="5"/>
              </a:spcBef>
            </a:pPr>
            <a:r>
              <a:rPr sz="2950" b="1" spc="235" dirty="0">
                <a:solidFill>
                  <a:srgbClr val="FFFFFF"/>
                </a:solidFill>
                <a:latin typeface="Tahoma"/>
                <a:cs typeface="Tahoma"/>
              </a:rPr>
              <a:t>Founded</a:t>
            </a:r>
            <a:r>
              <a:rPr sz="295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0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95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-10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r>
              <a:rPr sz="295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95" dirty="0">
                <a:solidFill>
                  <a:srgbClr val="FFFFFF"/>
                </a:solidFill>
                <a:latin typeface="Tahoma"/>
                <a:cs typeface="Tahoma"/>
              </a:rPr>
              <a:t>Industry</a:t>
            </a:r>
            <a:r>
              <a:rPr sz="295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-3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950" b="1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45" dirty="0">
                <a:solidFill>
                  <a:srgbClr val="FFFFFF"/>
                </a:solidFill>
                <a:latin typeface="Tahoma"/>
                <a:cs typeface="Tahoma"/>
              </a:rPr>
              <a:t>Professional </a:t>
            </a:r>
            <a:r>
              <a:rPr sz="295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4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295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US" sz="295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210" dirty="0">
                <a:solidFill>
                  <a:srgbClr val="FFFFFF"/>
                </a:solidFill>
                <a:latin typeface="Tahoma"/>
                <a:cs typeface="Tahoma"/>
              </a:rPr>
              <a:t>Coaching</a:t>
            </a:r>
            <a:endParaRPr sz="2950" dirty="0">
              <a:latin typeface="Tahoma"/>
              <a:cs typeface="Tahoma"/>
            </a:endParaRPr>
          </a:p>
          <a:p>
            <a:pPr marL="12700" marR="1035685">
              <a:lnSpc>
                <a:spcPct val="150400"/>
              </a:lnSpc>
            </a:pPr>
            <a:r>
              <a:rPr sz="2950" b="1" spc="170" dirty="0">
                <a:solidFill>
                  <a:srgbClr val="FFFFFF"/>
                </a:solidFill>
                <a:latin typeface="Tahoma"/>
                <a:cs typeface="Tahoma"/>
              </a:rPr>
              <a:t>Headquarters</a:t>
            </a:r>
            <a:r>
              <a:rPr sz="295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-3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950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55" dirty="0">
                <a:solidFill>
                  <a:srgbClr val="FFFFFF"/>
                </a:solidFill>
                <a:latin typeface="Tahoma"/>
                <a:cs typeface="Tahoma"/>
              </a:rPr>
              <a:t>Bangalore,</a:t>
            </a:r>
            <a:r>
              <a:rPr sz="295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50" dirty="0">
                <a:solidFill>
                  <a:srgbClr val="FFFFFF"/>
                </a:solidFill>
                <a:latin typeface="Tahoma"/>
                <a:cs typeface="Tahoma"/>
              </a:rPr>
              <a:t>Karnataka </a:t>
            </a:r>
            <a:r>
              <a:rPr sz="295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95" dirty="0">
                <a:solidFill>
                  <a:srgbClr val="FFFFFF"/>
                </a:solidFill>
                <a:latin typeface="Tahoma"/>
                <a:cs typeface="Tahoma"/>
              </a:rPr>
              <a:t>Website </a:t>
            </a:r>
            <a:r>
              <a:rPr sz="2950" b="1" spc="-35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95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b="1" spc="110" dirty="0">
                <a:solidFill>
                  <a:srgbClr val="FFFFFF"/>
                </a:solidFill>
                <a:latin typeface="Tahoma"/>
                <a:cs typeface="Tahoma"/>
              </a:rPr>
              <a:t>https://www.milestonefstjob.com</a:t>
            </a:r>
            <a:endParaRPr sz="2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4925" y="9447772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4">
                <a:moveTo>
                  <a:pt x="3621932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370137" y="0"/>
                </a:lnTo>
                <a:lnTo>
                  <a:pt x="4370137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6295" y="9447772"/>
            <a:ext cx="4887595" cy="819785"/>
          </a:xfrm>
          <a:custGeom>
            <a:avLst/>
            <a:gdLst/>
            <a:ahLst/>
            <a:cxnLst/>
            <a:rect l="l" t="t" r="r" b="b"/>
            <a:pathLst>
              <a:path w="4887595" h="819784">
                <a:moveTo>
                  <a:pt x="4133506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887120" y="0"/>
                </a:lnTo>
                <a:lnTo>
                  <a:pt x="4133506" y="819745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418376" y="9258300"/>
            <a:ext cx="2870200" cy="1028700"/>
            <a:chOff x="15418376" y="9258300"/>
            <a:chExt cx="2870200" cy="1028700"/>
          </a:xfrm>
        </p:grpSpPr>
        <p:sp>
          <p:nvSpPr>
            <p:cNvPr id="5" name="object 5"/>
            <p:cNvSpPr/>
            <p:nvPr/>
          </p:nvSpPr>
          <p:spPr>
            <a:xfrm>
              <a:off x="15418376" y="9258300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85572" y="0"/>
                  </a:lnTo>
                  <a:lnTo>
                    <a:pt x="2485572" y="5072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28787" y="9258300"/>
              <a:ext cx="1259840" cy="1028700"/>
            </a:xfrm>
            <a:custGeom>
              <a:avLst/>
              <a:gdLst/>
              <a:ahLst/>
              <a:cxnLst/>
              <a:rect l="l" t="t" r="r" b="b"/>
              <a:pathLst>
                <a:path w="1259840" h="1028700">
                  <a:moveTo>
                    <a:pt x="1259212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1259212" y="0"/>
                  </a:lnTo>
                  <a:lnTo>
                    <a:pt x="1259212" y="1028699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9258300"/>
            <a:ext cx="5140960" cy="1028700"/>
            <a:chOff x="0" y="9258300"/>
            <a:chExt cx="5140960" cy="1028700"/>
          </a:xfrm>
        </p:grpSpPr>
        <p:sp>
          <p:nvSpPr>
            <p:cNvPr id="8" name="object 8"/>
            <p:cNvSpPr/>
            <p:nvPr/>
          </p:nvSpPr>
          <p:spPr>
            <a:xfrm>
              <a:off x="0" y="9447773"/>
              <a:ext cx="3352165" cy="819785"/>
            </a:xfrm>
            <a:custGeom>
              <a:avLst/>
              <a:gdLst/>
              <a:ahLst/>
              <a:cxnLst/>
              <a:rect l="l" t="t" r="r" b="b"/>
              <a:pathLst>
                <a:path w="3352165" h="819784">
                  <a:moveTo>
                    <a:pt x="2603335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3351540" y="0"/>
                  </a:lnTo>
                  <a:lnTo>
                    <a:pt x="3351540" y="5883"/>
                  </a:lnTo>
                  <a:lnTo>
                    <a:pt x="2603335" y="819745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4856" y="9258300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9"/>
                  </a:moveTo>
                  <a:lnTo>
                    <a:pt x="0" y="1028699"/>
                  </a:lnTo>
                  <a:lnTo>
                    <a:pt x="945711" y="0"/>
                  </a:lnTo>
                  <a:lnTo>
                    <a:pt x="2485572" y="0"/>
                  </a:lnTo>
                  <a:lnTo>
                    <a:pt x="2485572" y="5072"/>
                  </a:lnTo>
                  <a:lnTo>
                    <a:pt x="1544523" y="1028699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111943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4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1" y="0"/>
                </a:lnTo>
                <a:lnTo>
                  <a:pt x="2485571" y="5073"/>
                </a:lnTo>
                <a:lnTo>
                  <a:pt x="1544524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5265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288000" cy="4144645"/>
          </a:xfrm>
          <a:custGeom>
            <a:avLst/>
            <a:gdLst/>
            <a:ahLst/>
            <a:cxnLst/>
            <a:rect l="l" t="t" r="r" b="b"/>
            <a:pathLst>
              <a:path w="18288000" h="4144645">
                <a:moveTo>
                  <a:pt x="0" y="0"/>
                </a:moveTo>
                <a:lnTo>
                  <a:pt x="18288000" y="0"/>
                </a:lnTo>
                <a:lnTo>
                  <a:pt x="18288000" y="4144076"/>
                </a:lnTo>
                <a:lnTo>
                  <a:pt x="0" y="4144076"/>
                </a:lnTo>
                <a:lnTo>
                  <a:pt x="0" y="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9033" y="749743"/>
            <a:ext cx="143148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395" dirty="0"/>
              <a:t>Things</a:t>
            </a:r>
            <a:r>
              <a:rPr sz="6500" spc="-204" dirty="0"/>
              <a:t> </a:t>
            </a:r>
            <a:r>
              <a:rPr sz="6500" spc="425" dirty="0"/>
              <a:t>Learned</a:t>
            </a:r>
            <a:r>
              <a:rPr sz="6500" spc="-200" dirty="0"/>
              <a:t> </a:t>
            </a:r>
            <a:r>
              <a:rPr sz="6500" spc="520" dirty="0"/>
              <a:t>During</a:t>
            </a:r>
            <a:r>
              <a:rPr sz="6500" spc="-204" dirty="0"/>
              <a:t> </a:t>
            </a:r>
            <a:r>
              <a:rPr sz="6500" spc="320" dirty="0"/>
              <a:t>Internship</a:t>
            </a:r>
            <a:endParaRPr sz="6500"/>
          </a:p>
        </p:txBody>
      </p:sp>
      <p:sp>
        <p:nvSpPr>
          <p:cNvPr id="14" name="object 14"/>
          <p:cNvSpPr txBox="1"/>
          <p:nvPr/>
        </p:nvSpPr>
        <p:spPr>
          <a:xfrm>
            <a:off x="2517670" y="2165541"/>
            <a:ext cx="13257530" cy="132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7095" marR="5080" indent="-3415029">
              <a:lnSpc>
                <a:spcPct val="149900"/>
              </a:lnSpc>
              <a:spcBef>
                <a:spcPts val="95"/>
              </a:spcBef>
            </a:pPr>
            <a:r>
              <a:rPr sz="2850" b="1" spc="-16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85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50" b="1" spc="170" dirty="0">
                <a:solidFill>
                  <a:srgbClr val="FFFFFF"/>
                </a:solidFill>
                <a:latin typeface="Tahoma"/>
                <a:cs typeface="Tahoma"/>
              </a:rPr>
              <a:t>provided </a:t>
            </a:r>
            <a:r>
              <a:rPr sz="2850" b="1" spc="240" dirty="0">
                <a:solidFill>
                  <a:srgbClr val="FFFFFF"/>
                </a:solidFill>
                <a:latin typeface="Tahoma"/>
                <a:cs typeface="Tahoma"/>
              </a:rPr>
              <a:t>me </a:t>
            </a:r>
            <a:r>
              <a:rPr sz="2850" b="1" spc="165" dirty="0">
                <a:solidFill>
                  <a:srgbClr val="FFFFFF"/>
                </a:solidFill>
                <a:latin typeface="Tahoma"/>
                <a:cs typeface="Tahoma"/>
              </a:rPr>
              <a:t>opprtunity </a:t>
            </a:r>
            <a:r>
              <a:rPr sz="2850" b="1" spc="140" dirty="0">
                <a:solidFill>
                  <a:srgbClr val="FFFFFF"/>
                </a:solidFill>
                <a:latin typeface="Tahoma"/>
                <a:cs typeface="Tahoma"/>
              </a:rPr>
              <a:t>work </a:t>
            </a:r>
            <a:r>
              <a:rPr sz="2850" b="1" spc="160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2850" b="1" spc="135" dirty="0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sz="2850" b="1" spc="120" dirty="0">
                <a:solidFill>
                  <a:srgbClr val="FFFFFF"/>
                </a:solidFill>
                <a:latin typeface="Tahoma"/>
                <a:cs typeface="Tahoma"/>
              </a:rPr>
              <a:t>tools </a:t>
            </a:r>
            <a:r>
              <a:rPr sz="2850" b="1" spc="110" dirty="0">
                <a:solidFill>
                  <a:srgbClr val="FFFFFF"/>
                </a:solidFill>
                <a:latin typeface="Tahoma"/>
                <a:cs typeface="Tahoma"/>
              </a:rPr>
              <a:t>like </a:t>
            </a:r>
            <a:r>
              <a:rPr sz="2850" b="1" spc="165" dirty="0">
                <a:solidFill>
                  <a:srgbClr val="FFFFFF"/>
                </a:solidFill>
                <a:latin typeface="Tahoma"/>
                <a:cs typeface="Tahoma"/>
              </a:rPr>
              <a:t>Eclipse </a:t>
            </a:r>
            <a:r>
              <a:rPr sz="2850" b="1" spc="5" dirty="0">
                <a:solidFill>
                  <a:srgbClr val="FFFFFF"/>
                </a:solidFill>
                <a:latin typeface="Tahoma"/>
                <a:cs typeface="Tahoma"/>
              </a:rPr>
              <a:t>IDE, </a:t>
            </a:r>
            <a:r>
              <a:rPr sz="2850" b="1" spc="-8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50" b="1" spc="180" dirty="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sz="28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50" b="1" spc="135" dirty="0">
                <a:solidFill>
                  <a:srgbClr val="FFFFFF"/>
                </a:solidFill>
                <a:latin typeface="Tahoma"/>
                <a:cs typeface="Tahoma"/>
              </a:rPr>
              <a:t>database,</a:t>
            </a:r>
            <a:r>
              <a:rPr sz="285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50" b="1" spc="185" dirty="0">
                <a:solidFill>
                  <a:srgbClr val="FFFFFF"/>
                </a:solidFill>
                <a:latin typeface="Tahoma"/>
                <a:cs typeface="Tahoma"/>
              </a:rPr>
              <a:t>Tomcat</a:t>
            </a:r>
            <a:r>
              <a:rPr sz="285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50" b="1" spc="110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404" y="5320664"/>
            <a:ext cx="123825" cy="123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733800" y="4784911"/>
            <a:ext cx="8351041" cy="228395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 marR="5080">
              <a:lnSpc>
                <a:spcPct val="149200"/>
              </a:lnSpc>
            </a:pPr>
            <a:r>
              <a:rPr sz="3100" b="1" spc="130" dirty="0">
                <a:latin typeface="Tahoma"/>
                <a:cs typeface="Tahoma"/>
              </a:rPr>
              <a:t>Software </a:t>
            </a:r>
            <a:r>
              <a:rPr sz="3100" b="1" spc="215" dirty="0">
                <a:latin typeface="Tahoma"/>
                <a:cs typeface="Tahoma"/>
              </a:rPr>
              <a:t>Development </a:t>
            </a:r>
            <a:r>
              <a:rPr sz="3100" b="1" spc="-894" dirty="0">
                <a:latin typeface="Tahoma"/>
                <a:cs typeface="Tahoma"/>
              </a:rPr>
              <a:t> </a:t>
            </a:r>
            <a:endParaRPr lang="en-US" sz="3100" b="1" spc="-894" dirty="0">
              <a:latin typeface="Tahoma"/>
              <a:cs typeface="Tahoma"/>
            </a:endParaRPr>
          </a:p>
          <a:p>
            <a:pPr marL="12700" marR="5080">
              <a:lnSpc>
                <a:spcPct val="149200"/>
              </a:lnSpc>
            </a:pPr>
            <a:r>
              <a:rPr sz="3100" b="1" spc="175" dirty="0">
                <a:latin typeface="Tahoma"/>
                <a:cs typeface="Tahoma"/>
              </a:rPr>
              <a:t>Database </a:t>
            </a:r>
            <a:r>
              <a:rPr sz="3100" b="1" spc="229" dirty="0">
                <a:latin typeface="Tahoma"/>
                <a:cs typeface="Tahoma"/>
              </a:rPr>
              <a:t>Management</a:t>
            </a:r>
            <a:endParaRPr lang="en-US" sz="3100" b="1" spc="229" dirty="0">
              <a:latin typeface="Tahoma"/>
              <a:cs typeface="Tahoma"/>
            </a:endParaRPr>
          </a:p>
          <a:p>
            <a:pPr marL="12700" marR="5080">
              <a:lnSpc>
                <a:spcPct val="149200"/>
              </a:lnSpc>
            </a:pPr>
            <a:r>
              <a:rPr lang="en-US" sz="3100" b="1" spc="229" dirty="0">
                <a:latin typeface="Tahoma"/>
                <a:cs typeface="Tahoma"/>
              </a:rPr>
              <a:t>Java Web application Development</a:t>
            </a:r>
            <a:endParaRPr sz="3100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404" y="6025514"/>
            <a:ext cx="123825" cy="123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404" y="6730364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6364" y="1028623"/>
            <a:ext cx="6623050" cy="9258935"/>
          </a:xfrm>
          <a:custGeom>
            <a:avLst/>
            <a:gdLst/>
            <a:ahLst/>
            <a:cxnLst/>
            <a:rect l="l" t="t" r="r" b="b"/>
            <a:pathLst>
              <a:path w="6623050" h="9258935">
                <a:moveTo>
                  <a:pt x="6622936" y="1926678"/>
                </a:moveTo>
                <a:lnTo>
                  <a:pt x="3311461" y="0"/>
                </a:lnTo>
                <a:lnTo>
                  <a:pt x="0" y="1926678"/>
                </a:lnTo>
                <a:lnTo>
                  <a:pt x="0" y="5780024"/>
                </a:lnTo>
                <a:lnTo>
                  <a:pt x="555764" y="6103391"/>
                </a:lnTo>
                <a:lnTo>
                  <a:pt x="555764" y="9258376"/>
                </a:lnTo>
                <a:lnTo>
                  <a:pt x="6052883" y="9258376"/>
                </a:lnTo>
                <a:lnTo>
                  <a:pt x="6052883" y="6111697"/>
                </a:lnTo>
                <a:lnTo>
                  <a:pt x="6622936" y="5780024"/>
                </a:lnTo>
                <a:lnTo>
                  <a:pt x="6622936" y="1926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258303"/>
            <a:ext cx="6751320" cy="1028700"/>
            <a:chOff x="0" y="9258303"/>
            <a:chExt cx="6751320" cy="1028700"/>
          </a:xfrm>
        </p:grpSpPr>
        <p:sp>
          <p:nvSpPr>
            <p:cNvPr id="4" name="object 4"/>
            <p:cNvSpPr/>
            <p:nvPr/>
          </p:nvSpPr>
          <p:spPr>
            <a:xfrm>
              <a:off x="0" y="9447773"/>
              <a:ext cx="3352165" cy="819785"/>
            </a:xfrm>
            <a:custGeom>
              <a:avLst/>
              <a:gdLst/>
              <a:ahLst/>
              <a:cxnLst/>
              <a:rect l="l" t="t" r="r" b="b"/>
              <a:pathLst>
                <a:path w="3352165" h="819784">
                  <a:moveTo>
                    <a:pt x="2603335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3351540" y="0"/>
                  </a:lnTo>
                  <a:lnTo>
                    <a:pt x="3351540" y="5883"/>
                  </a:lnTo>
                  <a:lnTo>
                    <a:pt x="2603335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4859" y="9258303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8" y="0"/>
                  </a:lnTo>
                  <a:lnTo>
                    <a:pt x="2485569" y="0"/>
                  </a:lnTo>
                  <a:lnTo>
                    <a:pt x="2485569" y="5072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5268" y="9258303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8" y="0"/>
                  </a:lnTo>
                  <a:lnTo>
                    <a:pt x="2485569" y="0"/>
                  </a:lnTo>
                  <a:lnTo>
                    <a:pt x="2485569" y="5072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025249" y="1527372"/>
            <a:ext cx="5845175" cy="7737475"/>
            <a:chOff x="11025249" y="1527372"/>
            <a:chExt cx="5845175" cy="7737475"/>
          </a:xfrm>
        </p:grpSpPr>
        <p:sp>
          <p:nvSpPr>
            <p:cNvPr id="8" name="object 8"/>
            <p:cNvSpPr/>
            <p:nvPr/>
          </p:nvSpPr>
          <p:spPr>
            <a:xfrm>
              <a:off x="11025249" y="1527372"/>
              <a:ext cx="5845175" cy="6709409"/>
            </a:xfrm>
            <a:custGeom>
              <a:avLst/>
              <a:gdLst/>
              <a:ahLst/>
              <a:cxnLst/>
              <a:rect l="l" t="t" r="r" b="b"/>
              <a:pathLst>
                <a:path w="5845175" h="6709409">
                  <a:moveTo>
                    <a:pt x="3240524" y="6526760"/>
                  </a:moveTo>
                  <a:lnTo>
                    <a:pt x="2922551" y="6709251"/>
                  </a:lnTo>
                  <a:lnTo>
                    <a:pt x="0" y="5031939"/>
                  </a:lnTo>
                  <a:lnTo>
                    <a:pt x="0" y="1677312"/>
                  </a:lnTo>
                  <a:lnTo>
                    <a:pt x="158338" y="1586439"/>
                  </a:lnTo>
                  <a:lnTo>
                    <a:pt x="158338" y="4940693"/>
                  </a:lnTo>
                  <a:lnTo>
                    <a:pt x="2922551" y="6526760"/>
                  </a:lnTo>
                  <a:lnTo>
                    <a:pt x="3240524" y="6526760"/>
                  </a:lnTo>
                  <a:close/>
                </a:path>
                <a:path w="5845175" h="6709409">
                  <a:moveTo>
                    <a:pt x="3240524" y="182491"/>
                  </a:moveTo>
                  <a:lnTo>
                    <a:pt x="2922551" y="182491"/>
                  </a:lnTo>
                  <a:lnTo>
                    <a:pt x="158338" y="1768558"/>
                  </a:lnTo>
                  <a:lnTo>
                    <a:pt x="158338" y="1586439"/>
                  </a:lnTo>
                  <a:lnTo>
                    <a:pt x="2922551" y="0"/>
                  </a:lnTo>
                  <a:lnTo>
                    <a:pt x="3240524" y="182491"/>
                  </a:lnTo>
                  <a:close/>
                </a:path>
                <a:path w="5845175" h="6709409">
                  <a:moveTo>
                    <a:pt x="5845101" y="1677312"/>
                  </a:moveTo>
                  <a:lnTo>
                    <a:pt x="5845101" y="5031939"/>
                  </a:lnTo>
                  <a:lnTo>
                    <a:pt x="3240524" y="6526760"/>
                  </a:lnTo>
                  <a:lnTo>
                    <a:pt x="2922551" y="6526760"/>
                  </a:lnTo>
                  <a:lnTo>
                    <a:pt x="5686762" y="4940693"/>
                  </a:lnTo>
                  <a:lnTo>
                    <a:pt x="5686762" y="1586438"/>
                  </a:lnTo>
                  <a:lnTo>
                    <a:pt x="5845101" y="1677312"/>
                  </a:lnTo>
                  <a:close/>
                </a:path>
                <a:path w="5845175" h="6709409">
                  <a:moveTo>
                    <a:pt x="5686762" y="1586438"/>
                  </a:moveTo>
                  <a:lnTo>
                    <a:pt x="5686762" y="1768558"/>
                  </a:lnTo>
                  <a:lnTo>
                    <a:pt x="2922551" y="182491"/>
                  </a:lnTo>
                  <a:lnTo>
                    <a:pt x="3240524" y="182491"/>
                  </a:lnTo>
                  <a:lnTo>
                    <a:pt x="5686762" y="1586438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0656" y="7633901"/>
              <a:ext cx="2910840" cy="1586865"/>
            </a:xfrm>
            <a:custGeom>
              <a:avLst/>
              <a:gdLst/>
              <a:ahLst/>
              <a:cxnLst/>
              <a:rect l="l" t="t" r="r" b="b"/>
              <a:pathLst>
                <a:path w="2910840" h="1586865">
                  <a:moveTo>
                    <a:pt x="0" y="1586739"/>
                  </a:moveTo>
                  <a:lnTo>
                    <a:pt x="2910393" y="0"/>
                  </a:lnTo>
                </a:path>
              </a:pathLst>
            </a:custGeom>
            <a:ln w="85708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8173" y="7522956"/>
              <a:ext cx="2846705" cy="1698625"/>
            </a:xfrm>
            <a:custGeom>
              <a:avLst/>
              <a:gdLst/>
              <a:ahLst/>
              <a:cxnLst/>
              <a:rect l="l" t="t" r="r" b="b"/>
              <a:pathLst>
                <a:path w="2846705" h="1698625">
                  <a:moveTo>
                    <a:pt x="2846615" y="1698502"/>
                  </a:moveTo>
                  <a:lnTo>
                    <a:pt x="0" y="0"/>
                  </a:lnTo>
                </a:path>
              </a:pathLst>
            </a:custGeom>
            <a:ln w="85705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62225" y="2462523"/>
              <a:ext cx="3340735" cy="4338320"/>
            </a:xfrm>
            <a:custGeom>
              <a:avLst/>
              <a:gdLst/>
              <a:ahLst/>
              <a:cxnLst/>
              <a:rect l="l" t="t" r="r" b="b"/>
              <a:pathLst>
                <a:path w="3340734" h="4338320">
                  <a:moveTo>
                    <a:pt x="3340553" y="4337767"/>
                  </a:moveTo>
                  <a:lnTo>
                    <a:pt x="0" y="4337767"/>
                  </a:lnTo>
                  <a:lnTo>
                    <a:pt x="0" y="0"/>
                  </a:lnTo>
                  <a:lnTo>
                    <a:pt x="3340553" y="0"/>
                  </a:lnTo>
                  <a:lnTo>
                    <a:pt x="3340553" y="4337767"/>
                  </a:lnTo>
                  <a:close/>
                </a:path>
              </a:pathLst>
            </a:custGeom>
            <a:solidFill>
              <a:srgbClr val="E3E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0070" y="4130895"/>
              <a:ext cx="2338705" cy="3169920"/>
            </a:xfrm>
            <a:custGeom>
              <a:avLst/>
              <a:gdLst/>
              <a:ahLst/>
              <a:cxnLst/>
              <a:rect l="l" t="t" r="r" b="b"/>
              <a:pathLst>
                <a:path w="2338705" h="3169920">
                  <a:moveTo>
                    <a:pt x="2096051" y="3169907"/>
                  </a:moveTo>
                  <a:lnTo>
                    <a:pt x="242336" y="3169907"/>
                  </a:lnTo>
                  <a:lnTo>
                    <a:pt x="234150" y="3169505"/>
                  </a:lnTo>
                  <a:lnTo>
                    <a:pt x="193615" y="3163499"/>
                  </a:lnTo>
                  <a:lnTo>
                    <a:pt x="147082" y="3147720"/>
                  </a:lnTo>
                  <a:lnTo>
                    <a:pt x="104525" y="3123178"/>
                  </a:lnTo>
                  <a:lnTo>
                    <a:pt x="67579" y="3090813"/>
                  </a:lnTo>
                  <a:lnTo>
                    <a:pt x="37665" y="3051871"/>
                  </a:lnTo>
                  <a:lnTo>
                    <a:pt x="15931" y="3007847"/>
                  </a:lnTo>
                  <a:lnTo>
                    <a:pt x="3212" y="2960434"/>
                  </a:lnTo>
                  <a:lnTo>
                    <a:pt x="0" y="2927847"/>
                  </a:lnTo>
                  <a:lnTo>
                    <a:pt x="0" y="242059"/>
                  </a:lnTo>
                  <a:lnTo>
                    <a:pt x="6414" y="193394"/>
                  </a:lnTo>
                  <a:lnTo>
                    <a:pt x="22211" y="146914"/>
                  </a:lnTo>
                  <a:lnTo>
                    <a:pt x="46782" y="104406"/>
                  </a:lnTo>
                  <a:lnTo>
                    <a:pt x="79184" y="67502"/>
                  </a:lnTo>
                  <a:lnTo>
                    <a:pt x="118170" y="37622"/>
                  </a:lnTo>
                  <a:lnTo>
                    <a:pt x="162244" y="15912"/>
                  </a:lnTo>
                  <a:lnTo>
                    <a:pt x="209711" y="3209"/>
                  </a:lnTo>
                  <a:lnTo>
                    <a:pt x="250541" y="0"/>
                  </a:lnTo>
                  <a:lnTo>
                    <a:pt x="2096051" y="0"/>
                  </a:lnTo>
                  <a:lnTo>
                    <a:pt x="2144771" y="6407"/>
                  </a:lnTo>
                  <a:lnTo>
                    <a:pt x="2191304" y="22186"/>
                  </a:lnTo>
                  <a:lnTo>
                    <a:pt x="2233861" y="46729"/>
                  </a:lnTo>
                  <a:lnTo>
                    <a:pt x="2270807" y="79093"/>
                  </a:lnTo>
                  <a:lnTo>
                    <a:pt x="2300721" y="118035"/>
                  </a:lnTo>
                  <a:lnTo>
                    <a:pt x="2322455" y="162059"/>
                  </a:lnTo>
                  <a:lnTo>
                    <a:pt x="2335173" y="209471"/>
                  </a:lnTo>
                  <a:lnTo>
                    <a:pt x="2338387" y="242059"/>
                  </a:lnTo>
                  <a:lnTo>
                    <a:pt x="2338387" y="2927847"/>
                  </a:lnTo>
                  <a:lnTo>
                    <a:pt x="2331972" y="2976511"/>
                  </a:lnTo>
                  <a:lnTo>
                    <a:pt x="2316175" y="3022992"/>
                  </a:lnTo>
                  <a:lnTo>
                    <a:pt x="2291604" y="3065500"/>
                  </a:lnTo>
                  <a:lnTo>
                    <a:pt x="2259202" y="3102404"/>
                  </a:lnTo>
                  <a:lnTo>
                    <a:pt x="2220216" y="3132285"/>
                  </a:lnTo>
                  <a:lnTo>
                    <a:pt x="2176142" y="3153993"/>
                  </a:lnTo>
                  <a:lnTo>
                    <a:pt x="2128675" y="3166697"/>
                  </a:lnTo>
                  <a:lnTo>
                    <a:pt x="2096051" y="3169907"/>
                  </a:lnTo>
                  <a:close/>
                </a:path>
              </a:pathLst>
            </a:custGeom>
            <a:solidFill>
              <a:srgbClr val="00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84122" y="5298757"/>
              <a:ext cx="1002665" cy="334010"/>
            </a:xfrm>
            <a:custGeom>
              <a:avLst/>
              <a:gdLst/>
              <a:ahLst/>
              <a:cxnLst/>
              <a:rect l="l" t="t" r="r" b="b"/>
              <a:pathLst>
                <a:path w="1002665" h="334010">
                  <a:moveTo>
                    <a:pt x="334048" y="0"/>
                  </a:moveTo>
                  <a:lnTo>
                    <a:pt x="0" y="0"/>
                  </a:lnTo>
                  <a:lnTo>
                    <a:pt x="0" y="333679"/>
                  </a:lnTo>
                  <a:lnTo>
                    <a:pt x="334048" y="333679"/>
                  </a:lnTo>
                  <a:lnTo>
                    <a:pt x="334048" y="0"/>
                  </a:lnTo>
                  <a:close/>
                </a:path>
                <a:path w="1002665" h="334010">
                  <a:moveTo>
                    <a:pt x="1002169" y="0"/>
                  </a:moveTo>
                  <a:lnTo>
                    <a:pt x="668108" y="0"/>
                  </a:lnTo>
                  <a:lnTo>
                    <a:pt x="668108" y="333679"/>
                  </a:lnTo>
                  <a:lnTo>
                    <a:pt x="1002169" y="333679"/>
                  </a:lnTo>
                  <a:lnTo>
                    <a:pt x="1002169" y="0"/>
                  </a:lnTo>
                  <a:close/>
                </a:path>
              </a:pathLst>
            </a:custGeom>
            <a:solidFill>
              <a:srgbClr val="F5B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84126" y="4464570"/>
              <a:ext cx="1670685" cy="501015"/>
            </a:xfrm>
            <a:custGeom>
              <a:avLst/>
              <a:gdLst/>
              <a:ahLst/>
              <a:cxnLst/>
              <a:rect l="l" t="t" r="r" b="b"/>
              <a:pathLst>
                <a:path w="1670684" h="501014">
                  <a:moveTo>
                    <a:pt x="1670276" y="500511"/>
                  </a:moveTo>
                  <a:lnTo>
                    <a:pt x="0" y="500511"/>
                  </a:lnTo>
                  <a:lnTo>
                    <a:pt x="0" y="0"/>
                  </a:lnTo>
                  <a:lnTo>
                    <a:pt x="1670276" y="0"/>
                  </a:lnTo>
                  <a:lnTo>
                    <a:pt x="1670276" y="500511"/>
                  </a:lnTo>
                  <a:close/>
                </a:path>
              </a:pathLst>
            </a:custGeom>
            <a:solidFill>
              <a:srgbClr val="56C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84122" y="5298757"/>
              <a:ext cx="1670685" cy="1668780"/>
            </a:xfrm>
            <a:custGeom>
              <a:avLst/>
              <a:gdLst/>
              <a:ahLst/>
              <a:cxnLst/>
              <a:rect l="l" t="t" r="r" b="b"/>
              <a:pathLst>
                <a:path w="1670684" h="1668779">
                  <a:moveTo>
                    <a:pt x="334048" y="1334706"/>
                  </a:moveTo>
                  <a:lnTo>
                    <a:pt x="0" y="1334706"/>
                  </a:lnTo>
                  <a:lnTo>
                    <a:pt x="0" y="1668373"/>
                  </a:lnTo>
                  <a:lnTo>
                    <a:pt x="334048" y="1668373"/>
                  </a:lnTo>
                  <a:lnTo>
                    <a:pt x="334048" y="1334706"/>
                  </a:lnTo>
                  <a:close/>
                </a:path>
                <a:path w="1670684" h="1668779">
                  <a:moveTo>
                    <a:pt x="334048" y="667359"/>
                  </a:moveTo>
                  <a:lnTo>
                    <a:pt x="0" y="667359"/>
                  </a:lnTo>
                  <a:lnTo>
                    <a:pt x="0" y="1001026"/>
                  </a:lnTo>
                  <a:lnTo>
                    <a:pt x="334048" y="1001026"/>
                  </a:lnTo>
                  <a:lnTo>
                    <a:pt x="334048" y="667359"/>
                  </a:lnTo>
                  <a:close/>
                </a:path>
                <a:path w="1670684" h="1668779">
                  <a:moveTo>
                    <a:pt x="1002169" y="1334706"/>
                  </a:moveTo>
                  <a:lnTo>
                    <a:pt x="668108" y="1334706"/>
                  </a:lnTo>
                  <a:lnTo>
                    <a:pt x="668108" y="1668373"/>
                  </a:lnTo>
                  <a:lnTo>
                    <a:pt x="1002169" y="1668373"/>
                  </a:lnTo>
                  <a:lnTo>
                    <a:pt x="1002169" y="1334706"/>
                  </a:lnTo>
                  <a:close/>
                </a:path>
                <a:path w="1670684" h="1668779">
                  <a:moveTo>
                    <a:pt x="1002169" y="667359"/>
                  </a:moveTo>
                  <a:lnTo>
                    <a:pt x="668108" y="667359"/>
                  </a:lnTo>
                  <a:lnTo>
                    <a:pt x="668108" y="1001026"/>
                  </a:lnTo>
                  <a:lnTo>
                    <a:pt x="1002169" y="1001026"/>
                  </a:lnTo>
                  <a:lnTo>
                    <a:pt x="1002169" y="667359"/>
                  </a:lnTo>
                  <a:close/>
                </a:path>
                <a:path w="1670684" h="1668779">
                  <a:moveTo>
                    <a:pt x="1670278" y="1334706"/>
                  </a:moveTo>
                  <a:lnTo>
                    <a:pt x="1336217" y="1334706"/>
                  </a:lnTo>
                  <a:lnTo>
                    <a:pt x="1336217" y="1668373"/>
                  </a:lnTo>
                  <a:lnTo>
                    <a:pt x="1670278" y="1668373"/>
                  </a:lnTo>
                  <a:lnTo>
                    <a:pt x="1670278" y="1334706"/>
                  </a:lnTo>
                  <a:close/>
                </a:path>
                <a:path w="1670684" h="1668779">
                  <a:moveTo>
                    <a:pt x="1670278" y="667359"/>
                  </a:moveTo>
                  <a:lnTo>
                    <a:pt x="1336217" y="667359"/>
                  </a:lnTo>
                  <a:lnTo>
                    <a:pt x="1336217" y="1001026"/>
                  </a:lnTo>
                  <a:lnTo>
                    <a:pt x="1670278" y="1001026"/>
                  </a:lnTo>
                  <a:lnTo>
                    <a:pt x="1670278" y="667359"/>
                  </a:lnTo>
                  <a:close/>
                </a:path>
                <a:path w="1670684" h="1668779">
                  <a:moveTo>
                    <a:pt x="1670278" y="0"/>
                  </a:moveTo>
                  <a:lnTo>
                    <a:pt x="1336217" y="0"/>
                  </a:lnTo>
                  <a:lnTo>
                    <a:pt x="1336217" y="333679"/>
                  </a:lnTo>
                  <a:lnTo>
                    <a:pt x="1670278" y="333679"/>
                  </a:lnTo>
                  <a:lnTo>
                    <a:pt x="1670278" y="0"/>
                  </a:lnTo>
                  <a:close/>
                </a:path>
              </a:pathLst>
            </a:custGeom>
            <a:solidFill>
              <a:srgbClr val="F5B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11683" y="2963035"/>
              <a:ext cx="3173730" cy="334010"/>
            </a:xfrm>
            <a:custGeom>
              <a:avLst/>
              <a:gdLst/>
              <a:ahLst/>
              <a:cxnLst/>
              <a:rect l="l" t="t" r="r" b="b"/>
              <a:pathLst>
                <a:path w="3173730" h="334010">
                  <a:moveTo>
                    <a:pt x="3006498" y="333674"/>
                  </a:moveTo>
                  <a:lnTo>
                    <a:pt x="167027" y="333674"/>
                  </a:lnTo>
                  <a:lnTo>
                    <a:pt x="158822" y="333474"/>
                  </a:lnTo>
                  <a:lnTo>
                    <a:pt x="118541" y="326492"/>
                  </a:lnTo>
                  <a:lnTo>
                    <a:pt x="81166" y="309944"/>
                  </a:lnTo>
                  <a:lnTo>
                    <a:pt x="48921" y="284808"/>
                  </a:lnTo>
                  <a:lnTo>
                    <a:pt x="23757" y="252600"/>
                  </a:lnTo>
                  <a:lnTo>
                    <a:pt x="7190" y="215267"/>
                  </a:lnTo>
                  <a:lnTo>
                    <a:pt x="200" y="175033"/>
                  </a:lnTo>
                  <a:lnTo>
                    <a:pt x="0" y="166837"/>
                  </a:lnTo>
                  <a:lnTo>
                    <a:pt x="200" y="158640"/>
                  </a:lnTo>
                  <a:lnTo>
                    <a:pt x="7190" y="118406"/>
                  </a:lnTo>
                  <a:lnTo>
                    <a:pt x="23757" y="81073"/>
                  </a:lnTo>
                  <a:lnTo>
                    <a:pt x="48921" y="48865"/>
                  </a:lnTo>
                  <a:lnTo>
                    <a:pt x="81166" y="23730"/>
                  </a:lnTo>
                  <a:lnTo>
                    <a:pt x="118541" y="7182"/>
                  </a:lnTo>
                  <a:lnTo>
                    <a:pt x="158822" y="200"/>
                  </a:lnTo>
                  <a:lnTo>
                    <a:pt x="167027" y="0"/>
                  </a:lnTo>
                  <a:lnTo>
                    <a:pt x="3006498" y="0"/>
                  </a:lnTo>
                  <a:lnTo>
                    <a:pt x="3173525" y="166837"/>
                  </a:lnTo>
                  <a:lnTo>
                    <a:pt x="3006498" y="333674"/>
                  </a:lnTo>
                  <a:close/>
                </a:path>
              </a:pathLst>
            </a:custGeom>
            <a:solidFill>
              <a:srgbClr val="00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12766" y="2963035"/>
              <a:ext cx="1085850" cy="751205"/>
            </a:xfrm>
            <a:custGeom>
              <a:avLst/>
              <a:gdLst/>
              <a:ahLst/>
              <a:cxnLst/>
              <a:rect l="l" t="t" r="r" b="b"/>
              <a:pathLst>
                <a:path w="1085850" h="751204">
                  <a:moveTo>
                    <a:pt x="1085679" y="750767"/>
                  </a:moveTo>
                  <a:lnTo>
                    <a:pt x="417569" y="750767"/>
                  </a:lnTo>
                  <a:lnTo>
                    <a:pt x="409342" y="750370"/>
                  </a:lnTo>
                  <a:lnTo>
                    <a:pt x="371161" y="736723"/>
                  </a:lnTo>
                  <a:lnTo>
                    <a:pt x="24459" y="392661"/>
                  </a:lnTo>
                  <a:lnTo>
                    <a:pt x="3575" y="357853"/>
                  </a:lnTo>
                  <a:lnTo>
                    <a:pt x="0" y="333674"/>
                  </a:lnTo>
                  <a:lnTo>
                    <a:pt x="0" y="0"/>
                  </a:lnTo>
                  <a:lnTo>
                    <a:pt x="167027" y="0"/>
                  </a:lnTo>
                  <a:lnTo>
                    <a:pt x="167027" y="299128"/>
                  </a:lnTo>
                  <a:lnTo>
                    <a:pt x="452154" y="583930"/>
                  </a:lnTo>
                  <a:lnTo>
                    <a:pt x="1085679" y="583930"/>
                  </a:lnTo>
                  <a:lnTo>
                    <a:pt x="1085679" y="750767"/>
                  </a:lnTo>
                  <a:close/>
                </a:path>
              </a:pathLst>
            </a:custGeom>
            <a:solidFill>
              <a:srgbClr val="F5B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6280" y="4047477"/>
              <a:ext cx="1336675" cy="1001394"/>
            </a:xfrm>
            <a:custGeom>
              <a:avLst/>
              <a:gdLst/>
              <a:ahLst/>
              <a:cxnLst/>
              <a:rect l="l" t="t" r="r" b="b"/>
              <a:pathLst>
                <a:path w="1336675" h="1001395">
                  <a:moveTo>
                    <a:pt x="1336221" y="1001023"/>
                  </a:moveTo>
                  <a:lnTo>
                    <a:pt x="0" y="1001023"/>
                  </a:lnTo>
                  <a:lnTo>
                    <a:pt x="0" y="0"/>
                  </a:lnTo>
                  <a:lnTo>
                    <a:pt x="1336221" y="0"/>
                  </a:lnTo>
                  <a:lnTo>
                    <a:pt x="1336221" y="1001023"/>
                  </a:lnTo>
                  <a:close/>
                </a:path>
              </a:pathLst>
            </a:custGeom>
            <a:solidFill>
              <a:srgbClr val="00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60852" y="4260423"/>
              <a:ext cx="812800" cy="501015"/>
            </a:xfrm>
            <a:custGeom>
              <a:avLst/>
              <a:gdLst/>
              <a:ahLst/>
              <a:cxnLst/>
              <a:rect l="l" t="t" r="r" b="b"/>
              <a:pathLst>
                <a:path w="812800" h="501014">
                  <a:moveTo>
                    <a:pt x="138967" y="500678"/>
                  </a:moveTo>
                  <a:lnTo>
                    <a:pt x="0" y="408125"/>
                  </a:lnTo>
                  <a:lnTo>
                    <a:pt x="169827" y="153675"/>
                  </a:lnTo>
                  <a:lnTo>
                    <a:pt x="205481" y="126537"/>
                  </a:lnTo>
                  <a:lnTo>
                    <a:pt x="234975" y="120592"/>
                  </a:lnTo>
                  <a:lnTo>
                    <a:pt x="240001" y="120650"/>
                  </a:lnTo>
                  <a:lnTo>
                    <a:pt x="533214" y="259066"/>
                  </a:lnTo>
                  <a:lnTo>
                    <a:pt x="662901" y="0"/>
                  </a:lnTo>
                  <a:lnTo>
                    <a:pt x="812286" y="74617"/>
                  </a:lnTo>
                  <a:lnTo>
                    <a:pt x="642806" y="413191"/>
                  </a:lnTo>
                  <a:lnTo>
                    <a:pt x="607155" y="446165"/>
                  </a:lnTo>
                  <a:lnTo>
                    <a:pt x="570111" y="454577"/>
                  </a:lnTo>
                  <a:lnTo>
                    <a:pt x="559171" y="453799"/>
                  </a:lnTo>
                  <a:lnTo>
                    <a:pt x="553792" y="452882"/>
                  </a:lnTo>
                  <a:lnTo>
                    <a:pt x="543215" y="449988"/>
                  </a:lnTo>
                  <a:lnTo>
                    <a:pt x="538119" y="448040"/>
                  </a:lnTo>
                  <a:lnTo>
                    <a:pt x="265104" y="311693"/>
                  </a:lnTo>
                  <a:lnTo>
                    <a:pt x="138967" y="500678"/>
                  </a:lnTo>
                  <a:close/>
                </a:path>
              </a:pathLst>
            </a:custGeom>
            <a:solidFill>
              <a:srgbClr val="56C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6280" y="5298757"/>
              <a:ext cx="1336675" cy="1168400"/>
            </a:xfrm>
            <a:custGeom>
              <a:avLst/>
              <a:gdLst/>
              <a:ahLst/>
              <a:cxnLst/>
              <a:rect l="l" t="t" r="r" b="b"/>
              <a:pathLst>
                <a:path w="1336675" h="1168400">
                  <a:moveTo>
                    <a:pt x="167017" y="0"/>
                  </a:moveTo>
                  <a:lnTo>
                    <a:pt x="0" y="0"/>
                  </a:lnTo>
                  <a:lnTo>
                    <a:pt x="0" y="166839"/>
                  </a:lnTo>
                  <a:lnTo>
                    <a:pt x="167017" y="166839"/>
                  </a:lnTo>
                  <a:lnTo>
                    <a:pt x="167017" y="0"/>
                  </a:lnTo>
                  <a:close/>
                </a:path>
                <a:path w="1336675" h="1168400">
                  <a:moveTo>
                    <a:pt x="1169187" y="1001026"/>
                  </a:moveTo>
                  <a:lnTo>
                    <a:pt x="0" y="1001026"/>
                  </a:lnTo>
                  <a:lnTo>
                    <a:pt x="0" y="1167866"/>
                  </a:lnTo>
                  <a:lnTo>
                    <a:pt x="1169187" y="1167866"/>
                  </a:lnTo>
                  <a:lnTo>
                    <a:pt x="1169187" y="1001026"/>
                  </a:lnTo>
                  <a:close/>
                </a:path>
                <a:path w="1336675" h="1168400">
                  <a:moveTo>
                    <a:pt x="1336217" y="667359"/>
                  </a:moveTo>
                  <a:lnTo>
                    <a:pt x="0" y="667359"/>
                  </a:lnTo>
                  <a:lnTo>
                    <a:pt x="0" y="834186"/>
                  </a:lnTo>
                  <a:lnTo>
                    <a:pt x="1336217" y="834186"/>
                  </a:lnTo>
                  <a:lnTo>
                    <a:pt x="1336217" y="667359"/>
                  </a:lnTo>
                  <a:close/>
                </a:path>
                <a:path w="1336675" h="1168400">
                  <a:moveTo>
                    <a:pt x="1336217" y="333679"/>
                  </a:moveTo>
                  <a:lnTo>
                    <a:pt x="0" y="333679"/>
                  </a:lnTo>
                  <a:lnTo>
                    <a:pt x="0" y="500519"/>
                  </a:lnTo>
                  <a:lnTo>
                    <a:pt x="1336217" y="500519"/>
                  </a:lnTo>
                  <a:lnTo>
                    <a:pt x="1336217" y="333679"/>
                  </a:lnTo>
                  <a:close/>
                </a:path>
                <a:path w="1336675" h="1168400">
                  <a:moveTo>
                    <a:pt x="1336217" y="0"/>
                  </a:moveTo>
                  <a:lnTo>
                    <a:pt x="334048" y="0"/>
                  </a:lnTo>
                  <a:lnTo>
                    <a:pt x="334048" y="166839"/>
                  </a:lnTo>
                  <a:lnTo>
                    <a:pt x="1336217" y="166839"/>
                  </a:lnTo>
                  <a:lnTo>
                    <a:pt x="1336217" y="0"/>
                  </a:lnTo>
                  <a:close/>
                </a:path>
              </a:pathLst>
            </a:custGeom>
            <a:solidFill>
              <a:srgbClr val="B1B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41147" y="1404301"/>
            <a:ext cx="5742940" cy="19189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1500"/>
              </a:spcBef>
            </a:pPr>
            <a:r>
              <a:rPr sz="6800" spc="170" dirty="0"/>
              <a:t>Project </a:t>
            </a:r>
            <a:r>
              <a:rPr sz="6800" spc="175" dirty="0"/>
              <a:t> </a:t>
            </a:r>
            <a:r>
              <a:rPr sz="6800" spc="1085" dirty="0"/>
              <a:t>S</a:t>
            </a:r>
            <a:r>
              <a:rPr sz="6800" spc="675" dirty="0"/>
              <a:t>p</a:t>
            </a:r>
            <a:r>
              <a:rPr sz="6800" spc="185" dirty="0"/>
              <a:t>e</a:t>
            </a:r>
            <a:r>
              <a:rPr sz="6800" spc="-150" dirty="0"/>
              <a:t>c</a:t>
            </a:r>
            <a:r>
              <a:rPr sz="6800" spc="15" dirty="0"/>
              <a:t>i</a:t>
            </a:r>
            <a:r>
              <a:rPr sz="6800" spc="30" dirty="0"/>
              <a:t>f</a:t>
            </a:r>
            <a:r>
              <a:rPr sz="6800" spc="15" dirty="0"/>
              <a:t>i</a:t>
            </a:r>
            <a:r>
              <a:rPr sz="6800" spc="-150" dirty="0"/>
              <a:t>c</a:t>
            </a:r>
            <a:r>
              <a:rPr sz="6800" spc="1015" dirty="0"/>
              <a:t>a</a:t>
            </a:r>
            <a:r>
              <a:rPr sz="6800" spc="-20" dirty="0"/>
              <a:t>t</a:t>
            </a:r>
            <a:r>
              <a:rPr sz="6800" spc="15" dirty="0"/>
              <a:t>i</a:t>
            </a:r>
            <a:r>
              <a:rPr sz="6800" spc="640" dirty="0"/>
              <a:t>o</a:t>
            </a:r>
            <a:r>
              <a:rPr sz="6800" spc="480" dirty="0"/>
              <a:t>n</a:t>
            </a:r>
            <a:endParaRPr sz="6800"/>
          </a:p>
        </p:txBody>
      </p:sp>
      <p:sp>
        <p:nvSpPr>
          <p:cNvPr id="22" name="object 22"/>
          <p:cNvSpPr txBox="1"/>
          <p:nvPr/>
        </p:nvSpPr>
        <p:spPr>
          <a:xfrm>
            <a:off x="763775" y="3921468"/>
            <a:ext cx="8996045" cy="3359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90"/>
              </a:spcBef>
            </a:pPr>
            <a:r>
              <a:rPr sz="2900" b="1" spc="114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15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assigned </a:t>
            </a:r>
            <a:r>
              <a:rPr sz="2900" b="1" spc="1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65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00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25" dirty="0">
                <a:solidFill>
                  <a:srgbClr val="FFFFFF"/>
                </a:solidFill>
                <a:latin typeface="Tahoma"/>
                <a:cs typeface="Tahoma"/>
              </a:rPr>
              <a:t>my </a:t>
            </a:r>
            <a:r>
              <a:rPr sz="2900" b="1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7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2900" b="1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0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2900" b="1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4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80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15" dirty="0">
                <a:solidFill>
                  <a:srgbClr val="FFFFFF"/>
                </a:solidFill>
                <a:latin typeface="Tahoma"/>
                <a:cs typeface="Tahoma"/>
              </a:rPr>
              <a:t>“Accounting</a:t>
            </a:r>
            <a:r>
              <a:rPr sz="290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55" dirty="0">
                <a:solidFill>
                  <a:srgbClr val="FFFFFF"/>
                </a:solidFill>
                <a:latin typeface="Tahoma"/>
                <a:cs typeface="Tahoma"/>
              </a:rPr>
              <a:t>System”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90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50" dirty="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6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2900" b="1" spc="-8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15" dirty="0">
                <a:solidFill>
                  <a:srgbClr val="FFFFFF"/>
                </a:solidFill>
                <a:latin typeface="Tahoma"/>
                <a:cs typeface="Tahoma"/>
              </a:rPr>
              <a:t>accounting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15" dirty="0">
                <a:solidFill>
                  <a:srgbClr val="FFFFFF"/>
                </a:solidFill>
                <a:latin typeface="Tahoma"/>
                <a:cs typeface="Tahoma"/>
              </a:rPr>
              <a:t>department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70" dirty="0">
                <a:solidFill>
                  <a:srgbClr val="FFFFFF"/>
                </a:solidFill>
                <a:latin typeface="Tahoma"/>
                <a:cs typeface="Tahoma"/>
              </a:rPr>
              <a:t>organization </a:t>
            </a:r>
            <a:r>
              <a:rPr sz="290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900" b="1" spc="130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75" dirty="0">
                <a:solidFill>
                  <a:srgbClr val="FFFFFF"/>
                </a:solidFill>
                <a:latin typeface="Tahoma"/>
                <a:cs typeface="Tahoma"/>
              </a:rPr>
              <a:t>Oracle</a:t>
            </a:r>
            <a:r>
              <a:rPr sz="2900" b="1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50" dirty="0">
                <a:solidFill>
                  <a:srgbClr val="FFFFFF"/>
                </a:solidFill>
                <a:latin typeface="Tahoma"/>
                <a:cs typeface="Tahoma"/>
              </a:rPr>
              <a:t>database.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1832029"/>
            <a:ext cx="7706995" cy="6623050"/>
          </a:xfrm>
          <a:custGeom>
            <a:avLst/>
            <a:gdLst/>
            <a:ahLst/>
            <a:cxnLst/>
            <a:rect l="l" t="t" r="r" b="b"/>
            <a:pathLst>
              <a:path w="7706995" h="6623050">
                <a:moveTo>
                  <a:pt x="5780021" y="6622940"/>
                </a:moveTo>
                <a:lnTo>
                  <a:pt x="1926672" y="6622940"/>
                </a:lnTo>
                <a:lnTo>
                  <a:pt x="0" y="3311469"/>
                </a:lnTo>
                <a:lnTo>
                  <a:pt x="1926673" y="0"/>
                </a:lnTo>
                <a:lnTo>
                  <a:pt x="5780020" y="0"/>
                </a:lnTo>
                <a:lnTo>
                  <a:pt x="7706693" y="3311470"/>
                </a:lnTo>
                <a:lnTo>
                  <a:pt x="5780021" y="662294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69201" y="2220962"/>
            <a:ext cx="543560" cy="5848985"/>
            <a:chOff x="9669201" y="2220962"/>
            <a:chExt cx="543560" cy="5848985"/>
          </a:xfrm>
        </p:grpSpPr>
        <p:sp>
          <p:nvSpPr>
            <p:cNvPr id="4" name="object 4"/>
            <p:cNvSpPr/>
            <p:nvPr/>
          </p:nvSpPr>
          <p:spPr>
            <a:xfrm>
              <a:off x="9883766" y="2220962"/>
              <a:ext cx="114300" cy="5848985"/>
            </a:xfrm>
            <a:custGeom>
              <a:avLst/>
              <a:gdLst/>
              <a:ahLst/>
              <a:cxnLst/>
              <a:rect l="l" t="t" r="r" b="b"/>
              <a:pathLst>
                <a:path w="114300" h="5848984">
                  <a:moveTo>
                    <a:pt x="114299" y="0"/>
                  </a:moveTo>
                  <a:lnTo>
                    <a:pt x="114299" y="5848375"/>
                  </a:lnTo>
                  <a:lnTo>
                    <a:pt x="0" y="5848375"/>
                  </a:lnTo>
                  <a:lnTo>
                    <a:pt x="0" y="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69201" y="2973522"/>
              <a:ext cx="543560" cy="467359"/>
            </a:xfrm>
            <a:custGeom>
              <a:avLst/>
              <a:gdLst/>
              <a:ahLst/>
              <a:cxnLst/>
              <a:rect l="l" t="t" r="r" b="b"/>
              <a:pathLst>
                <a:path w="543559" h="467360">
                  <a:moveTo>
                    <a:pt x="407594" y="467036"/>
                  </a:moveTo>
                  <a:lnTo>
                    <a:pt x="135864" y="467036"/>
                  </a:lnTo>
                  <a:lnTo>
                    <a:pt x="0" y="233519"/>
                  </a:lnTo>
                  <a:lnTo>
                    <a:pt x="135864" y="0"/>
                  </a:lnTo>
                  <a:lnTo>
                    <a:pt x="407594" y="0"/>
                  </a:lnTo>
                  <a:lnTo>
                    <a:pt x="543459" y="233516"/>
                  </a:lnTo>
                  <a:lnTo>
                    <a:pt x="407594" y="467036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69201" y="4865785"/>
              <a:ext cx="543560" cy="467359"/>
            </a:xfrm>
            <a:custGeom>
              <a:avLst/>
              <a:gdLst/>
              <a:ahLst/>
              <a:cxnLst/>
              <a:rect l="l" t="t" r="r" b="b"/>
              <a:pathLst>
                <a:path w="543559" h="467360">
                  <a:moveTo>
                    <a:pt x="407594" y="467035"/>
                  </a:moveTo>
                  <a:lnTo>
                    <a:pt x="135864" y="467035"/>
                  </a:lnTo>
                  <a:lnTo>
                    <a:pt x="0" y="233519"/>
                  </a:lnTo>
                  <a:lnTo>
                    <a:pt x="135864" y="0"/>
                  </a:lnTo>
                  <a:lnTo>
                    <a:pt x="407595" y="0"/>
                  </a:lnTo>
                  <a:lnTo>
                    <a:pt x="543459" y="233516"/>
                  </a:lnTo>
                  <a:lnTo>
                    <a:pt x="407594" y="467035"/>
                  </a:lnTo>
                  <a:close/>
                </a:path>
              </a:pathLst>
            </a:custGeom>
            <a:solidFill>
              <a:srgbClr val="95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69201" y="6758047"/>
              <a:ext cx="543560" cy="467359"/>
            </a:xfrm>
            <a:custGeom>
              <a:avLst/>
              <a:gdLst/>
              <a:ahLst/>
              <a:cxnLst/>
              <a:rect l="l" t="t" r="r" b="b"/>
              <a:pathLst>
                <a:path w="543559" h="467359">
                  <a:moveTo>
                    <a:pt x="407595" y="467036"/>
                  </a:moveTo>
                  <a:lnTo>
                    <a:pt x="135864" y="467036"/>
                  </a:lnTo>
                  <a:lnTo>
                    <a:pt x="0" y="233516"/>
                  </a:lnTo>
                  <a:lnTo>
                    <a:pt x="135864" y="0"/>
                  </a:lnTo>
                  <a:lnTo>
                    <a:pt x="407594" y="0"/>
                  </a:lnTo>
                  <a:lnTo>
                    <a:pt x="543458" y="233517"/>
                  </a:lnTo>
                  <a:lnTo>
                    <a:pt x="407595" y="467036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546425" y="2425991"/>
            <a:ext cx="6703059" cy="1562100"/>
          </a:xfrm>
          <a:custGeom>
            <a:avLst/>
            <a:gdLst/>
            <a:ahLst/>
            <a:cxnLst/>
            <a:rect l="l" t="t" r="r" b="b"/>
            <a:pathLst>
              <a:path w="6703059" h="1562100">
                <a:moveTo>
                  <a:pt x="6258445" y="1562099"/>
                </a:moveTo>
                <a:lnTo>
                  <a:pt x="454428" y="1562099"/>
                </a:lnTo>
                <a:lnTo>
                  <a:pt x="0" y="781049"/>
                </a:lnTo>
                <a:lnTo>
                  <a:pt x="454428" y="0"/>
                </a:lnTo>
                <a:lnTo>
                  <a:pt x="6258444" y="0"/>
                </a:lnTo>
                <a:lnTo>
                  <a:pt x="6702825" y="763778"/>
                </a:lnTo>
                <a:lnTo>
                  <a:pt x="6702825" y="798319"/>
                </a:lnTo>
                <a:lnTo>
                  <a:pt x="6258445" y="15620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6425" y="4318253"/>
            <a:ext cx="6703059" cy="1562100"/>
          </a:xfrm>
          <a:custGeom>
            <a:avLst/>
            <a:gdLst/>
            <a:ahLst/>
            <a:cxnLst/>
            <a:rect l="l" t="t" r="r" b="b"/>
            <a:pathLst>
              <a:path w="6703059" h="1562100">
                <a:moveTo>
                  <a:pt x="6258445" y="1562099"/>
                </a:moveTo>
                <a:lnTo>
                  <a:pt x="454428" y="1562099"/>
                </a:lnTo>
                <a:lnTo>
                  <a:pt x="0" y="781049"/>
                </a:lnTo>
                <a:lnTo>
                  <a:pt x="454428" y="0"/>
                </a:lnTo>
                <a:lnTo>
                  <a:pt x="6258444" y="0"/>
                </a:lnTo>
                <a:lnTo>
                  <a:pt x="6702825" y="763779"/>
                </a:lnTo>
                <a:lnTo>
                  <a:pt x="6702825" y="798319"/>
                </a:lnTo>
                <a:lnTo>
                  <a:pt x="6258445" y="1562099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6425" y="6210517"/>
            <a:ext cx="6703059" cy="1562100"/>
          </a:xfrm>
          <a:custGeom>
            <a:avLst/>
            <a:gdLst/>
            <a:ahLst/>
            <a:cxnLst/>
            <a:rect l="l" t="t" r="r" b="b"/>
            <a:pathLst>
              <a:path w="6703059" h="1562100">
                <a:moveTo>
                  <a:pt x="6258444" y="1562098"/>
                </a:moveTo>
                <a:lnTo>
                  <a:pt x="454428" y="1562098"/>
                </a:lnTo>
                <a:lnTo>
                  <a:pt x="0" y="781049"/>
                </a:lnTo>
                <a:lnTo>
                  <a:pt x="454428" y="0"/>
                </a:lnTo>
                <a:lnTo>
                  <a:pt x="6258444" y="0"/>
                </a:lnTo>
                <a:lnTo>
                  <a:pt x="6702825" y="763778"/>
                </a:lnTo>
                <a:lnTo>
                  <a:pt x="6702825" y="798319"/>
                </a:lnTo>
                <a:lnTo>
                  <a:pt x="6258444" y="1562098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387829"/>
            <a:ext cx="6196965" cy="5497195"/>
          </a:xfrm>
          <a:custGeom>
            <a:avLst/>
            <a:gdLst/>
            <a:ahLst/>
            <a:cxnLst/>
            <a:rect l="l" t="t" r="r" b="b"/>
            <a:pathLst>
              <a:path w="6196965" h="5497195">
                <a:moveTo>
                  <a:pt x="0" y="0"/>
                </a:moveTo>
                <a:lnTo>
                  <a:pt x="6196562" y="0"/>
                </a:lnTo>
                <a:lnTo>
                  <a:pt x="6196562" y="5497115"/>
                </a:lnTo>
                <a:lnTo>
                  <a:pt x="0" y="5497115"/>
                </a:lnTo>
                <a:lnTo>
                  <a:pt x="0" y="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350260" cy="819785"/>
          </a:xfrm>
          <a:custGeom>
            <a:avLst/>
            <a:gdLst/>
            <a:ahLst/>
            <a:cxnLst/>
            <a:rect l="l" t="t" r="r" b="b"/>
            <a:pathLst>
              <a:path w="3350260" h="819785">
                <a:moveTo>
                  <a:pt x="2601690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49895" y="0"/>
                </a:lnTo>
                <a:lnTo>
                  <a:pt x="3349895" y="5883"/>
                </a:lnTo>
                <a:lnTo>
                  <a:pt x="2601690" y="819745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44925" y="9447772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4">
                <a:moveTo>
                  <a:pt x="3621932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370136" y="0"/>
                </a:lnTo>
                <a:lnTo>
                  <a:pt x="4370136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502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5" h="1000760">
                <a:moveTo>
                  <a:pt x="1544523" y="1000420"/>
                </a:moveTo>
                <a:lnTo>
                  <a:pt x="0" y="1000420"/>
                </a:lnTo>
                <a:lnTo>
                  <a:pt x="919713" y="0"/>
                </a:lnTo>
                <a:lnTo>
                  <a:pt x="2464237" y="0"/>
                </a:lnTo>
                <a:lnTo>
                  <a:pt x="1544523" y="1000420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18376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543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4" h="1000760">
                <a:moveTo>
                  <a:pt x="1544523" y="1000420"/>
                </a:moveTo>
                <a:lnTo>
                  <a:pt x="0" y="1000420"/>
                </a:lnTo>
                <a:lnTo>
                  <a:pt x="919713" y="0"/>
                </a:lnTo>
                <a:lnTo>
                  <a:pt x="2464237" y="0"/>
                </a:lnTo>
                <a:lnTo>
                  <a:pt x="1544523" y="100042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8786" y="9258300"/>
            <a:ext cx="1259840" cy="1028700"/>
          </a:xfrm>
          <a:custGeom>
            <a:avLst/>
            <a:gdLst/>
            <a:ahLst/>
            <a:cxnLst/>
            <a:rect l="l" t="t" r="r" b="b"/>
            <a:pathLst>
              <a:path w="1259840" h="1028700">
                <a:moveTo>
                  <a:pt x="1259212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1259212" y="0"/>
                </a:lnTo>
                <a:lnTo>
                  <a:pt x="1259212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84964" y="2220949"/>
            <a:ext cx="8047355" cy="5845175"/>
            <a:chOff x="284964" y="2220949"/>
            <a:chExt cx="8047355" cy="5845175"/>
          </a:xfrm>
        </p:grpSpPr>
        <p:sp>
          <p:nvSpPr>
            <p:cNvPr id="19" name="object 19"/>
            <p:cNvSpPr/>
            <p:nvPr/>
          </p:nvSpPr>
          <p:spPr>
            <a:xfrm>
              <a:off x="1622670" y="2220949"/>
              <a:ext cx="6709409" cy="5845175"/>
            </a:xfrm>
            <a:custGeom>
              <a:avLst/>
              <a:gdLst/>
              <a:ahLst/>
              <a:cxnLst/>
              <a:rect l="l" t="t" r="r" b="b"/>
              <a:pathLst>
                <a:path w="6709409" h="5845175">
                  <a:moveTo>
                    <a:pt x="5031939" y="5845101"/>
                  </a:moveTo>
                  <a:lnTo>
                    <a:pt x="1677313" y="5845101"/>
                  </a:lnTo>
                  <a:lnTo>
                    <a:pt x="0" y="2922550"/>
                  </a:lnTo>
                  <a:lnTo>
                    <a:pt x="1677313" y="0"/>
                  </a:lnTo>
                  <a:lnTo>
                    <a:pt x="5031939" y="0"/>
                  </a:lnTo>
                  <a:lnTo>
                    <a:pt x="5122813" y="158338"/>
                  </a:lnTo>
                  <a:lnTo>
                    <a:pt x="1768559" y="158338"/>
                  </a:lnTo>
                  <a:lnTo>
                    <a:pt x="182491" y="2922550"/>
                  </a:lnTo>
                  <a:lnTo>
                    <a:pt x="1768559" y="5686762"/>
                  </a:lnTo>
                  <a:lnTo>
                    <a:pt x="5122813" y="5686762"/>
                  </a:lnTo>
                  <a:lnTo>
                    <a:pt x="5031939" y="5845101"/>
                  </a:lnTo>
                  <a:close/>
                </a:path>
                <a:path w="6709409" h="5845175">
                  <a:moveTo>
                    <a:pt x="5122813" y="5686762"/>
                  </a:moveTo>
                  <a:lnTo>
                    <a:pt x="4940693" y="5686762"/>
                  </a:lnTo>
                  <a:lnTo>
                    <a:pt x="6526760" y="2922550"/>
                  </a:lnTo>
                  <a:lnTo>
                    <a:pt x="4940693" y="158338"/>
                  </a:lnTo>
                  <a:lnTo>
                    <a:pt x="5122813" y="158338"/>
                  </a:lnTo>
                  <a:lnTo>
                    <a:pt x="6709252" y="2922550"/>
                  </a:lnTo>
                  <a:lnTo>
                    <a:pt x="5122813" y="5686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668" y="5123055"/>
              <a:ext cx="1652270" cy="2874010"/>
            </a:xfrm>
            <a:custGeom>
              <a:avLst/>
              <a:gdLst/>
              <a:ahLst/>
              <a:cxnLst/>
              <a:rect l="l" t="t" r="r" b="b"/>
              <a:pathLst>
                <a:path w="1652270" h="2874009">
                  <a:moveTo>
                    <a:pt x="1651826" y="2873952"/>
                  </a:moveTo>
                  <a:lnTo>
                    <a:pt x="0" y="0"/>
                  </a:lnTo>
                </a:path>
              </a:pathLst>
            </a:custGeom>
            <a:ln w="85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827" y="2289916"/>
              <a:ext cx="1658620" cy="2870200"/>
            </a:xfrm>
            <a:custGeom>
              <a:avLst/>
              <a:gdLst/>
              <a:ahLst/>
              <a:cxnLst/>
              <a:rect l="l" t="t" r="r" b="b"/>
              <a:pathLst>
                <a:path w="1658620" h="2870200">
                  <a:moveTo>
                    <a:pt x="0" y="2870181"/>
                  </a:moveTo>
                  <a:lnTo>
                    <a:pt x="1658370" y="0"/>
                  </a:lnTo>
                </a:path>
              </a:pathLst>
            </a:custGeom>
            <a:ln w="85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27686" y="4390163"/>
            <a:ext cx="5099685" cy="1158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400" b="1" spc="31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7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271277" y="2751478"/>
            <a:ext cx="5124450" cy="846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4"/>
              </a:spcBef>
            </a:pPr>
            <a:r>
              <a:rPr sz="2700" spc="185" dirty="0">
                <a:latin typeface="Tahoma"/>
                <a:cs typeface="Tahoma"/>
              </a:rPr>
              <a:t>Automate </a:t>
            </a:r>
            <a:r>
              <a:rPr sz="2700" spc="120" dirty="0">
                <a:latin typeface="Tahoma"/>
                <a:cs typeface="Tahoma"/>
              </a:rPr>
              <a:t>internal </a:t>
            </a:r>
            <a:r>
              <a:rPr sz="2700" spc="12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operations</a:t>
            </a:r>
            <a:r>
              <a:rPr sz="2700" spc="16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in</a:t>
            </a:r>
            <a:r>
              <a:rPr sz="2700" spc="16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organization.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57236" y="6682127"/>
            <a:ext cx="41592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60" dirty="0">
                <a:solidFill>
                  <a:srgbClr val="FFFFFF"/>
                </a:solidFill>
                <a:latin typeface="Tahoma"/>
                <a:cs typeface="Tahoma"/>
              </a:rPr>
              <a:t>Secured</a:t>
            </a:r>
            <a:r>
              <a:rPr sz="2700" b="1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700" b="1" spc="135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50397" y="4687937"/>
            <a:ext cx="5123815" cy="846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4"/>
              </a:spcBef>
            </a:pPr>
            <a:r>
              <a:rPr sz="2700" b="1" spc="145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2700" b="1" spc="130" dirty="0">
                <a:solidFill>
                  <a:srgbClr val="FFFFFF"/>
                </a:solidFill>
                <a:latin typeface="Tahoma"/>
                <a:cs typeface="Tahoma"/>
              </a:rPr>
              <a:t>Saving</a:t>
            </a:r>
            <a:r>
              <a:rPr sz="2700" b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700" b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Tahoma"/>
                <a:cs typeface="Tahoma"/>
              </a:rPr>
              <a:t>Minimize </a:t>
            </a:r>
            <a:r>
              <a:rPr sz="2700" b="1" spc="-7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00" b="1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Tahoma"/>
                <a:cs typeface="Tahoma"/>
              </a:rPr>
              <a:t>Risk</a:t>
            </a:r>
            <a:r>
              <a:rPr sz="2700" b="1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700" b="1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Tahoma"/>
                <a:cs typeface="Tahoma"/>
              </a:rPr>
              <a:t>Human</a:t>
            </a:r>
            <a:r>
              <a:rPr sz="2700" b="1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Tahoma"/>
                <a:cs typeface="Tahoma"/>
              </a:rPr>
              <a:t>Error.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746" y="3921837"/>
            <a:ext cx="16839565" cy="4962525"/>
            <a:chOff x="610746" y="3921837"/>
            <a:chExt cx="16839565" cy="496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746" y="3921837"/>
              <a:ext cx="8534399" cy="48577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9" y="3921837"/>
              <a:ext cx="8305799" cy="49625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598" y="867841"/>
            <a:ext cx="1544510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/>
              <a:t>Secured</a:t>
            </a:r>
            <a:r>
              <a:rPr spc="-250" dirty="0"/>
              <a:t> </a:t>
            </a:r>
            <a:r>
              <a:rPr spc="855" dirty="0"/>
              <a:t>Sign</a:t>
            </a:r>
            <a:r>
              <a:rPr spc="-245" dirty="0"/>
              <a:t> </a:t>
            </a:r>
            <a:r>
              <a:rPr spc="409" dirty="0"/>
              <a:t>In</a:t>
            </a:r>
            <a:r>
              <a:rPr spc="-245" dirty="0"/>
              <a:t> </a:t>
            </a:r>
            <a:r>
              <a:rPr spc="890" dirty="0"/>
              <a:t>and</a:t>
            </a:r>
            <a:r>
              <a:rPr spc="-245" dirty="0"/>
              <a:t> </a:t>
            </a:r>
            <a:r>
              <a:rPr spc="855" dirty="0"/>
              <a:t>Sign</a:t>
            </a:r>
            <a:r>
              <a:rPr spc="-245" dirty="0"/>
              <a:t> </a:t>
            </a:r>
            <a:r>
              <a:rPr spc="685" dirty="0"/>
              <a:t>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1463" y="867841"/>
            <a:ext cx="1249299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0" dirty="0"/>
              <a:t>Trainee</a:t>
            </a:r>
            <a:r>
              <a:rPr spc="-275" dirty="0"/>
              <a:t> </a:t>
            </a:r>
            <a:r>
              <a:rPr spc="650" dirty="0"/>
              <a:t>Payment</a:t>
            </a:r>
            <a:r>
              <a:rPr spc="-270" dirty="0"/>
              <a:t> </a:t>
            </a:r>
            <a:r>
              <a:rPr spc="565" dirty="0"/>
              <a:t>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B388F-22D2-15A2-A1C8-3E6EDB18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379" y="3540760"/>
            <a:ext cx="8340821" cy="4498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D24E6-5E17-0103-6BA4-01099E6E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43234"/>
            <a:ext cx="7842721" cy="40386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/>
              <a:t>Employee</a:t>
            </a:r>
            <a:r>
              <a:rPr spc="-270" dirty="0"/>
              <a:t> </a:t>
            </a:r>
            <a:r>
              <a:rPr spc="650" dirty="0"/>
              <a:t>Payment</a:t>
            </a:r>
            <a:r>
              <a:rPr spc="-270" dirty="0"/>
              <a:t> </a:t>
            </a:r>
            <a:r>
              <a:rPr spc="565" dirty="0"/>
              <a:t>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F174B-0EC8-B8D7-2D15-4633C91C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948" y="3469574"/>
            <a:ext cx="8252036" cy="44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A9B0E-29C4-F4D2-E2C3-28691CFC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3" y="3467100"/>
            <a:ext cx="8333419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201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Office Theme</vt:lpstr>
      <vt:lpstr>Accounting System MEGHA MAGADUMAKAR-2GI19IS024</vt:lpstr>
      <vt:lpstr>About Company</vt:lpstr>
      <vt:lpstr>About Comapany</vt:lpstr>
      <vt:lpstr>Things Learned During Internship</vt:lpstr>
      <vt:lpstr>Project  Specification</vt:lpstr>
      <vt:lpstr>Automate internal  operations in organization.</vt:lpstr>
      <vt:lpstr>Secured Sign In and Sign Up</vt:lpstr>
      <vt:lpstr>Trainee Payment Form</vt:lpstr>
      <vt:lpstr>Employee Payment Form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Megha Magadumakar</dc:creator>
  <cp:keywords>DAFhpeUSxA0,BAEpNDmNyes</cp:keywords>
  <cp:lastModifiedBy>Megha Magadumkar</cp:lastModifiedBy>
  <cp:revision>10</cp:revision>
  <dcterms:created xsi:type="dcterms:W3CDTF">2023-05-02T14:55:44Z</dcterms:created>
  <dcterms:modified xsi:type="dcterms:W3CDTF">2023-06-23T04:48:23Z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