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65" r:id="rId5"/>
    <p:sldId id="266" r:id="rId6"/>
    <p:sldId id="268" r:id="rId7"/>
    <p:sldId id="269" r:id="rId8"/>
    <p:sldId id="275" r:id="rId9"/>
    <p:sldId id="277" r:id="rId10"/>
    <p:sldId id="278" r:id="rId11"/>
    <p:sldId id="272" r:id="rId12"/>
    <p:sldId id="273" r:id="rId13"/>
    <p:sldId id="271" r:id="rId14"/>
    <p:sldId id="279" r:id="rId15"/>
    <p:sldId id="280" r:id="rId16"/>
    <p:sldId id="27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 Magadumkar" initials="MM" lastIdx="1" clrIdx="0">
    <p:extLst>
      <p:ext uri="{19B8F6BF-5375-455C-9EA6-DF929625EA0E}">
        <p15:presenceInfo xmlns:p15="http://schemas.microsoft.com/office/powerpoint/2012/main" userId="c558b0f72eb1d3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A73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660"/>
  </p:normalViewPr>
  <p:slideViewPr>
    <p:cSldViewPr snapToGrid="0">
      <p:cViewPr varScale="1">
        <p:scale>
          <a:sx n="38" d="100"/>
          <a:sy n="38" d="100"/>
        </p:scale>
        <p:origin x="76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vblibrary/4419780791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pngall.com/smile-png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8495C3-1CB0-4BA7-8950-E13A175C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50" y="3422651"/>
            <a:ext cx="5457825" cy="2206624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Prepared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MEGHA MAGADUMAKAR – 2GI19IS024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SANJANA SUNADHOLI - 2GI19IS047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SHWETA NAIK – 2GI19IS050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TEJASHWINI NAGANOOR – 2GI19IS055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399C8B-CDF8-4673-8427-A945629B65B4}"/>
              </a:ext>
            </a:extLst>
          </p:cNvPr>
          <p:cNvSpPr txBox="1">
            <a:spLocks/>
          </p:cNvSpPr>
          <p:nvPr/>
        </p:nvSpPr>
        <p:spPr>
          <a:xfrm>
            <a:off x="981076" y="876300"/>
            <a:ext cx="5781674" cy="287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Library management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F95E4E-3908-4AF0-A8A1-E8962AA18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77125" y="493534"/>
            <a:ext cx="3048000" cy="27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B1D7-F6E4-4A72-8F26-AC24C778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A87D-7392-47EE-A5D0-F6388DA9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905000"/>
            <a:ext cx="10125075" cy="44862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Update Book : </a:t>
            </a:r>
            <a:r>
              <a:rPr lang="en-US" dirty="0"/>
              <a:t>Update the previous entered Book details</a:t>
            </a:r>
          </a:p>
          <a:p>
            <a:endParaRPr lang="en-US" dirty="0"/>
          </a:p>
          <a:p>
            <a:r>
              <a:rPr lang="en-US" b="1" dirty="0"/>
              <a:t>Update Member : </a:t>
            </a:r>
            <a:r>
              <a:rPr lang="en-US" dirty="0"/>
              <a:t>Update the Member details.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Issue Book: </a:t>
            </a:r>
            <a:r>
              <a:rPr lang="en-US" dirty="0"/>
              <a:t>This will record the details on the Book issued to whom. This Feature stores the details of Book ID, Member ID , Issue Date and Return Date of book. After issue book status is automatically updated as “issued”.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r>
              <a:rPr lang="en-US" b="1" dirty="0"/>
              <a:t>Return Book : </a:t>
            </a:r>
            <a:r>
              <a:rPr lang="en-US" dirty="0"/>
              <a:t>Update the Book Transactions on returned by the member.</a:t>
            </a:r>
          </a:p>
          <a:p>
            <a:endParaRPr lang="en-US" dirty="0"/>
          </a:p>
          <a:p>
            <a:r>
              <a:rPr lang="en-US" b="1" dirty="0"/>
              <a:t>Search Menu: </a:t>
            </a:r>
            <a:r>
              <a:rPr lang="en-US" dirty="0"/>
              <a:t>Search The Books which are available in the System.</a:t>
            </a:r>
          </a:p>
          <a:p>
            <a:endParaRPr lang="en-US" dirty="0"/>
          </a:p>
          <a:p>
            <a:r>
              <a:rPr lang="en-US" b="1" dirty="0"/>
              <a:t>Report Menu: </a:t>
            </a:r>
            <a:r>
              <a:rPr lang="en-US" dirty="0"/>
              <a:t>Return the Reports based on Books, Publisher, Member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1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B278-5BC2-4582-A4DA-AA96010B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4" y="333375"/>
            <a:ext cx="3724275" cy="676275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System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2BE6B-14D4-42D1-914C-9852EF79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14" y="1009650"/>
            <a:ext cx="6680571" cy="570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291F-E9E7-495A-A749-0FCAF044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825" y="288123"/>
            <a:ext cx="4724399" cy="969177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E-R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06A89-A7F6-4156-B630-14AC1616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0" y="1381125"/>
            <a:ext cx="110581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CCF10B-9805-4CC0-B21E-4F940F9C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377741"/>
            <a:ext cx="7210426" cy="2632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4C2B34-381B-41BE-90E8-DD126AEC40EA}"/>
              </a:ext>
            </a:extLst>
          </p:cNvPr>
          <p:cNvSpPr txBox="1"/>
          <p:nvPr/>
        </p:nvSpPr>
        <p:spPr>
          <a:xfrm>
            <a:off x="2305050" y="281269"/>
            <a:ext cx="902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50000"/>
                  </a:schemeClr>
                </a:solidFill>
              </a:rPr>
              <a:t>MYSQL DATABASE 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D97AA-490E-4135-BC02-74003A2EF197}"/>
              </a:ext>
            </a:extLst>
          </p:cNvPr>
          <p:cNvSpPr txBox="1"/>
          <p:nvPr/>
        </p:nvSpPr>
        <p:spPr>
          <a:xfrm>
            <a:off x="247650" y="1724025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MEMBER TABLE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76D6E-215D-4F75-962A-88CDBDDC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1" y="4115827"/>
            <a:ext cx="7196139" cy="2594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2C2DC-FF92-464E-A9F1-813604ED0059}"/>
              </a:ext>
            </a:extLst>
          </p:cNvPr>
          <p:cNvSpPr txBox="1"/>
          <p:nvPr/>
        </p:nvSpPr>
        <p:spPr>
          <a:xfrm>
            <a:off x="247649" y="4171643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STAFF TABLE :</a:t>
            </a:r>
          </a:p>
        </p:txBody>
      </p:sp>
    </p:spTree>
    <p:extLst>
      <p:ext uri="{BB962C8B-B14F-4D97-AF65-F5344CB8AC3E}">
        <p14:creationId xmlns:p14="http://schemas.microsoft.com/office/powerpoint/2010/main" val="416041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5F8607-D829-453D-8D3A-CCB3433D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76" y="1368561"/>
            <a:ext cx="6296326" cy="258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E3D9A-9CE4-44F2-B74D-18131F20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77" y="4081462"/>
            <a:ext cx="6296326" cy="2583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400F0-9393-4F26-8DB7-AEB0A07DB94B}"/>
              </a:ext>
            </a:extLst>
          </p:cNvPr>
          <p:cNvSpPr txBox="1"/>
          <p:nvPr/>
        </p:nvSpPr>
        <p:spPr>
          <a:xfrm>
            <a:off x="485775" y="163830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BOOK TABLE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85B1F-7C4D-42D1-9839-9F7ECE127E6B}"/>
              </a:ext>
            </a:extLst>
          </p:cNvPr>
          <p:cNvSpPr txBox="1"/>
          <p:nvPr/>
        </p:nvSpPr>
        <p:spPr>
          <a:xfrm>
            <a:off x="609599" y="4197788"/>
            <a:ext cx="203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TRANSACTION TABLE :</a:t>
            </a:r>
          </a:p>
        </p:txBody>
      </p:sp>
    </p:spTree>
    <p:extLst>
      <p:ext uri="{BB962C8B-B14F-4D97-AF65-F5344CB8AC3E}">
        <p14:creationId xmlns:p14="http://schemas.microsoft.com/office/powerpoint/2010/main" val="203950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23A3-37FC-4FDE-90D3-7D85A60B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64" y="1262417"/>
            <a:ext cx="9859617" cy="280193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Lets 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54336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52DF-0B19-49E5-A286-DE3207AF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896225" cy="1293028"/>
          </a:xfrm>
        </p:spPr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0BBD-862B-4874-B587-60542DE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194560"/>
            <a:ext cx="9505950" cy="3478653"/>
          </a:xfrm>
        </p:spPr>
        <p:txBody>
          <a:bodyPr/>
          <a:lstStyle/>
          <a:p>
            <a:r>
              <a:rPr lang="en-US" dirty="0"/>
              <a:t>The Library management System allows the user to store the book details and the member’s details.</a:t>
            </a:r>
          </a:p>
          <a:p>
            <a:endParaRPr lang="en-US" dirty="0"/>
          </a:p>
          <a:p>
            <a:r>
              <a:rPr lang="en-US" dirty="0"/>
              <a:t>This system allows storing the details of all the data related to library.</a:t>
            </a:r>
          </a:p>
          <a:p>
            <a:endParaRPr lang="en-US" dirty="0"/>
          </a:p>
          <a:p>
            <a:r>
              <a:rPr lang="en-US" dirty="0"/>
              <a:t>The implementation of the system will reduce data entry time and provide readily calculated reports.</a:t>
            </a:r>
          </a:p>
        </p:txBody>
      </p:sp>
    </p:spTree>
    <p:extLst>
      <p:ext uri="{BB962C8B-B14F-4D97-AF65-F5344CB8AC3E}">
        <p14:creationId xmlns:p14="http://schemas.microsoft.com/office/powerpoint/2010/main" val="18755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9E95-E44B-4959-BB1D-BBE85A4F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1" y="2084439"/>
            <a:ext cx="6614344" cy="1344561"/>
          </a:xfrm>
        </p:spPr>
        <p:txBody>
          <a:bodyPr>
            <a:noAutofit/>
          </a:bodyPr>
          <a:lstStyle/>
          <a:p>
            <a:r>
              <a:rPr lang="en-US" sz="9000" dirty="0">
                <a:solidFill>
                  <a:srgbClr val="660066"/>
                </a:solidFill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B45A4-ADD6-4158-9CB9-BD07F1A2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1136642"/>
            <a:ext cx="4191000" cy="3054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385EC-0550-46D8-A845-2246D5BFE4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12884" y="2911311"/>
            <a:ext cx="4726859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3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0AB2-ECCF-40DE-86A8-C2642950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905750" cy="1293028"/>
          </a:xfrm>
        </p:spPr>
        <p:txBody>
          <a:bodyPr/>
          <a:lstStyle/>
          <a:p>
            <a:r>
              <a:rPr lang="en-US" u="sng" dirty="0">
                <a:solidFill>
                  <a:srgbClr val="660066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33A8-8EC2-4666-B5EA-C38EE3E6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194560"/>
            <a:ext cx="9620250" cy="40241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project “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Library management System</a:t>
            </a:r>
            <a:r>
              <a:rPr lang="en-US" dirty="0"/>
              <a:t>” is developed with using </a:t>
            </a:r>
            <a:r>
              <a:rPr lang="en-US" dirty="0">
                <a:solidFill>
                  <a:srgbClr val="A739B3"/>
                </a:solidFill>
              </a:rPr>
              <a:t>python</a:t>
            </a:r>
            <a:r>
              <a:rPr lang="en-US" dirty="0"/>
              <a:t> as </a:t>
            </a:r>
            <a:r>
              <a:rPr lang="en-US" dirty="0">
                <a:solidFill>
                  <a:srgbClr val="A739B3"/>
                </a:solidFill>
              </a:rPr>
              <a:t>front-end</a:t>
            </a:r>
            <a:r>
              <a:rPr lang="en-US" dirty="0"/>
              <a:t> and</a:t>
            </a:r>
            <a:r>
              <a:rPr lang="en-US" dirty="0">
                <a:solidFill>
                  <a:srgbClr val="A739B3"/>
                </a:solidFill>
              </a:rPr>
              <a:t> MySQL </a:t>
            </a:r>
            <a:r>
              <a:rPr lang="en-US" dirty="0"/>
              <a:t>as </a:t>
            </a:r>
            <a:r>
              <a:rPr lang="en-US" dirty="0">
                <a:solidFill>
                  <a:srgbClr val="A739B3"/>
                </a:solidFill>
              </a:rPr>
              <a:t>back-end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system mainly focuses on basic operations of library like </a:t>
            </a:r>
            <a:r>
              <a:rPr lang="en-US" dirty="0">
                <a:solidFill>
                  <a:srgbClr val="7030A0"/>
                </a:solidFill>
              </a:rPr>
              <a:t>login, register, adding and deleting new member, new book, updating new information, searching books and members to issue and return book</a:t>
            </a:r>
            <a:r>
              <a:rPr lang="en-US">
                <a:solidFill>
                  <a:srgbClr val="7030A0"/>
                </a:solidFill>
              </a:rPr>
              <a:t>.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0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2954-3BDA-4CA0-AB8A-005FEE8F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229600" cy="1293028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12CA-3D44-4E6D-B5B7-6099A14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2194560"/>
            <a:ext cx="9572625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objective of the Library Management System is to handle the entire activity of a library.</a:t>
            </a:r>
          </a:p>
          <a:p>
            <a:endParaRPr lang="en-US" dirty="0"/>
          </a:p>
          <a:p>
            <a:r>
              <a:rPr lang="en-US" dirty="0"/>
              <a:t>The software keeps track of all the information about the books and their complete details.</a:t>
            </a:r>
          </a:p>
          <a:p>
            <a:endParaRPr lang="en-US" dirty="0"/>
          </a:p>
          <a:p>
            <a:r>
              <a:rPr lang="en-US" dirty="0"/>
              <a:t>The system contain database where all the information will be stored safely.</a:t>
            </a:r>
          </a:p>
          <a:p>
            <a:endParaRPr lang="en-US" dirty="0"/>
          </a:p>
          <a:p>
            <a:r>
              <a:rPr lang="en-US" dirty="0"/>
              <a:t>Use of “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MySQL connector</a:t>
            </a:r>
            <a:r>
              <a:rPr lang="en-US" dirty="0"/>
              <a:t>” to connect MySQL with Python so that we can retrieve the data from Python.</a:t>
            </a:r>
          </a:p>
        </p:txBody>
      </p:sp>
    </p:spTree>
    <p:extLst>
      <p:ext uri="{BB962C8B-B14F-4D97-AF65-F5344CB8AC3E}">
        <p14:creationId xmlns:p14="http://schemas.microsoft.com/office/powerpoint/2010/main" val="265409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BD4A-90CD-4968-8FD4-AD8F3BF1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039100" cy="1293028"/>
          </a:xfrm>
        </p:spPr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C4FC-400E-4E64-8F3D-7FF63E3C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194560"/>
            <a:ext cx="9782175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provide “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better and efficient</a:t>
            </a:r>
            <a:r>
              <a:rPr lang="en-US" dirty="0"/>
              <a:t>” service to members.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 the workload of librarian.</a:t>
            </a:r>
          </a:p>
          <a:p>
            <a:endParaRPr lang="en-US" dirty="0"/>
          </a:p>
          <a:p>
            <a:r>
              <a:rPr lang="en-US" dirty="0"/>
              <a:t>Faster retrieval of information about the desired book.</a:t>
            </a:r>
          </a:p>
          <a:p>
            <a:endParaRPr lang="en-US" dirty="0"/>
          </a:p>
          <a:p>
            <a:r>
              <a:rPr lang="en-US" dirty="0"/>
              <a:t>Provide facility for proper monitoring reduce paper work and provide data security.</a:t>
            </a:r>
          </a:p>
          <a:p>
            <a:endParaRPr lang="en-US" dirty="0"/>
          </a:p>
          <a:p>
            <a:r>
              <a:rPr lang="en-US" dirty="0"/>
              <a:t>All details will be available on a click for both user and librarian.</a:t>
            </a:r>
          </a:p>
        </p:txBody>
      </p:sp>
    </p:spTree>
    <p:extLst>
      <p:ext uri="{BB962C8B-B14F-4D97-AF65-F5344CB8AC3E}">
        <p14:creationId xmlns:p14="http://schemas.microsoft.com/office/powerpoint/2010/main" val="156720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1606-A600-4131-9F42-4F36027B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810500" cy="1293028"/>
          </a:xfrm>
        </p:spPr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Product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85E4-D225-4146-B1AD-35C5B019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194560"/>
            <a:ext cx="9553575" cy="4024125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 </a:t>
            </a:r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education institute &amp; government office’s</a:t>
            </a:r>
            <a:r>
              <a:rPr lang="en-US" dirty="0"/>
              <a:t> can make use of it for providing information about author, content of the available books etc.</a:t>
            </a:r>
          </a:p>
          <a:p>
            <a:endParaRPr lang="en-US" sz="2400" dirty="0"/>
          </a:p>
          <a:p>
            <a:r>
              <a:rPr lang="en-US" dirty="0"/>
              <a:t>This project application will keep track of all the books and library information.</a:t>
            </a:r>
          </a:p>
          <a:p>
            <a:endParaRPr lang="en-US" dirty="0"/>
          </a:p>
          <a:p>
            <a:r>
              <a:rPr lang="en-US" dirty="0"/>
              <a:t>The software will be able to handle all the necessary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1183-AC30-475F-AF2F-77D89364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001000" cy="1293028"/>
          </a:xfrm>
        </p:spPr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679B-584D-465B-8934-2DF477CF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4" y="2194560"/>
            <a:ext cx="9906001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The functions of the software include the system providing different type services based on the requirements.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Librarian accounts with login facilities.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Provide updated information about books and member.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List will be automatically updated.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Librarian can get the information about the members, books and all transactions.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6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D9FA-99DD-49FC-8C73-C9D91C22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7A37-D762-4B75-A4AC-BF2C6C51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2194560"/>
            <a:ext cx="1022985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Hardware Requirements: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 Processor : Pentium 3.0 GHz or higher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 Ram : 512 Mb or more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 Hard Drive : 10 GB or more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Requirements: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 operating System : Windows 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 Front End :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 Back End : MySQL + Python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5856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8711-890E-4F1D-B167-D9699C3B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025" y="802473"/>
            <a:ext cx="8610600" cy="1293028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DA44-CE2B-4E5B-8BEC-67D00178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2194560"/>
            <a:ext cx="8839201" cy="337756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User friendly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Complete reports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Highly flexible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Highly reliable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Secure data management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AF25-D824-4BE3-A268-78CB96E7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524" y="764373"/>
            <a:ext cx="7839075" cy="1112052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accent2">
                    <a:lumMod val="75000"/>
                  </a:schemeClr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563C-E6F1-4DF0-B9BC-249CE68D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4" y="1876426"/>
            <a:ext cx="10353675" cy="45529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Register :  </a:t>
            </a:r>
            <a:r>
              <a:rPr lang="en-US" dirty="0"/>
              <a:t>with this feature we can add staff details Staff name, Staff ID, Date of Birth, Mobile Number, Email Address and Address of the staff.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Login : </a:t>
            </a:r>
            <a:r>
              <a:rPr lang="en-US" dirty="0"/>
              <a:t>with this staff/ librarian enters to the main menu, if and only if username and passwords are correct. We have used username as staff email address and password as staff ID.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Add member :  </a:t>
            </a:r>
            <a:r>
              <a:rPr lang="en-US" dirty="0"/>
              <a:t>with this feature we can add member details member name, member ID, Date of Birth, Mobile Number, Email Address and Address of the Member.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Add book : </a:t>
            </a:r>
            <a:r>
              <a:rPr lang="en-US" dirty="0"/>
              <a:t>with this feature we can add books in LMS system with   book details like Title, Book ID Author, Publisher, Price, and for each entry status is automatically updated to “available”.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05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1243</TotalTime>
  <Words>704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Century Gothic</vt:lpstr>
      <vt:lpstr>Wingdings</vt:lpstr>
      <vt:lpstr>Vapor Trail</vt:lpstr>
      <vt:lpstr>PowerPoint Presentation</vt:lpstr>
      <vt:lpstr>introduction</vt:lpstr>
      <vt:lpstr>objectives</vt:lpstr>
      <vt:lpstr>purpose</vt:lpstr>
      <vt:lpstr>Product scope</vt:lpstr>
      <vt:lpstr>basic functions</vt:lpstr>
      <vt:lpstr> technical requirements</vt:lpstr>
      <vt:lpstr>advantages</vt:lpstr>
      <vt:lpstr>modules</vt:lpstr>
      <vt:lpstr>modules</vt:lpstr>
      <vt:lpstr>System flow</vt:lpstr>
      <vt:lpstr>E-R diagram</vt:lpstr>
      <vt:lpstr>PowerPoint Presentation</vt:lpstr>
      <vt:lpstr>PowerPoint Presentation</vt:lpstr>
      <vt:lpstr>Lets execute the code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 LIBRARY PIC INSERT</dc:title>
  <dc:creator>Megha Magadumkar</dc:creator>
  <cp:lastModifiedBy>Megha Magadumkar</cp:lastModifiedBy>
  <cp:revision>107</cp:revision>
  <dcterms:created xsi:type="dcterms:W3CDTF">2021-06-17T15:14:16Z</dcterms:created>
  <dcterms:modified xsi:type="dcterms:W3CDTF">2022-04-21T18:18:29Z</dcterms:modified>
</cp:coreProperties>
</file>