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79" r:id="rId2"/>
  </p:sldMasterIdLst>
  <p:notesMasterIdLst>
    <p:notesMasterId r:id="rId8"/>
  </p:notesMasterIdLst>
  <p:sldIdLst>
    <p:sldId id="256" r:id="rId3"/>
    <p:sldId id="312" r:id="rId4"/>
    <p:sldId id="273" r:id="rId5"/>
    <p:sldId id="266" r:id="rId6"/>
    <p:sldId id="272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1CAD1"/>
    <a:srgbClr val="D9D9D9"/>
    <a:srgbClr val="C1BDF9"/>
    <a:srgbClr val="3ABDC6"/>
    <a:srgbClr val="2F989F"/>
    <a:srgbClr val="66CBD1"/>
    <a:srgbClr val="F4E04A"/>
    <a:srgbClr val="F6E66D"/>
    <a:srgbClr val="C4B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3898" autoAdjust="0"/>
  </p:normalViewPr>
  <p:slideViewPr>
    <p:cSldViewPr snapToGrid="0">
      <p:cViewPr varScale="1">
        <p:scale>
          <a:sx n="72" d="100"/>
          <a:sy n="72" d="100"/>
        </p:scale>
        <p:origin x="6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AAAB-861D-4A62-B2E5-6791109D188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A2614-2098-4C8C-85D3-3DDC2559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3d61b7887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3d61b7887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76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3d61b7887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3d61b7887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3d61b7887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3d61b7887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3d61b7887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3d61b7887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9B316A-5000-039C-A3F8-F8D23E92B351}"/>
              </a:ext>
            </a:extLst>
          </p:cNvPr>
          <p:cNvGrpSpPr/>
          <p:nvPr userDrawn="1"/>
        </p:nvGrpSpPr>
        <p:grpSpPr>
          <a:xfrm>
            <a:off x="119556" y="71822"/>
            <a:ext cx="11952888" cy="6714356"/>
            <a:chOff x="109928" y="71822"/>
            <a:chExt cx="11952888" cy="67143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8D9D95-5B78-7A07-DC32-EFFCAE0E79E3}"/>
                </a:ext>
              </a:extLst>
            </p:cNvPr>
            <p:cNvSpPr/>
            <p:nvPr/>
          </p:nvSpPr>
          <p:spPr bwMode="auto">
            <a:xfrm>
              <a:off x="294330" y="71822"/>
              <a:ext cx="11768486" cy="6714356"/>
            </a:xfrm>
            <a:prstGeom prst="rect">
              <a:avLst/>
            </a:prstGeom>
            <a:solidFill>
              <a:srgbClr val="6A504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60CD5E37-CCEA-483A-39DA-DCB01D6D7F1D}"/>
                </a:ext>
              </a:extLst>
            </p:cNvPr>
            <p:cNvSpPr/>
            <p:nvPr/>
          </p:nvSpPr>
          <p:spPr bwMode="auto">
            <a:xfrm rot="5400000">
              <a:off x="8676203" y="3358790"/>
              <a:ext cx="6336224" cy="14042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E9D934-69E1-ABE7-4AFE-25FF7B6CA22D}"/>
                </a:ext>
              </a:extLst>
            </p:cNvPr>
            <p:cNvSpPr/>
            <p:nvPr/>
          </p:nvSpPr>
          <p:spPr bwMode="auto">
            <a:xfrm>
              <a:off x="515683" y="260889"/>
              <a:ext cx="11258422" cy="6336223"/>
            </a:xfrm>
            <a:prstGeom prst="rect">
              <a:avLst/>
            </a:prstGeom>
            <a:solidFill>
              <a:srgbClr val="3ABD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C0FFEA-A39D-95A6-AFBA-9037A0E5444D}"/>
                </a:ext>
              </a:extLst>
            </p:cNvPr>
            <p:cNvSpPr/>
            <p:nvPr/>
          </p:nvSpPr>
          <p:spPr bwMode="auto">
            <a:xfrm rot="16200000">
              <a:off x="-2722639" y="3358791"/>
              <a:ext cx="6336224" cy="140420"/>
            </a:xfrm>
            <a:prstGeom prst="trapezoid">
              <a:avLst>
                <a:gd name="adj" fmla="val 4968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794E67-1CEA-34C5-B07C-ED321684FF57}"/>
                </a:ext>
              </a:extLst>
            </p:cNvPr>
            <p:cNvGrpSpPr/>
            <p:nvPr/>
          </p:nvGrpSpPr>
          <p:grpSpPr>
            <a:xfrm>
              <a:off x="109928" y="573505"/>
              <a:ext cx="553104" cy="177298"/>
              <a:chOff x="2021153" y="1498426"/>
              <a:chExt cx="548234" cy="175738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F2DA144-4406-EBE1-9C05-14A77B79511D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6FACA13-7EBE-F1E8-91EE-EE3FA0755DC6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2AD3497-9B6D-DFEA-E0A6-07989A55EBC8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7C9D7C8-FB61-7E92-359C-F96BD09885D2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0DD561C-0139-A536-07E8-562590496495}"/>
                </a:ext>
              </a:extLst>
            </p:cNvPr>
            <p:cNvGrpSpPr/>
            <p:nvPr/>
          </p:nvGrpSpPr>
          <p:grpSpPr>
            <a:xfrm>
              <a:off x="109928" y="1009609"/>
              <a:ext cx="553104" cy="177298"/>
              <a:chOff x="2021153" y="1498426"/>
              <a:chExt cx="548234" cy="175738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136B845-78D8-DF8B-C8AF-54C7B240F14C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A09C77B-5B01-A951-C3D9-10A98B80AF40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6475BE9-6395-47CD-2563-61846F8E7BE3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7C7451C-ECD2-00BC-732C-6C3908D5596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D708E0-1FDB-977E-007D-D3ABAA815A82}"/>
                </a:ext>
              </a:extLst>
            </p:cNvPr>
            <p:cNvGrpSpPr/>
            <p:nvPr/>
          </p:nvGrpSpPr>
          <p:grpSpPr>
            <a:xfrm>
              <a:off x="109928" y="1445714"/>
              <a:ext cx="553104" cy="177298"/>
              <a:chOff x="2021153" y="1498426"/>
              <a:chExt cx="548234" cy="17573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4B0A985-67C6-CB42-B50D-3F70256EF887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3A22203-34AE-46CB-8659-F6130159323A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3EE66A1-30F4-77C6-A90C-B680EF8C708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F2F919F-AA93-7562-295D-97623D6F88C5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5813A1-9616-2B86-7909-18695D4D76BA}"/>
                </a:ext>
              </a:extLst>
            </p:cNvPr>
            <p:cNvGrpSpPr/>
            <p:nvPr/>
          </p:nvGrpSpPr>
          <p:grpSpPr>
            <a:xfrm>
              <a:off x="109928" y="1881818"/>
              <a:ext cx="553104" cy="177298"/>
              <a:chOff x="2021153" y="1498426"/>
              <a:chExt cx="548234" cy="17573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B64FC54-8DB5-DCC2-EAA6-D99799C4D2C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6449EE8-57D5-7B52-3FD7-B00D92D034FA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566570E-B035-DD98-9F96-0EB2C1AAC85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53C41F7-EF57-AC84-6B49-F6F0F04EDB9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08BA4CA-9104-979A-3F73-02E83A98A743}"/>
                </a:ext>
              </a:extLst>
            </p:cNvPr>
            <p:cNvGrpSpPr/>
            <p:nvPr/>
          </p:nvGrpSpPr>
          <p:grpSpPr>
            <a:xfrm>
              <a:off x="109928" y="2317922"/>
              <a:ext cx="553104" cy="177298"/>
              <a:chOff x="2021153" y="1498426"/>
              <a:chExt cx="548234" cy="17573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B51209A-22E6-664F-2079-6568AAB5694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AD1034F-0C7B-EF0F-8BCE-396EF560A280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C4D7343-2783-FD18-61BB-49AB610535F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23FF6E6-749F-5364-346F-0C6781DD0849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AE480A-94AC-B3EB-D191-69A14F5BB4FE}"/>
                </a:ext>
              </a:extLst>
            </p:cNvPr>
            <p:cNvGrpSpPr/>
            <p:nvPr/>
          </p:nvGrpSpPr>
          <p:grpSpPr>
            <a:xfrm>
              <a:off x="109928" y="2754026"/>
              <a:ext cx="553104" cy="177298"/>
              <a:chOff x="2021153" y="1498426"/>
              <a:chExt cx="548234" cy="175738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55A8E3D-6BA7-83B2-DAEA-115D03AD1A4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CBC9B08-C615-3FD8-E948-671ABA7D476E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A030E53-54A3-DAB0-74C2-BCD8A06BD118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DCFEEC-7EEC-55C8-650D-93B7EF43DD75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55656F-8AD4-15EB-471F-E119C0981076}"/>
                </a:ext>
              </a:extLst>
            </p:cNvPr>
            <p:cNvGrpSpPr/>
            <p:nvPr/>
          </p:nvGrpSpPr>
          <p:grpSpPr>
            <a:xfrm>
              <a:off x="109928" y="3190130"/>
              <a:ext cx="553104" cy="177298"/>
              <a:chOff x="2021153" y="1498426"/>
              <a:chExt cx="548234" cy="175738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648024B-9F93-5711-5801-153BCE02910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E7F7800-BE15-902B-2116-BFB2F0142690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F482F88-7889-AABC-5661-CB81CCDDDCB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A94F9A-5F29-8595-AC29-41C85F82EAA8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B16C4D-D0F0-B2DD-A5BA-5B0F9F9502DC}"/>
                </a:ext>
              </a:extLst>
            </p:cNvPr>
            <p:cNvGrpSpPr/>
            <p:nvPr/>
          </p:nvGrpSpPr>
          <p:grpSpPr>
            <a:xfrm>
              <a:off x="109928" y="3626234"/>
              <a:ext cx="553104" cy="177298"/>
              <a:chOff x="2021153" y="1498426"/>
              <a:chExt cx="548234" cy="17573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88FB8B4-38C1-B566-6ABD-3FB40246913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A33E3-CDD0-1522-DEC7-B3490EC3761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0677442-BEE4-9F03-B8DE-E822763ADF1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C408B04-F03E-2A08-5FCC-91CD493280D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28A4D5-D635-114B-8278-FF79C7706934}"/>
                </a:ext>
              </a:extLst>
            </p:cNvPr>
            <p:cNvGrpSpPr/>
            <p:nvPr/>
          </p:nvGrpSpPr>
          <p:grpSpPr>
            <a:xfrm>
              <a:off x="109928" y="4062338"/>
              <a:ext cx="553104" cy="177298"/>
              <a:chOff x="2021153" y="1498426"/>
              <a:chExt cx="548234" cy="17573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283ECE2-C4E4-B163-B500-E06484FD0A9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FD11682-0C3C-BC2E-63B1-F0F40FE397FE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5DD3173-96A4-F146-3859-7F0F28D527B0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A8DF316-444B-FCF2-1DF9-9642145AFBF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28C58E-7831-0D88-9D51-B5D95C22CAAA}"/>
                </a:ext>
              </a:extLst>
            </p:cNvPr>
            <p:cNvGrpSpPr/>
            <p:nvPr/>
          </p:nvGrpSpPr>
          <p:grpSpPr>
            <a:xfrm>
              <a:off x="109928" y="4498442"/>
              <a:ext cx="553104" cy="177298"/>
              <a:chOff x="2021153" y="1498426"/>
              <a:chExt cx="548234" cy="17573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158457B-3A98-C5C6-B0AA-ACA2D5FD09EE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75F702A-7DBC-281A-9715-0259AA051BBF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1B28E86-1A40-9E8F-4B3C-EA667B57B98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60CD758-442B-AE51-0CF4-9070E753F003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8AC33D-69F4-A133-2C7B-25A5096B91C6}"/>
                </a:ext>
              </a:extLst>
            </p:cNvPr>
            <p:cNvGrpSpPr/>
            <p:nvPr/>
          </p:nvGrpSpPr>
          <p:grpSpPr>
            <a:xfrm>
              <a:off x="109928" y="4934546"/>
              <a:ext cx="553104" cy="177298"/>
              <a:chOff x="2021153" y="1498426"/>
              <a:chExt cx="548234" cy="17573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8574D50-4793-BF09-FB07-A336FC405D5A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4823C0B-C062-E66C-49CF-2C6725B789D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4AA93E6-9E6B-48A6-6F51-DF9171B5B0B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60D0E0-5AD6-92A9-6E7B-2420991FA482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69B254-45A4-2E0F-ABED-A29530DCFFB8}"/>
                </a:ext>
              </a:extLst>
            </p:cNvPr>
            <p:cNvGrpSpPr/>
            <p:nvPr/>
          </p:nvGrpSpPr>
          <p:grpSpPr>
            <a:xfrm>
              <a:off x="109928" y="5370650"/>
              <a:ext cx="553104" cy="177298"/>
              <a:chOff x="2021153" y="1498426"/>
              <a:chExt cx="548234" cy="17573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275BD34-9AE3-50FB-3DEE-CFD9EFDB3B2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31181C5-A6E9-F287-8862-530D03B76313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3E0BE88-D139-2FA3-392B-451BE5BC2460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A8F1039-718D-91FC-E572-9F756C3C8B80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7742D7-A591-0776-CA25-78A54E848B26}"/>
                </a:ext>
              </a:extLst>
            </p:cNvPr>
            <p:cNvGrpSpPr/>
            <p:nvPr/>
          </p:nvGrpSpPr>
          <p:grpSpPr>
            <a:xfrm>
              <a:off x="109928" y="5806754"/>
              <a:ext cx="553104" cy="177298"/>
              <a:chOff x="2021153" y="1498426"/>
              <a:chExt cx="548234" cy="175738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DBF4225-E722-30C4-AB99-292EB69A5508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F98C73-0C39-0B5B-F42A-CCE538C5F8F3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7C84D78-1AAF-0379-26DA-E35CA5FF0E3A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ED00C47-63A9-CCE5-02FC-DC1A15EF8102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9E2E1D-4E82-3323-7E02-B3103AB497C2}"/>
                </a:ext>
              </a:extLst>
            </p:cNvPr>
            <p:cNvGrpSpPr/>
            <p:nvPr/>
          </p:nvGrpSpPr>
          <p:grpSpPr>
            <a:xfrm>
              <a:off x="109928" y="6242855"/>
              <a:ext cx="553104" cy="177298"/>
              <a:chOff x="2021153" y="1498426"/>
              <a:chExt cx="548234" cy="175738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24E1C8-C2A0-FE13-357C-127B7D7E9179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E84899D-B9C1-450B-2ECE-7F45905EC4DF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3C23AA6-5AE2-8C17-59D2-DCF710944759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4D42375-A12F-EB60-B64E-31C78C3AEDF7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2E34795D-3C88-7691-D580-1D648F1C2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5163" y="2528888"/>
            <a:ext cx="5781675" cy="1800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92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220252">
            <a:off x="133407" y="-2189073"/>
            <a:ext cx="11734373" cy="1050404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1315967" y="6048995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6"/>
          <p:cNvSpPr/>
          <p:nvPr/>
        </p:nvSpPr>
        <p:spPr>
          <a:xfrm>
            <a:off x="303725" y="3763667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" name="Google Shape;58;p6"/>
          <p:cNvGrpSpPr/>
          <p:nvPr/>
        </p:nvGrpSpPr>
        <p:grpSpPr>
          <a:xfrm>
            <a:off x="7925253" y="-1697665"/>
            <a:ext cx="6613512" cy="4467856"/>
            <a:chOff x="5943940" y="-1273249"/>
            <a:chExt cx="4960134" cy="3350892"/>
          </a:xfrm>
        </p:grpSpPr>
        <p:sp>
          <p:nvSpPr>
            <p:cNvPr id="59" name="Google Shape;59;p6"/>
            <p:cNvSpPr/>
            <p:nvPr/>
          </p:nvSpPr>
          <p:spPr>
            <a:xfrm rot="747932">
              <a:off x="6143628" y="-731453"/>
              <a:ext cx="4543270" cy="2346415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24000">
                  <a:schemeClr val="accent2"/>
                </a:gs>
                <a:gs pos="42000">
                  <a:schemeClr val="lt2"/>
                </a:gs>
                <a:gs pos="54000">
                  <a:schemeClr val="accent1"/>
                </a:gs>
                <a:gs pos="69000">
                  <a:schemeClr val="accent2"/>
                </a:gs>
                <a:gs pos="85000">
                  <a:schemeClr val="lt2"/>
                </a:gs>
                <a:gs pos="100000">
                  <a:srgbClr val="59341D">
                    <a:alpha val="4039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 rot="747932">
              <a:off x="6161116" y="-810568"/>
              <a:ext cx="4543270" cy="2346415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61" name="Google Shape;6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15967" y="313604"/>
            <a:ext cx="639600" cy="63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44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 rot="-2700000">
            <a:off x="98148" y="-2337791"/>
            <a:ext cx="5616841" cy="6145384"/>
          </a:xfrm>
          <a:custGeom>
            <a:avLst/>
            <a:gdLst/>
            <a:ahLst/>
            <a:cxnLst/>
            <a:rect l="l" t="t" r="r" b="b"/>
            <a:pathLst>
              <a:path w="33709" h="36881" extrusionOk="0">
                <a:moveTo>
                  <a:pt x="18042" y="1"/>
                </a:moveTo>
                <a:cubicBezTo>
                  <a:pt x="15029" y="1"/>
                  <a:pt x="11988" y="838"/>
                  <a:pt x="9430" y="2436"/>
                </a:cubicBezTo>
                <a:cubicBezTo>
                  <a:pt x="4244" y="5679"/>
                  <a:pt x="1067" y="11647"/>
                  <a:pt x="533" y="17741"/>
                </a:cubicBezTo>
                <a:cubicBezTo>
                  <a:pt x="1" y="23834"/>
                  <a:pt x="1821" y="30011"/>
                  <a:pt x="3648" y="33620"/>
                </a:cubicBezTo>
                <a:cubicBezTo>
                  <a:pt x="4771" y="35840"/>
                  <a:pt x="6667" y="36881"/>
                  <a:pt x="8540" y="36881"/>
                </a:cubicBezTo>
                <a:cubicBezTo>
                  <a:pt x="9836" y="36881"/>
                  <a:pt x="11122" y="36383"/>
                  <a:pt x="12134" y="35433"/>
                </a:cubicBezTo>
                <a:cubicBezTo>
                  <a:pt x="13341" y="34299"/>
                  <a:pt x="13985" y="32632"/>
                  <a:pt x="15307" y="31637"/>
                </a:cubicBezTo>
                <a:cubicBezTo>
                  <a:pt x="16695" y="30592"/>
                  <a:pt x="18445" y="30518"/>
                  <a:pt x="20231" y="30518"/>
                </a:cubicBezTo>
                <a:cubicBezTo>
                  <a:pt x="20526" y="30518"/>
                  <a:pt x="20822" y="30520"/>
                  <a:pt x="21117" y="30520"/>
                </a:cubicBezTo>
                <a:cubicBezTo>
                  <a:pt x="21824" y="30520"/>
                  <a:pt x="22530" y="30508"/>
                  <a:pt x="23212" y="30429"/>
                </a:cubicBezTo>
                <a:cubicBezTo>
                  <a:pt x="27043" y="29988"/>
                  <a:pt x="30377" y="27199"/>
                  <a:pt x="32009" y="23706"/>
                </a:cubicBezTo>
                <a:cubicBezTo>
                  <a:pt x="33641" y="20213"/>
                  <a:pt x="33709" y="16128"/>
                  <a:pt x="32766" y="12390"/>
                </a:cubicBezTo>
                <a:cubicBezTo>
                  <a:pt x="31818" y="8632"/>
                  <a:pt x="29805" y="5056"/>
                  <a:pt x="26697" y="2739"/>
                </a:cubicBezTo>
                <a:cubicBezTo>
                  <a:pt x="24211" y="886"/>
                  <a:pt x="21141" y="1"/>
                  <a:pt x="18042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7"/>
          <p:cNvSpPr/>
          <p:nvPr/>
        </p:nvSpPr>
        <p:spPr>
          <a:xfrm rot="-1731847">
            <a:off x="-2527832" y="3332871"/>
            <a:ext cx="9202157" cy="4752543"/>
          </a:xfrm>
          <a:custGeom>
            <a:avLst/>
            <a:gdLst/>
            <a:ahLst/>
            <a:cxnLst/>
            <a:rect l="l" t="t" r="r" b="b"/>
            <a:pathLst>
              <a:path w="55226" h="28522" extrusionOk="0">
                <a:moveTo>
                  <a:pt x="11239" y="1"/>
                </a:moveTo>
                <a:cubicBezTo>
                  <a:pt x="8250" y="1"/>
                  <a:pt x="5013" y="578"/>
                  <a:pt x="3195" y="2297"/>
                </a:cubicBezTo>
                <a:cubicBezTo>
                  <a:pt x="808" y="4554"/>
                  <a:pt x="0" y="9032"/>
                  <a:pt x="1073" y="12023"/>
                </a:cubicBezTo>
                <a:cubicBezTo>
                  <a:pt x="2173" y="15093"/>
                  <a:pt x="5114" y="17418"/>
                  <a:pt x="8354" y="17785"/>
                </a:cubicBezTo>
                <a:cubicBezTo>
                  <a:pt x="8730" y="17827"/>
                  <a:pt x="9107" y="17845"/>
                  <a:pt x="9484" y="17845"/>
                </a:cubicBezTo>
                <a:cubicBezTo>
                  <a:pt x="11029" y="17845"/>
                  <a:pt x="12576" y="17544"/>
                  <a:pt x="14121" y="17389"/>
                </a:cubicBezTo>
                <a:cubicBezTo>
                  <a:pt x="14926" y="17309"/>
                  <a:pt x="15736" y="17269"/>
                  <a:pt x="16546" y="17269"/>
                </a:cubicBezTo>
                <a:cubicBezTo>
                  <a:pt x="20227" y="17269"/>
                  <a:pt x="23910" y="18097"/>
                  <a:pt x="27229" y="19690"/>
                </a:cubicBezTo>
                <a:cubicBezTo>
                  <a:pt x="29697" y="20874"/>
                  <a:pt x="31946" y="22458"/>
                  <a:pt x="34233" y="23961"/>
                </a:cubicBezTo>
                <a:cubicBezTo>
                  <a:pt x="36521" y="25465"/>
                  <a:pt x="38884" y="26909"/>
                  <a:pt x="41483" y="27764"/>
                </a:cubicBezTo>
                <a:cubicBezTo>
                  <a:pt x="42926" y="28239"/>
                  <a:pt x="44456" y="28521"/>
                  <a:pt x="45972" y="28521"/>
                </a:cubicBezTo>
                <a:cubicBezTo>
                  <a:pt x="47189" y="28521"/>
                  <a:pt x="48397" y="28339"/>
                  <a:pt x="49544" y="27929"/>
                </a:cubicBezTo>
                <a:cubicBezTo>
                  <a:pt x="52121" y="27005"/>
                  <a:pt x="54315" y="24796"/>
                  <a:pt x="54771" y="22097"/>
                </a:cubicBezTo>
                <a:cubicBezTo>
                  <a:pt x="55225" y="19399"/>
                  <a:pt x="53625" y="16370"/>
                  <a:pt x="50995" y="15614"/>
                </a:cubicBezTo>
                <a:cubicBezTo>
                  <a:pt x="50483" y="15467"/>
                  <a:pt x="49972" y="15405"/>
                  <a:pt x="49459" y="15405"/>
                </a:cubicBezTo>
                <a:cubicBezTo>
                  <a:pt x="47107" y="15405"/>
                  <a:pt x="44745" y="16727"/>
                  <a:pt x="42367" y="17283"/>
                </a:cubicBezTo>
                <a:cubicBezTo>
                  <a:pt x="41544" y="17475"/>
                  <a:pt x="40701" y="17568"/>
                  <a:pt x="39857" y="17568"/>
                </a:cubicBezTo>
                <a:cubicBezTo>
                  <a:pt x="36973" y="17568"/>
                  <a:pt x="34082" y="16475"/>
                  <a:pt x="31972" y="14501"/>
                </a:cubicBezTo>
                <a:cubicBezTo>
                  <a:pt x="29770" y="12441"/>
                  <a:pt x="28476" y="9607"/>
                  <a:pt x="26619" y="7232"/>
                </a:cubicBezTo>
                <a:cubicBezTo>
                  <a:pt x="23890" y="3744"/>
                  <a:pt x="19887" y="1276"/>
                  <a:pt x="15546" y="404"/>
                </a:cubicBezTo>
                <a:cubicBezTo>
                  <a:pt x="14346" y="164"/>
                  <a:pt x="12828" y="1"/>
                  <a:pt x="1123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7"/>
          <p:cNvSpPr/>
          <p:nvPr/>
        </p:nvSpPr>
        <p:spPr>
          <a:xfrm rot="-1731847">
            <a:off x="6596445" y="-438501"/>
            <a:ext cx="7580208" cy="9881664"/>
          </a:xfrm>
          <a:custGeom>
            <a:avLst/>
            <a:gdLst/>
            <a:ahLst/>
            <a:cxnLst/>
            <a:rect l="l" t="t" r="r" b="b"/>
            <a:pathLst>
              <a:path w="45492" h="59304" extrusionOk="0">
                <a:moveTo>
                  <a:pt x="13110" y="1"/>
                </a:moveTo>
                <a:cubicBezTo>
                  <a:pt x="6371" y="1"/>
                  <a:pt x="0" y="2057"/>
                  <a:pt x="1655" y="9874"/>
                </a:cubicBezTo>
                <a:cubicBezTo>
                  <a:pt x="2342" y="13111"/>
                  <a:pt x="4695" y="15755"/>
                  <a:pt x="7316" y="17776"/>
                </a:cubicBezTo>
                <a:cubicBezTo>
                  <a:pt x="9936" y="19797"/>
                  <a:pt x="12892" y="21354"/>
                  <a:pt x="15486" y="23409"/>
                </a:cubicBezTo>
                <a:cubicBezTo>
                  <a:pt x="18079" y="25465"/>
                  <a:pt x="20368" y="28183"/>
                  <a:pt x="20923" y="31445"/>
                </a:cubicBezTo>
                <a:cubicBezTo>
                  <a:pt x="21437" y="34469"/>
                  <a:pt x="20409" y="37512"/>
                  <a:pt x="20012" y="40553"/>
                </a:cubicBezTo>
                <a:cubicBezTo>
                  <a:pt x="19363" y="45524"/>
                  <a:pt x="20543" y="50856"/>
                  <a:pt x="23836" y="54637"/>
                </a:cubicBezTo>
                <a:cubicBezTo>
                  <a:pt x="26334" y="57506"/>
                  <a:pt x="30123" y="59304"/>
                  <a:pt x="33881" y="59304"/>
                </a:cubicBezTo>
                <a:cubicBezTo>
                  <a:pt x="35075" y="59304"/>
                  <a:pt x="36266" y="59122"/>
                  <a:pt x="37412" y="58736"/>
                </a:cubicBezTo>
                <a:cubicBezTo>
                  <a:pt x="42163" y="57134"/>
                  <a:pt x="45492" y="51714"/>
                  <a:pt x="44165" y="46879"/>
                </a:cubicBezTo>
                <a:cubicBezTo>
                  <a:pt x="43152" y="43193"/>
                  <a:pt x="39969" y="40597"/>
                  <a:pt x="37587" y="37607"/>
                </a:cubicBezTo>
                <a:cubicBezTo>
                  <a:pt x="33587" y="32586"/>
                  <a:pt x="31701" y="25930"/>
                  <a:pt x="32473" y="19556"/>
                </a:cubicBezTo>
                <a:cubicBezTo>
                  <a:pt x="33000" y="15209"/>
                  <a:pt x="34635" y="10505"/>
                  <a:pt x="32492" y="6688"/>
                </a:cubicBezTo>
                <a:cubicBezTo>
                  <a:pt x="30890" y="3837"/>
                  <a:pt x="27604" y="2402"/>
                  <a:pt x="24450" y="1544"/>
                </a:cubicBezTo>
                <a:cubicBezTo>
                  <a:pt x="21837" y="834"/>
                  <a:pt x="17399" y="1"/>
                  <a:pt x="13110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73651" y="1398267"/>
            <a:ext cx="5656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 rot="-243">
            <a:off x="1273649" y="2380035"/>
            <a:ext cx="5656800" cy="28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854125" y="65149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7"/>
          <p:cNvSpPr/>
          <p:nvPr/>
        </p:nvSpPr>
        <p:spPr>
          <a:xfrm>
            <a:off x="7107384" y="5420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0800" y="5802401"/>
            <a:ext cx="671200" cy="6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73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566301" y="-797834"/>
            <a:ext cx="13706321" cy="8453695"/>
          </a:xfrm>
          <a:custGeom>
            <a:avLst/>
            <a:gdLst/>
            <a:ahLst/>
            <a:cxnLst/>
            <a:rect l="l" t="t" r="r" b="b"/>
            <a:pathLst>
              <a:path w="84026" h="51825" extrusionOk="0">
                <a:moveTo>
                  <a:pt x="15968" y="0"/>
                </a:moveTo>
                <a:cubicBezTo>
                  <a:pt x="11714" y="0"/>
                  <a:pt x="8281" y="1968"/>
                  <a:pt x="6763" y="6753"/>
                </a:cubicBezTo>
                <a:cubicBezTo>
                  <a:pt x="4229" y="14734"/>
                  <a:pt x="0" y="18357"/>
                  <a:pt x="1548" y="22149"/>
                </a:cubicBezTo>
                <a:cubicBezTo>
                  <a:pt x="1931" y="23084"/>
                  <a:pt x="2792" y="24551"/>
                  <a:pt x="5030" y="25888"/>
                </a:cubicBezTo>
                <a:cubicBezTo>
                  <a:pt x="6003" y="26371"/>
                  <a:pt x="7397" y="27210"/>
                  <a:pt x="8624" y="28644"/>
                </a:cubicBezTo>
                <a:cubicBezTo>
                  <a:pt x="10415" y="30734"/>
                  <a:pt x="11890" y="32746"/>
                  <a:pt x="11681" y="37096"/>
                </a:cubicBezTo>
                <a:cubicBezTo>
                  <a:pt x="11224" y="46661"/>
                  <a:pt x="15874" y="50763"/>
                  <a:pt x="22342" y="51765"/>
                </a:cubicBezTo>
                <a:cubicBezTo>
                  <a:pt x="22603" y="51805"/>
                  <a:pt x="22877" y="51824"/>
                  <a:pt x="23164" y="51824"/>
                </a:cubicBezTo>
                <a:cubicBezTo>
                  <a:pt x="28698" y="51824"/>
                  <a:pt x="38935" y="44676"/>
                  <a:pt x="48716" y="44676"/>
                </a:cubicBezTo>
                <a:cubicBezTo>
                  <a:pt x="50997" y="44676"/>
                  <a:pt x="53253" y="45065"/>
                  <a:pt x="55419" y="46024"/>
                </a:cubicBezTo>
                <a:cubicBezTo>
                  <a:pt x="58987" y="47603"/>
                  <a:pt x="62132" y="48393"/>
                  <a:pt x="64785" y="48393"/>
                </a:cubicBezTo>
                <a:cubicBezTo>
                  <a:pt x="71006" y="48393"/>
                  <a:pt x="74523" y="44051"/>
                  <a:pt x="74459" y="35363"/>
                </a:cubicBezTo>
                <a:cubicBezTo>
                  <a:pt x="74370" y="22970"/>
                  <a:pt x="84025" y="6748"/>
                  <a:pt x="69630" y="5931"/>
                </a:cubicBezTo>
                <a:cubicBezTo>
                  <a:pt x="69198" y="5907"/>
                  <a:pt x="68771" y="5895"/>
                  <a:pt x="68348" y="5895"/>
                </a:cubicBezTo>
                <a:cubicBezTo>
                  <a:pt x="58337" y="5895"/>
                  <a:pt x="50940" y="12499"/>
                  <a:pt x="43665" y="12499"/>
                </a:cubicBezTo>
                <a:cubicBezTo>
                  <a:pt x="41016" y="12499"/>
                  <a:pt x="38383" y="11623"/>
                  <a:pt x="35647" y="9235"/>
                </a:cubicBezTo>
                <a:cubicBezTo>
                  <a:pt x="29481" y="3855"/>
                  <a:pt x="21921" y="0"/>
                  <a:pt x="1596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385600" y="1603400"/>
            <a:ext cx="7420800" cy="36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 r="39631" b="28703"/>
          <a:stretch/>
        </p:blipFill>
        <p:spPr>
          <a:xfrm rot="-2700018" flipH="1">
            <a:off x="5310266" y="3608209"/>
            <a:ext cx="7359937" cy="4825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17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 rot="2949869">
            <a:off x="1352977" y="-2315978"/>
            <a:ext cx="9105027" cy="11800695"/>
          </a:xfrm>
          <a:custGeom>
            <a:avLst/>
            <a:gdLst/>
            <a:ahLst/>
            <a:cxnLst/>
            <a:rect l="l" t="t" r="r" b="b"/>
            <a:pathLst>
              <a:path w="33709" h="36881" extrusionOk="0">
                <a:moveTo>
                  <a:pt x="18042" y="1"/>
                </a:moveTo>
                <a:cubicBezTo>
                  <a:pt x="15029" y="1"/>
                  <a:pt x="11988" y="838"/>
                  <a:pt x="9430" y="2436"/>
                </a:cubicBezTo>
                <a:cubicBezTo>
                  <a:pt x="4244" y="5679"/>
                  <a:pt x="1067" y="11647"/>
                  <a:pt x="533" y="17741"/>
                </a:cubicBezTo>
                <a:cubicBezTo>
                  <a:pt x="1" y="23834"/>
                  <a:pt x="1821" y="30011"/>
                  <a:pt x="3648" y="33620"/>
                </a:cubicBezTo>
                <a:cubicBezTo>
                  <a:pt x="4771" y="35840"/>
                  <a:pt x="6667" y="36881"/>
                  <a:pt x="8540" y="36881"/>
                </a:cubicBezTo>
                <a:cubicBezTo>
                  <a:pt x="9836" y="36881"/>
                  <a:pt x="11122" y="36383"/>
                  <a:pt x="12134" y="35433"/>
                </a:cubicBezTo>
                <a:cubicBezTo>
                  <a:pt x="13341" y="34299"/>
                  <a:pt x="13985" y="32632"/>
                  <a:pt x="15307" y="31637"/>
                </a:cubicBezTo>
                <a:cubicBezTo>
                  <a:pt x="16695" y="30592"/>
                  <a:pt x="18445" y="30518"/>
                  <a:pt x="20231" y="30518"/>
                </a:cubicBezTo>
                <a:cubicBezTo>
                  <a:pt x="20526" y="30518"/>
                  <a:pt x="20822" y="30520"/>
                  <a:pt x="21117" y="30520"/>
                </a:cubicBezTo>
                <a:cubicBezTo>
                  <a:pt x="21824" y="30520"/>
                  <a:pt x="22530" y="30508"/>
                  <a:pt x="23212" y="30429"/>
                </a:cubicBezTo>
                <a:cubicBezTo>
                  <a:pt x="27043" y="29988"/>
                  <a:pt x="30377" y="27199"/>
                  <a:pt x="32009" y="23706"/>
                </a:cubicBezTo>
                <a:cubicBezTo>
                  <a:pt x="33641" y="20213"/>
                  <a:pt x="33709" y="16128"/>
                  <a:pt x="32766" y="12390"/>
                </a:cubicBezTo>
                <a:cubicBezTo>
                  <a:pt x="31818" y="8632"/>
                  <a:pt x="29805" y="5056"/>
                  <a:pt x="26697" y="2739"/>
                </a:cubicBezTo>
                <a:cubicBezTo>
                  <a:pt x="24211" y="886"/>
                  <a:pt x="21141" y="1"/>
                  <a:pt x="18042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t="17715"/>
          <a:stretch/>
        </p:blipFill>
        <p:spPr>
          <a:xfrm rot="9914029" flipH="1">
            <a:off x="-1904442" y="-1071735"/>
            <a:ext cx="9065620" cy="463304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/>
          <p:nvPr/>
        </p:nvSpPr>
        <p:spPr>
          <a:xfrm>
            <a:off x="456125" y="4481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600" y="972883"/>
            <a:ext cx="543800" cy="5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1671200" y="1830033"/>
            <a:ext cx="6331600" cy="1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1671200" y="3314800"/>
            <a:ext cx="6331600" cy="1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87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60000" y="5422600"/>
            <a:ext cx="102720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0"/>
          <p:cNvGrpSpPr/>
          <p:nvPr/>
        </p:nvGrpSpPr>
        <p:grpSpPr>
          <a:xfrm>
            <a:off x="1244567" y="-2184399"/>
            <a:ext cx="5333941" cy="3507193"/>
            <a:chOff x="933425" y="-1638300"/>
            <a:chExt cx="4000456" cy="2630395"/>
          </a:xfrm>
        </p:grpSpPr>
        <p:sp>
          <p:nvSpPr>
            <p:cNvPr id="85" name="Google Shape;85;p10"/>
            <p:cNvSpPr/>
            <p:nvPr/>
          </p:nvSpPr>
          <p:spPr>
            <a:xfrm rot="151674">
              <a:off x="969627" y="-1470324"/>
              <a:ext cx="3925418" cy="2376464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24000">
                  <a:schemeClr val="accent2"/>
                </a:gs>
                <a:gs pos="42000">
                  <a:schemeClr val="lt2"/>
                </a:gs>
                <a:gs pos="54000">
                  <a:schemeClr val="accent1"/>
                </a:gs>
                <a:gs pos="69000">
                  <a:schemeClr val="accent2"/>
                </a:gs>
                <a:gs pos="85000">
                  <a:schemeClr val="lt2"/>
                </a:gs>
                <a:gs pos="100000">
                  <a:srgbClr val="59341D">
                    <a:alpha val="4039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0"/>
            <p:cNvSpPr/>
            <p:nvPr/>
          </p:nvSpPr>
          <p:spPr>
            <a:xfrm rot="151674">
              <a:off x="972260" y="-1552345"/>
              <a:ext cx="3925418" cy="2376464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10"/>
          <p:cNvSpPr/>
          <p:nvPr/>
        </p:nvSpPr>
        <p:spPr>
          <a:xfrm>
            <a:off x="6397000" y="2626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>
            <a:off x="11467233" y="22390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5213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 rot="10800000" flipH="1">
            <a:off x="-1058433" y="124738"/>
            <a:ext cx="14075832" cy="11186847"/>
          </a:xfrm>
          <a:custGeom>
            <a:avLst/>
            <a:gdLst/>
            <a:ahLst/>
            <a:cxnLst/>
            <a:rect l="l" t="t" r="r" b="b"/>
            <a:pathLst>
              <a:path w="67997" h="54041" extrusionOk="0">
                <a:moveTo>
                  <a:pt x="50677" y="1"/>
                </a:moveTo>
                <a:cubicBezTo>
                  <a:pt x="48942" y="1"/>
                  <a:pt x="47056" y="896"/>
                  <a:pt x="45175" y="2991"/>
                </a:cubicBezTo>
                <a:cubicBezTo>
                  <a:pt x="41850" y="6693"/>
                  <a:pt x="41080" y="11825"/>
                  <a:pt x="39774" y="16444"/>
                </a:cubicBezTo>
                <a:cubicBezTo>
                  <a:pt x="38870" y="19635"/>
                  <a:pt x="37615" y="22845"/>
                  <a:pt x="35270" y="25190"/>
                </a:cubicBezTo>
                <a:cubicBezTo>
                  <a:pt x="32078" y="28381"/>
                  <a:pt x="27368" y="29486"/>
                  <a:pt x="22875" y="29921"/>
                </a:cubicBezTo>
                <a:cubicBezTo>
                  <a:pt x="18383" y="30355"/>
                  <a:pt x="13775" y="30270"/>
                  <a:pt x="9482" y="31666"/>
                </a:cubicBezTo>
                <a:cubicBezTo>
                  <a:pt x="5190" y="33061"/>
                  <a:pt x="1131" y="36391"/>
                  <a:pt x="537" y="40865"/>
                </a:cubicBezTo>
                <a:cubicBezTo>
                  <a:pt x="1" y="44922"/>
                  <a:pt x="2495" y="48922"/>
                  <a:pt x="5866" y="51243"/>
                </a:cubicBezTo>
                <a:cubicBezTo>
                  <a:pt x="8537" y="53084"/>
                  <a:pt x="11784" y="54041"/>
                  <a:pt x="15026" y="54041"/>
                </a:cubicBezTo>
                <a:cubicBezTo>
                  <a:pt x="16883" y="54041"/>
                  <a:pt x="18737" y="53727"/>
                  <a:pt x="20480" y="53085"/>
                </a:cubicBezTo>
                <a:cubicBezTo>
                  <a:pt x="24250" y="51699"/>
                  <a:pt x="27357" y="48956"/>
                  <a:pt x="30941" y="47137"/>
                </a:cubicBezTo>
                <a:cubicBezTo>
                  <a:pt x="34194" y="45486"/>
                  <a:pt x="37842" y="44649"/>
                  <a:pt x="41489" y="44649"/>
                </a:cubicBezTo>
                <a:cubicBezTo>
                  <a:pt x="44177" y="44649"/>
                  <a:pt x="46865" y="45104"/>
                  <a:pt x="49392" y="46024"/>
                </a:cubicBezTo>
                <a:cubicBezTo>
                  <a:pt x="52327" y="47091"/>
                  <a:pt x="55201" y="48780"/>
                  <a:pt x="58289" y="48780"/>
                </a:cubicBezTo>
                <a:cubicBezTo>
                  <a:pt x="58483" y="48780"/>
                  <a:pt x="58678" y="48773"/>
                  <a:pt x="58874" y="48759"/>
                </a:cubicBezTo>
                <a:cubicBezTo>
                  <a:pt x="62874" y="48476"/>
                  <a:pt x="66178" y="44998"/>
                  <a:pt x="67087" y="41091"/>
                </a:cubicBezTo>
                <a:cubicBezTo>
                  <a:pt x="67996" y="37184"/>
                  <a:pt x="66861" y="33029"/>
                  <a:pt x="64857" y="29555"/>
                </a:cubicBezTo>
                <a:cubicBezTo>
                  <a:pt x="62878" y="26125"/>
                  <a:pt x="60014" y="23107"/>
                  <a:pt x="58986" y="19197"/>
                </a:cubicBezTo>
                <a:cubicBezTo>
                  <a:pt x="57980" y="15364"/>
                  <a:pt x="58856" y="11323"/>
                  <a:pt x="57806" y="7435"/>
                </a:cubicBezTo>
                <a:cubicBezTo>
                  <a:pt x="56648" y="3144"/>
                  <a:pt x="53928" y="1"/>
                  <a:pt x="5067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" name="Google Shape;91;p11"/>
          <p:cNvGrpSpPr/>
          <p:nvPr/>
        </p:nvGrpSpPr>
        <p:grpSpPr>
          <a:xfrm>
            <a:off x="-1748989" y="-3255437"/>
            <a:ext cx="8174040" cy="6684425"/>
            <a:chOff x="-1311742" y="-2441578"/>
            <a:chExt cx="6130530" cy="5013319"/>
          </a:xfrm>
        </p:grpSpPr>
        <p:sp>
          <p:nvSpPr>
            <p:cNvPr id="92" name="Google Shape;92;p11"/>
            <p:cNvSpPr/>
            <p:nvPr/>
          </p:nvSpPr>
          <p:spPr>
            <a:xfrm rot="-1273367">
              <a:off x="-879508" y="-1547022"/>
              <a:ext cx="5285078" cy="3273170"/>
            </a:xfrm>
            <a:custGeom>
              <a:avLst/>
              <a:gdLst/>
              <a:ahLst/>
              <a:cxnLst/>
              <a:rect l="l" t="t" r="r" b="b"/>
              <a:pathLst>
                <a:path w="83010" h="51410" extrusionOk="0">
                  <a:moveTo>
                    <a:pt x="19627" y="1"/>
                  </a:moveTo>
                  <a:cubicBezTo>
                    <a:pt x="10369" y="1"/>
                    <a:pt x="4240" y="9034"/>
                    <a:pt x="3628" y="9965"/>
                  </a:cubicBezTo>
                  <a:cubicBezTo>
                    <a:pt x="2559" y="13384"/>
                    <a:pt x="1" y="23211"/>
                    <a:pt x="4539" y="33200"/>
                  </a:cubicBezTo>
                  <a:cubicBezTo>
                    <a:pt x="6700" y="37955"/>
                    <a:pt x="9610" y="40856"/>
                    <a:pt x="10365" y="41586"/>
                  </a:cubicBezTo>
                  <a:cubicBezTo>
                    <a:pt x="16568" y="47582"/>
                    <a:pt x="23980" y="48782"/>
                    <a:pt x="26820" y="49091"/>
                  </a:cubicBezTo>
                  <a:cubicBezTo>
                    <a:pt x="28612" y="49481"/>
                    <a:pt x="30614" y="49771"/>
                    <a:pt x="32680" y="49771"/>
                  </a:cubicBezTo>
                  <a:cubicBezTo>
                    <a:pt x="35511" y="49771"/>
                    <a:pt x="38464" y="49227"/>
                    <a:pt x="41162" y="47650"/>
                  </a:cubicBezTo>
                  <a:cubicBezTo>
                    <a:pt x="47691" y="43834"/>
                    <a:pt x="48780" y="36283"/>
                    <a:pt x="51769" y="36283"/>
                  </a:cubicBezTo>
                  <a:cubicBezTo>
                    <a:pt x="51825" y="36283"/>
                    <a:pt x="51881" y="36286"/>
                    <a:pt x="51938" y="36291"/>
                  </a:cubicBezTo>
                  <a:cubicBezTo>
                    <a:pt x="55758" y="36646"/>
                    <a:pt x="54875" y="48334"/>
                    <a:pt x="61178" y="50921"/>
                  </a:cubicBezTo>
                  <a:cubicBezTo>
                    <a:pt x="62003" y="51260"/>
                    <a:pt x="62870" y="51409"/>
                    <a:pt x="63753" y="51409"/>
                  </a:cubicBezTo>
                  <a:cubicBezTo>
                    <a:pt x="68008" y="51409"/>
                    <a:pt x="72645" y="47950"/>
                    <a:pt x="74941" y="45626"/>
                  </a:cubicBezTo>
                  <a:cubicBezTo>
                    <a:pt x="81015" y="39475"/>
                    <a:pt x="83009" y="28805"/>
                    <a:pt x="78407" y="21664"/>
                  </a:cubicBezTo>
                  <a:cubicBezTo>
                    <a:pt x="75805" y="17628"/>
                    <a:pt x="71775" y="15773"/>
                    <a:pt x="69650" y="15023"/>
                  </a:cubicBezTo>
                  <a:cubicBezTo>
                    <a:pt x="67599" y="14298"/>
                    <a:pt x="65649" y="14012"/>
                    <a:pt x="63787" y="14012"/>
                  </a:cubicBezTo>
                  <a:cubicBezTo>
                    <a:pt x="56702" y="14012"/>
                    <a:pt x="50882" y="18164"/>
                    <a:pt x="45549" y="18164"/>
                  </a:cubicBezTo>
                  <a:cubicBezTo>
                    <a:pt x="44061" y="18164"/>
                    <a:pt x="42611" y="17841"/>
                    <a:pt x="41182" y="17014"/>
                  </a:cubicBezTo>
                  <a:cubicBezTo>
                    <a:pt x="36850" y="14508"/>
                    <a:pt x="38642" y="10811"/>
                    <a:pt x="32082" y="5421"/>
                  </a:cubicBezTo>
                  <a:cubicBezTo>
                    <a:pt x="29941" y="3661"/>
                    <a:pt x="25715" y="189"/>
                    <a:pt x="20084" y="8"/>
                  </a:cubicBezTo>
                  <a:cubicBezTo>
                    <a:pt x="19931" y="3"/>
                    <a:pt x="19779" y="1"/>
                    <a:pt x="196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1"/>
            <p:cNvSpPr/>
            <p:nvPr/>
          </p:nvSpPr>
          <p:spPr>
            <a:xfrm rot="-1273367">
              <a:off x="-898523" y="-1595984"/>
              <a:ext cx="5285078" cy="3273170"/>
            </a:xfrm>
            <a:custGeom>
              <a:avLst/>
              <a:gdLst/>
              <a:ahLst/>
              <a:cxnLst/>
              <a:rect l="l" t="t" r="r" b="b"/>
              <a:pathLst>
                <a:path w="83010" h="51410" extrusionOk="0">
                  <a:moveTo>
                    <a:pt x="19627" y="1"/>
                  </a:moveTo>
                  <a:cubicBezTo>
                    <a:pt x="10369" y="1"/>
                    <a:pt x="4240" y="9034"/>
                    <a:pt x="3628" y="9965"/>
                  </a:cubicBezTo>
                  <a:cubicBezTo>
                    <a:pt x="2559" y="13384"/>
                    <a:pt x="1" y="23211"/>
                    <a:pt x="4539" y="33200"/>
                  </a:cubicBezTo>
                  <a:cubicBezTo>
                    <a:pt x="6700" y="37955"/>
                    <a:pt x="9610" y="40856"/>
                    <a:pt x="10365" y="41586"/>
                  </a:cubicBezTo>
                  <a:cubicBezTo>
                    <a:pt x="16568" y="47582"/>
                    <a:pt x="23980" y="48782"/>
                    <a:pt x="26820" y="49091"/>
                  </a:cubicBezTo>
                  <a:cubicBezTo>
                    <a:pt x="28612" y="49481"/>
                    <a:pt x="30614" y="49771"/>
                    <a:pt x="32680" y="49771"/>
                  </a:cubicBezTo>
                  <a:cubicBezTo>
                    <a:pt x="35511" y="49771"/>
                    <a:pt x="38464" y="49227"/>
                    <a:pt x="41162" y="47650"/>
                  </a:cubicBezTo>
                  <a:cubicBezTo>
                    <a:pt x="47691" y="43834"/>
                    <a:pt x="48780" y="36283"/>
                    <a:pt x="51769" y="36283"/>
                  </a:cubicBezTo>
                  <a:cubicBezTo>
                    <a:pt x="51825" y="36283"/>
                    <a:pt x="51881" y="36286"/>
                    <a:pt x="51938" y="36291"/>
                  </a:cubicBezTo>
                  <a:cubicBezTo>
                    <a:pt x="55758" y="36646"/>
                    <a:pt x="54875" y="48334"/>
                    <a:pt x="61178" y="50921"/>
                  </a:cubicBezTo>
                  <a:cubicBezTo>
                    <a:pt x="62003" y="51260"/>
                    <a:pt x="62870" y="51409"/>
                    <a:pt x="63753" y="51409"/>
                  </a:cubicBezTo>
                  <a:cubicBezTo>
                    <a:pt x="68008" y="51409"/>
                    <a:pt x="72645" y="47950"/>
                    <a:pt x="74941" y="45626"/>
                  </a:cubicBezTo>
                  <a:cubicBezTo>
                    <a:pt x="81015" y="39475"/>
                    <a:pt x="83009" y="28805"/>
                    <a:pt x="78407" y="21664"/>
                  </a:cubicBezTo>
                  <a:cubicBezTo>
                    <a:pt x="75805" y="17628"/>
                    <a:pt x="71775" y="15773"/>
                    <a:pt x="69650" y="15023"/>
                  </a:cubicBezTo>
                  <a:cubicBezTo>
                    <a:pt x="67599" y="14298"/>
                    <a:pt x="65649" y="14012"/>
                    <a:pt x="63787" y="14012"/>
                  </a:cubicBezTo>
                  <a:cubicBezTo>
                    <a:pt x="56702" y="14012"/>
                    <a:pt x="50882" y="18164"/>
                    <a:pt x="45549" y="18164"/>
                  </a:cubicBezTo>
                  <a:cubicBezTo>
                    <a:pt x="44061" y="18164"/>
                    <a:pt x="42611" y="17841"/>
                    <a:pt x="41182" y="17014"/>
                  </a:cubicBezTo>
                  <a:cubicBezTo>
                    <a:pt x="36850" y="14508"/>
                    <a:pt x="38642" y="10811"/>
                    <a:pt x="32082" y="5421"/>
                  </a:cubicBezTo>
                  <a:cubicBezTo>
                    <a:pt x="29941" y="3661"/>
                    <a:pt x="25715" y="189"/>
                    <a:pt x="20084" y="8"/>
                  </a:cubicBezTo>
                  <a:cubicBezTo>
                    <a:pt x="19931" y="3"/>
                    <a:pt x="19779" y="1"/>
                    <a:pt x="196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 rot="350">
            <a:off x="2166961" y="2173237"/>
            <a:ext cx="7858000" cy="2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3277700" y="4097951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l="16874"/>
          <a:stretch/>
        </p:blipFill>
        <p:spPr>
          <a:xfrm>
            <a:off x="2" y="863601"/>
            <a:ext cx="91785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3733725" y="11254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1"/>
          <p:cNvSpPr/>
          <p:nvPr/>
        </p:nvSpPr>
        <p:spPr>
          <a:xfrm>
            <a:off x="11595100" y="2801905"/>
            <a:ext cx="964800" cy="9652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9" name="Google Shape;9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00" y="5955000"/>
            <a:ext cx="366000" cy="3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700" y="4145400"/>
            <a:ext cx="294400" cy="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/>
          <p:nvPr/>
        </p:nvSpPr>
        <p:spPr>
          <a:xfrm>
            <a:off x="10787400" y="6310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225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797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 rot="-5400000">
            <a:off x="1790153" y="-2599537"/>
            <a:ext cx="8445487" cy="12383588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2635437" y="1763236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2635237" y="2376765"/>
            <a:ext cx="31152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 hasCustomPrompt="1"/>
          </p:nvPr>
        </p:nvSpPr>
        <p:spPr>
          <a:xfrm rot="2882">
            <a:off x="6465547" y="3586951"/>
            <a:ext cx="954400" cy="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3" hasCustomPrompt="1"/>
          </p:nvPr>
        </p:nvSpPr>
        <p:spPr>
          <a:xfrm>
            <a:off x="6465541" y="5185933"/>
            <a:ext cx="954400" cy="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1283964" y="3587183"/>
            <a:ext cx="954400" cy="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5"/>
          </p:nvPr>
        </p:nvSpPr>
        <p:spPr>
          <a:xfrm>
            <a:off x="2635437" y="3322536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6"/>
          </p:nvPr>
        </p:nvSpPr>
        <p:spPr>
          <a:xfrm>
            <a:off x="2635237" y="3921116"/>
            <a:ext cx="31152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/>
          </p:nvPr>
        </p:nvSpPr>
        <p:spPr>
          <a:xfrm>
            <a:off x="2635437" y="486568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2635237" y="5473711"/>
            <a:ext cx="3115200" cy="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9"/>
          </p:nvPr>
        </p:nvSpPr>
        <p:spPr>
          <a:xfrm>
            <a:off x="7792837" y="486568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7792837" y="5473711"/>
            <a:ext cx="3115200" cy="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4"/>
          </p:nvPr>
        </p:nvSpPr>
        <p:spPr>
          <a:xfrm>
            <a:off x="7792837" y="332252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7792837" y="3921107"/>
            <a:ext cx="31152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6"/>
          </p:nvPr>
        </p:nvSpPr>
        <p:spPr>
          <a:xfrm>
            <a:off x="7792837" y="176322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7"/>
          </p:nvPr>
        </p:nvSpPr>
        <p:spPr>
          <a:xfrm>
            <a:off x="7792837" y="2376773"/>
            <a:ext cx="31152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8" hasCustomPrompt="1"/>
          </p:nvPr>
        </p:nvSpPr>
        <p:spPr>
          <a:xfrm rot="2882">
            <a:off x="6465567" y="2050212"/>
            <a:ext cx="954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19" hasCustomPrompt="1"/>
          </p:nvPr>
        </p:nvSpPr>
        <p:spPr>
          <a:xfrm rot="1441">
            <a:off x="1283936" y="2050000"/>
            <a:ext cx="954400" cy="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0" hasCustomPrompt="1"/>
          </p:nvPr>
        </p:nvSpPr>
        <p:spPr>
          <a:xfrm rot="1441">
            <a:off x="1283967" y="5185919"/>
            <a:ext cx="954400" cy="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21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 rotWithShape="1">
          <a:blip r:embed="rId2">
            <a:alphaModFix/>
          </a:blip>
          <a:srcRect t="36764" r="50320"/>
          <a:stretch/>
        </p:blipFill>
        <p:spPr>
          <a:xfrm flipH="1">
            <a:off x="6324599" y="1"/>
            <a:ext cx="6057035" cy="4280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00" y="5977137"/>
            <a:ext cx="639600" cy="6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/>
          <p:nvPr/>
        </p:nvSpPr>
        <p:spPr>
          <a:xfrm>
            <a:off x="443233" y="46711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8291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 rot="10800000" flipH="1">
            <a:off x="571500" y="-279389"/>
            <a:ext cx="12618464" cy="7782560"/>
          </a:xfrm>
          <a:custGeom>
            <a:avLst/>
            <a:gdLst/>
            <a:ahLst/>
            <a:cxnLst/>
            <a:rect l="l" t="t" r="r" b="b"/>
            <a:pathLst>
              <a:path w="84026" h="51825" extrusionOk="0">
                <a:moveTo>
                  <a:pt x="15968" y="0"/>
                </a:moveTo>
                <a:cubicBezTo>
                  <a:pt x="11714" y="0"/>
                  <a:pt x="8281" y="1968"/>
                  <a:pt x="6763" y="6753"/>
                </a:cubicBezTo>
                <a:cubicBezTo>
                  <a:pt x="4229" y="14734"/>
                  <a:pt x="0" y="18357"/>
                  <a:pt x="1548" y="22149"/>
                </a:cubicBezTo>
                <a:cubicBezTo>
                  <a:pt x="1931" y="23084"/>
                  <a:pt x="2792" y="24551"/>
                  <a:pt x="5030" y="25888"/>
                </a:cubicBezTo>
                <a:cubicBezTo>
                  <a:pt x="6003" y="26371"/>
                  <a:pt x="7397" y="27210"/>
                  <a:pt x="8624" y="28644"/>
                </a:cubicBezTo>
                <a:cubicBezTo>
                  <a:pt x="10415" y="30734"/>
                  <a:pt x="11890" y="32746"/>
                  <a:pt x="11681" y="37096"/>
                </a:cubicBezTo>
                <a:cubicBezTo>
                  <a:pt x="11224" y="46661"/>
                  <a:pt x="15874" y="50763"/>
                  <a:pt x="22342" y="51765"/>
                </a:cubicBezTo>
                <a:cubicBezTo>
                  <a:pt x="22603" y="51805"/>
                  <a:pt x="22877" y="51824"/>
                  <a:pt x="23164" y="51824"/>
                </a:cubicBezTo>
                <a:cubicBezTo>
                  <a:pt x="28698" y="51824"/>
                  <a:pt x="38935" y="44676"/>
                  <a:pt x="48716" y="44676"/>
                </a:cubicBezTo>
                <a:cubicBezTo>
                  <a:pt x="50997" y="44676"/>
                  <a:pt x="53253" y="45065"/>
                  <a:pt x="55419" y="46024"/>
                </a:cubicBezTo>
                <a:cubicBezTo>
                  <a:pt x="58987" y="47603"/>
                  <a:pt x="62132" y="48393"/>
                  <a:pt x="64785" y="48393"/>
                </a:cubicBezTo>
                <a:cubicBezTo>
                  <a:pt x="71006" y="48393"/>
                  <a:pt x="74523" y="44051"/>
                  <a:pt x="74459" y="35363"/>
                </a:cubicBezTo>
                <a:cubicBezTo>
                  <a:pt x="74370" y="22970"/>
                  <a:pt x="84025" y="6748"/>
                  <a:pt x="69630" y="5931"/>
                </a:cubicBezTo>
                <a:cubicBezTo>
                  <a:pt x="69198" y="5907"/>
                  <a:pt x="68771" y="5895"/>
                  <a:pt x="68348" y="5895"/>
                </a:cubicBezTo>
                <a:cubicBezTo>
                  <a:pt x="58337" y="5895"/>
                  <a:pt x="50940" y="12499"/>
                  <a:pt x="43665" y="12499"/>
                </a:cubicBezTo>
                <a:cubicBezTo>
                  <a:pt x="41016" y="12499"/>
                  <a:pt x="38383" y="11623"/>
                  <a:pt x="35647" y="9235"/>
                </a:cubicBezTo>
                <a:cubicBezTo>
                  <a:pt x="29481" y="3855"/>
                  <a:pt x="21921" y="0"/>
                  <a:pt x="1596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3231000" y="3581400"/>
            <a:ext cx="573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2" hasCustomPrompt="1"/>
          </p:nvPr>
        </p:nvSpPr>
        <p:spPr>
          <a:xfrm>
            <a:off x="5200400" y="1532067"/>
            <a:ext cx="17912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 rot="295">
            <a:off x="3767600" y="4576300"/>
            <a:ext cx="46568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2">
            <a:alphaModFix/>
          </a:blip>
          <a:srcRect l="21531" r="16827" b="61988"/>
          <a:stretch/>
        </p:blipFill>
        <p:spPr>
          <a:xfrm flipH="1">
            <a:off x="-2" y="5044900"/>
            <a:ext cx="5295903" cy="18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300" y="5691725"/>
            <a:ext cx="697200" cy="6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/>
          <p:nvPr/>
        </p:nvSpPr>
        <p:spPr>
          <a:xfrm>
            <a:off x="10528567" y="5420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78257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 rot="10800000" flipH="1">
            <a:off x="-1308100" y="-2966800"/>
            <a:ext cx="13957211" cy="10872400"/>
          </a:xfrm>
          <a:custGeom>
            <a:avLst/>
            <a:gdLst/>
            <a:ahLst/>
            <a:cxnLst/>
            <a:rect l="l" t="t" r="r" b="b"/>
            <a:pathLst>
              <a:path w="89309" h="69570" extrusionOk="0">
                <a:moveTo>
                  <a:pt x="51380" y="0"/>
                </a:moveTo>
                <a:lnTo>
                  <a:pt x="31738" y="654"/>
                </a:lnTo>
                <a:cubicBezTo>
                  <a:pt x="31578" y="609"/>
                  <a:pt x="31392" y="588"/>
                  <a:pt x="31183" y="588"/>
                </a:cubicBezTo>
                <a:cubicBezTo>
                  <a:pt x="27600" y="588"/>
                  <a:pt x="17314" y="6825"/>
                  <a:pt x="14880" y="8324"/>
                </a:cubicBezTo>
                <a:cubicBezTo>
                  <a:pt x="12306" y="9908"/>
                  <a:pt x="10265" y="12225"/>
                  <a:pt x="8448" y="14643"/>
                </a:cubicBezTo>
                <a:cubicBezTo>
                  <a:pt x="5288" y="18849"/>
                  <a:pt x="2663" y="23529"/>
                  <a:pt x="1332" y="28620"/>
                </a:cubicBezTo>
                <a:cubicBezTo>
                  <a:pt x="1" y="33710"/>
                  <a:pt x="28" y="39243"/>
                  <a:pt x="2000" y="44121"/>
                </a:cubicBezTo>
                <a:cubicBezTo>
                  <a:pt x="3402" y="47591"/>
                  <a:pt x="5724" y="50619"/>
                  <a:pt x="8305" y="53328"/>
                </a:cubicBezTo>
                <a:cubicBezTo>
                  <a:pt x="13268" y="58540"/>
                  <a:pt x="19282" y="62733"/>
                  <a:pt x="25842" y="65689"/>
                </a:cubicBezTo>
                <a:cubicBezTo>
                  <a:pt x="30273" y="67687"/>
                  <a:pt x="34994" y="69134"/>
                  <a:pt x="39842" y="69483"/>
                </a:cubicBezTo>
                <a:cubicBezTo>
                  <a:pt x="40667" y="69543"/>
                  <a:pt x="41492" y="69570"/>
                  <a:pt x="42318" y="69570"/>
                </a:cubicBezTo>
                <a:cubicBezTo>
                  <a:pt x="46036" y="69570"/>
                  <a:pt x="49752" y="69015"/>
                  <a:pt x="53414" y="68329"/>
                </a:cubicBezTo>
                <a:cubicBezTo>
                  <a:pt x="60135" y="67068"/>
                  <a:pt x="66841" y="65330"/>
                  <a:pt x="72896" y="62151"/>
                </a:cubicBezTo>
                <a:cubicBezTo>
                  <a:pt x="78951" y="58973"/>
                  <a:pt x="84355" y="54242"/>
                  <a:pt x="87397" y="48118"/>
                </a:cubicBezTo>
                <a:cubicBezTo>
                  <a:pt x="88512" y="45875"/>
                  <a:pt x="89309" y="43388"/>
                  <a:pt x="89068" y="40895"/>
                </a:cubicBezTo>
                <a:cubicBezTo>
                  <a:pt x="88828" y="38402"/>
                  <a:pt x="87374" y="35921"/>
                  <a:pt x="85050" y="34990"/>
                </a:cubicBezTo>
                <a:cubicBezTo>
                  <a:pt x="83337" y="34304"/>
                  <a:pt x="81089" y="34337"/>
                  <a:pt x="80126" y="32761"/>
                </a:cubicBezTo>
                <a:cubicBezTo>
                  <a:pt x="78410" y="29956"/>
                  <a:pt x="83108" y="26379"/>
                  <a:pt x="81617" y="23449"/>
                </a:cubicBezTo>
                <a:cubicBezTo>
                  <a:pt x="81056" y="22345"/>
                  <a:pt x="79887" y="21915"/>
                  <a:pt x="78619" y="21915"/>
                </a:cubicBezTo>
                <a:cubicBezTo>
                  <a:pt x="77665" y="21915"/>
                  <a:pt x="76654" y="22158"/>
                  <a:pt x="75804" y="22540"/>
                </a:cubicBezTo>
                <a:cubicBezTo>
                  <a:pt x="74381" y="23180"/>
                  <a:pt x="73063" y="24059"/>
                  <a:pt x="71926" y="25126"/>
                </a:cubicBezTo>
                <a:cubicBezTo>
                  <a:pt x="70288" y="26664"/>
                  <a:pt x="69037" y="28572"/>
                  <a:pt x="67405" y="30116"/>
                </a:cubicBezTo>
                <a:cubicBezTo>
                  <a:pt x="65997" y="31447"/>
                  <a:pt x="64151" y="32518"/>
                  <a:pt x="62254" y="32518"/>
                </a:cubicBezTo>
                <a:cubicBezTo>
                  <a:pt x="61953" y="32518"/>
                  <a:pt x="61650" y="32491"/>
                  <a:pt x="61348" y="32434"/>
                </a:cubicBezTo>
                <a:cubicBezTo>
                  <a:pt x="59492" y="32084"/>
                  <a:pt x="57985" y="30630"/>
                  <a:pt x="57146" y="28937"/>
                </a:cubicBezTo>
                <a:cubicBezTo>
                  <a:pt x="56305" y="27245"/>
                  <a:pt x="56041" y="25329"/>
                  <a:pt x="55894" y="23446"/>
                </a:cubicBezTo>
                <a:cubicBezTo>
                  <a:pt x="55638" y="20178"/>
                  <a:pt x="55706" y="16886"/>
                  <a:pt x="56092" y="13631"/>
                </a:cubicBezTo>
                <a:cubicBezTo>
                  <a:pt x="56408" y="10962"/>
                  <a:pt x="56941" y="8250"/>
                  <a:pt x="56432" y="5610"/>
                </a:cubicBezTo>
                <a:cubicBezTo>
                  <a:pt x="55924" y="2970"/>
                  <a:pt x="54044" y="359"/>
                  <a:pt x="5138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2714533" y="3537433"/>
            <a:ext cx="5844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 idx="2" hasCustomPrompt="1"/>
          </p:nvPr>
        </p:nvSpPr>
        <p:spPr>
          <a:xfrm>
            <a:off x="9276933" y="3475167"/>
            <a:ext cx="16004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 rot="295">
            <a:off x="3902133" y="4532333"/>
            <a:ext cx="46568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15"/>
          <p:cNvGrpSpPr/>
          <p:nvPr/>
        </p:nvGrpSpPr>
        <p:grpSpPr>
          <a:xfrm>
            <a:off x="1143251" y="4993213"/>
            <a:ext cx="6019616" cy="3049857"/>
            <a:chOff x="857438" y="3744909"/>
            <a:chExt cx="4514712" cy="2287393"/>
          </a:xfrm>
        </p:grpSpPr>
        <p:sp>
          <p:nvSpPr>
            <p:cNvPr id="141" name="Google Shape;141;p15"/>
            <p:cNvSpPr/>
            <p:nvPr/>
          </p:nvSpPr>
          <p:spPr>
            <a:xfrm>
              <a:off x="943163" y="3744909"/>
              <a:ext cx="4428987" cy="2287393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857438" y="3744909"/>
              <a:ext cx="4428987" cy="2287393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" name="Google Shape;143;p15"/>
          <p:cNvSpPr/>
          <p:nvPr/>
        </p:nvSpPr>
        <p:spPr>
          <a:xfrm>
            <a:off x="5853392" y="1737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5"/>
          <p:cNvSpPr/>
          <p:nvPr/>
        </p:nvSpPr>
        <p:spPr>
          <a:xfrm>
            <a:off x="9189600" y="721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0000" y="6137995"/>
            <a:ext cx="414600" cy="4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/>
          <p:nvPr/>
        </p:nvSpPr>
        <p:spPr>
          <a:xfrm>
            <a:off x="11428692" y="63205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r="32736"/>
          <a:stretch/>
        </p:blipFill>
        <p:spPr>
          <a:xfrm flipH="1">
            <a:off x="5549895" y="-1001700"/>
            <a:ext cx="6704701" cy="5533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9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Des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DF39F-0E04-2F2F-6820-D863B2267F68}"/>
              </a:ext>
            </a:extLst>
          </p:cNvPr>
          <p:cNvGrpSpPr/>
          <p:nvPr userDrawn="1"/>
        </p:nvGrpSpPr>
        <p:grpSpPr>
          <a:xfrm>
            <a:off x="119556" y="71822"/>
            <a:ext cx="11952888" cy="6714356"/>
            <a:chOff x="119556" y="71822"/>
            <a:chExt cx="11952888" cy="67143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D0EDC-32B6-4C7A-5BE9-999940E8252C}"/>
                </a:ext>
              </a:extLst>
            </p:cNvPr>
            <p:cNvSpPr/>
            <p:nvPr/>
          </p:nvSpPr>
          <p:spPr bwMode="auto">
            <a:xfrm>
              <a:off x="303958" y="71822"/>
              <a:ext cx="11768486" cy="6714356"/>
            </a:xfrm>
            <a:prstGeom prst="rect">
              <a:avLst/>
            </a:prstGeom>
            <a:solidFill>
              <a:srgbClr val="6A504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6CFADA71-2FD4-11BD-17D4-3E756E14CE6E}"/>
                </a:ext>
              </a:extLst>
            </p:cNvPr>
            <p:cNvSpPr/>
            <p:nvPr/>
          </p:nvSpPr>
          <p:spPr bwMode="auto">
            <a:xfrm rot="5400000">
              <a:off x="8685831" y="3358790"/>
              <a:ext cx="6336224" cy="14042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8AEFE7-9069-1C7F-C2DD-39D2F6A5EEFB}"/>
                </a:ext>
              </a:extLst>
            </p:cNvPr>
            <p:cNvSpPr/>
            <p:nvPr/>
          </p:nvSpPr>
          <p:spPr bwMode="auto">
            <a:xfrm>
              <a:off x="525311" y="260889"/>
              <a:ext cx="11258422" cy="6336223"/>
            </a:xfrm>
            <a:prstGeom prst="rect">
              <a:avLst/>
            </a:prstGeom>
            <a:solidFill>
              <a:srgbClr val="3ABD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FD6C6024-E936-7C20-8D88-58E2EEB63404}"/>
                </a:ext>
              </a:extLst>
            </p:cNvPr>
            <p:cNvSpPr/>
            <p:nvPr/>
          </p:nvSpPr>
          <p:spPr bwMode="auto">
            <a:xfrm rot="16200000">
              <a:off x="-2713011" y="3358791"/>
              <a:ext cx="6336224" cy="140420"/>
            </a:xfrm>
            <a:prstGeom prst="trapezoid">
              <a:avLst>
                <a:gd name="adj" fmla="val 4968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FC4D36-B3FC-7728-41FF-E2BB06F416B3}"/>
                </a:ext>
              </a:extLst>
            </p:cNvPr>
            <p:cNvGrpSpPr/>
            <p:nvPr/>
          </p:nvGrpSpPr>
          <p:grpSpPr>
            <a:xfrm>
              <a:off x="119556" y="573505"/>
              <a:ext cx="553104" cy="177298"/>
              <a:chOff x="2021153" y="1498426"/>
              <a:chExt cx="548234" cy="175738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B1052777-CF71-1F75-F391-CB51DBF8FBDA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B613823-411C-9FF6-A928-69778C3F7E19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7CA5E76-46FF-93FF-D972-CC70246FAFCA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2F478CC-5A5B-CB7A-4EEA-CEE8F0C9ED4B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A85188-1217-339E-A98F-D51415131E56}"/>
                </a:ext>
              </a:extLst>
            </p:cNvPr>
            <p:cNvGrpSpPr/>
            <p:nvPr/>
          </p:nvGrpSpPr>
          <p:grpSpPr>
            <a:xfrm>
              <a:off x="119556" y="1009609"/>
              <a:ext cx="553104" cy="177298"/>
              <a:chOff x="2021153" y="1498426"/>
              <a:chExt cx="548234" cy="175738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7163A02-6A1E-F62B-EE47-2D687025611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3D35613-F96A-F34D-88C6-56F68D7CB8BB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748E299-BB54-90D5-69EB-A0911E6DF86D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46671EC-27E8-2ABF-EADB-0FEAFCFAE8A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69035F-9C5B-F040-2CF7-D044C0C8D254}"/>
                </a:ext>
              </a:extLst>
            </p:cNvPr>
            <p:cNvGrpSpPr/>
            <p:nvPr/>
          </p:nvGrpSpPr>
          <p:grpSpPr>
            <a:xfrm>
              <a:off x="119556" y="1445714"/>
              <a:ext cx="553104" cy="177298"/>
              <a:chOff x="2021153" y="1498426"/>
              <a:chExt cx="548234" cy="175738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24204CE-7A29-1AAA-0039-BA51ED080FE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8449D7D-3601-A800-A11C-17F0D67EAE9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CBDBDF7-F784-9E89-FB6C-918BE3E2AC5B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B8173A1-A8DD-B30D-28E7-865A5449AD0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5DF05F-5E3A-7FC4-90F1-CDFB73C2F53B}"/>
                </a:ext>
              </a:extLst>
            </p:cNvPr>
            <p:cNvGrpSpPr/>
            <p:nvPr/>
          </p:nvGrpSpPr>
          <p:grpSpPr>
            <a:xfrm>
              <a:off x="119556" y="1881818"/>
              <a:ext cx="553104" cy="177298"/>
              <a:chOff x="2021153" y="1498426"/>
              <a:chExt cx="548234" cy="175738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B17C675-AD15-A468-0D6E-C01CDB3BECD7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DF801F6-9E95-5E92-8F4B-152710101B2B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65736E3-CC9C-EE68-767E-B0E881DA45C3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1F61497-B5EE-7BD6-173F-52827C5B7F0A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950F69-2B75-958C-8477-7991887EE1F0}"/>
                </a:ext>
              </a:extLst>
            </p:cNvPr>
            <p:cNvGrpSpPr/>
            <p:nvPr/>
          </p:nvGrpSpPr>
          <p:grpSpPr>
            <a:xfrm>
              <a:off x="119556" y="2317922"/>
              <a:ext cx="553104" cy="177298"/>
              <a:chOff x="2021153" y="1498426"/>
              <a:chExt cx="548234" cy="17573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4B998D-0E51-7D49-5083-D6476EDB0867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FDEE811-54C8-D1AB-D05B-99D70FA5F8A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FA444F4-93EB-F7EA-375B-5713A9B5224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81FECCA-936A-C80C-2DF3-B7ED0123AAA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663FFA-FF18-5356-F333-880790CD463E}"/>
                </a:ext>
              </a:extLst>
            </p:cNvPr>
            <p:cNvGrpSpPr/>
            <p:nvPr/>
          </p:nvGrpSpPr>
          <p:grpSpPr>
            <a:xfrm>
              <a:off x="119556" y="2754026"/>
              <a:ext cx="553104" cy="177298"/>
              <a:chOff x="2021153" y="1498426"/>
              <a:chExt cx="548234" cy="175738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469C7FA-C6D3-69D1-2E82-E8F60E04763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0E2570A-AE70-3140-B757-4E6C9E59996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D837E4C-0386-8E41-6075-A5A0B7942F50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7D49825-396A-6858-E91B-0CF5E5EEE1AA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3D5949-593E-94B1-7316-2277308EBFC6}"/>
                </a:ext>
              </a:extLst>
            </p:cNvPr>
            <p:cNvGrpSpPr/>
            <p:nvPr/>
          </p:nvGrpSpPr>
          <p:grpSpPr>
            <a:xfrm>
              <a:off x="119556" y="3190130"/>
              <a:ext cx="553104" cy="177298"/>
              <a:chOff x="2021153" y="1498426"/>
              <a:chExt cx="548234" cy="175738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A427840-BE9A-2AF5-E408-F88DF5563D12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77442CC-6F99-41CA-50BD-D6126EE10A2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5F97D92-41BB-C536-6294-02C4890FAC89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9F5B7F2-DF32-7B69-6E6B-3630320342F7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CEFEF3-488D-1831-35CA-77B5365E9F3C}"/>
                </a:ext>
              </a:extLst>
            </p:cNvPr>
            <p:cNvGrpSpPr/>
            <p:nvPr/>
          </p:nvGrpSpPr>
          <p:grpSpPr>
            <a:xfrm>
              <a:off x="119556" y="3626234"/>
              <a:ext cx="553104" cy="177298"/>
              <a:chOff x="2021153" y="1498426"/>
              <a:chExt cx="548234" cy="17573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AA9F36B-54F6-3E94-1CD7-062E4389DED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E371B73-BAF1-FF81-B0C9-653B8D164C0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99A4C3-6963-C74F-8BC6-FC517167072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AFB2721-B289-AC34-D7A7-B102EB28BB0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379674-5AD4-2BBE-C78B-1DAEE1D77EDF}"/>
                </a:ext>
              </a:extLst>
            </p:cNvPr>
            <p:cNvGrpSpPr/>
            <p:nvPr/>
          </p:nvGrpSpPr>
          <p:grpSpPr>
            <a:xfrm>
              <a:off x="119556" y="4062338"/>
              <a:ext cx="553104" cy="177298"/>
              <a:chOff x="2021153" y="1498426"/>
              <a:chExt cx="548234" cy="17573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E5EB7A7-5A52-5B54-3F39-C62720B75BEC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01D91F3-EB3B-A3AF-D4ED-998FBB9BB1E9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07DC859-3642-6824-46C6-59DAA5B866A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7D35B9-B946-CD8F-9800-71D7F93F598E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22E9AE-FA5A-4AFF-3E19-1937EA1EDD74}"/>
                </a:ext>
              </a:extLst>
            </p:cNvPr>
            <p:cNvGrpSpPr/>
            <p:nvPr/>
          </p:nvGrpSpPr>
          <p:grpSpPr>
            <a:xfrm>
              <a:off x="527838" y="4285854"/>
              <a:ext cx="4266676" cy="2316438"/>
              <a:chOff x="2052899" y="4711727"/>
              <a:chExt cx="3449333" cy="1872692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8B0D63-46E4-786F-8D6B-A4E8C442DAB6}"/>
                  </a:ext>
                </a:extLst>
              </p:cNvPr>
              <p:cNvSpPr/>
              <p:nvPr/>
            </p:nvSpPr>
            <p:spPr>
              <a:xfrm>
                <a:off x="2052959" y="4711727"/>
                <a:ext cx="1455992" cy="1479465"/>
              </a:xfrm>
              <a:custGeom>
                <a:avLst/>
                <a:gdLst>
                  <a:gd name="connsiteX0" fmla="*/ 1265275 w 1455992"/>
                  <a:gd name="connsiteY0" fmla="*/ 879851 h 1479465"/>
                  <a:gd name="connsiteX1" fmla="*/ 430139 w 1455992"/>
                  <a:gd name="connsiteY1" fmla="*/ 724489 h 1479465"/>
                  <a:gd name="connsiteX2" fmla="*/ 183184 w 1455992"/>
                  <a:gd name="connsiteY2" fmla="*/ 135851 h 1479465"/>
                  <a:gd name="connsiteX3" fmla="*/ 152441 w 1455992"/>
                  <a:gd name="connsiteY3" fmla="*/ 94332 h 1479465"/>
                  <a:gd name="connsiteX4" fmla="*/ 0 w 1455992"/>
                  <a:gd name="connsiteY4" fmla="*/ 0 h 1479465"/>
                  <a:gd name="connsiteX5" fmla="*/ 0 w 1455992"/>
                  <a:gd name="connsiteY5" fmla="*/ 1375101 h 1479465"/>
                  <a:gd name="connsiteX6" fmla="*/ 123767 w 1455992"/>
                  <a:gd name="connsiteY6" fmla="*/ 1314952 h 1479465"/>
                  <a:gd name="connsiteX7" fmla="*/ 566386 w 1455992"/>
                  <a:gd name="connsiteY7" fmla="*/ 1348558 h 1479465"/>
                  <a:gd name="connsiteX8" fmla="*/ 998595 w 1455992"/>
                  <a:gd name="connsiteY8" fmla="*/ 1476069 h 1479465"/>
                  <a:gd name="connsiteX9" fmla="*/ 1402679 w 1455992"/>
                  <a:gd name="connsiteY9" fmla="*/ 1327767 h 1479465"/>
                  <a:gd name="connsiteX10" fmla="*/ 1265306 w 1455992"/>
                  <a:gd name="connsiteY10" fmla="*/ 879851 h 1479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5992" h="1479465">
                    <a:moveTo>
                      <a:pt x="1265275" y="879851"/>
                    </a:moveTo>
                    <a:cubicBezTo>
                      <a:pt x="1000178" y="785428"/>
                      <a:pt x="680351" y="863049"/>
                      <a:pt x="430139" y="724489"/>
                    </a:cubicBezTo>
                    <a:cubicBezTo>
                      <a:pt x="210580" y="602914"/>
                      <a:pt x="297180" y="322962"/>
                      <a:pt x="183184" y="135851"/>
                    </a:cubicBezTo>
                    <a:cubicBezTo>
                      <a:pt x="174296" y="121271"/>
                      <a:pt x="164129" y="107390"/>
                      <a:pt x="152441" y="94332"/>
                    </a:cubicBezTo>
                    <a:cubicBezTo>
                      <a:pt x="104225" y="40637"/>
                      <a:pt x="52904" y="11719"/>
                      <a:pt x="0" y="0"/>
                    </a:cubicBezTo>
                    <a:lnTo>
                      <a:pt x="0" y="1375101"/>
                    </a:lnTo>
                    <a:cubicBezTo>
                      <a:pt x="38932" y="1350415"/>
                      <a:pt x="79630" y="1329289"/>
                      <a:pt x="123767" y="1314952"/>
                    </a:cubicBezTo>
                    <a:cubicBezTo>
                      <a:pt x="266954" y="1268380"/>
                      <a:pt x="423595" y="1300768"/>
                      <a:pt x="566386" y="1348558"/>
                    </a:cubicBezTo>
                    <a:cubicBezTo>
                      <a:pt x="709177" y="1396347"/>
                      <a:pt x="848925" y="1459722"/>
                      <a:pt x="998595" y="1476069"/>
                    </a:cubicBezTo>
                    <a:cubicBezTo>
                      <a:pt x="1148266" y="1492414"/>
                      <a:pt x="1315926" y="1450865"/>
                      <a:pt x="1402679" y="1327767"/>
                    </a:cubicBezTo>
                    <a:cubicBezTo>
                      <a:pt x="1512778" y="1171552"/>
                      <a:pt x="1445263" y="943987"/>
                      <a:pt x="1265306" y="879851"/>
                    </a:cubicBezTo>
                    <a:close/>
                  </a:path>
                </a:pathLst>
              </a:custGeom>
              <a:solidFill>
                <a:srgbClr val="F2D822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3FF405E-5ABB-2EC1-BE3E-DFC6AA40AC2F}"/>
                  </a:ext>
                </a:extLst>
              </p:cNvPr>
              <p:cNvSpPr/>
              <p:nvPr/>
            </p:nvSpPr>
            <p:spPr>
              <a:xfrm>
                <a:off x="2052960" y="5745419"/>
                <a:ext cx="2473689" cy="838970"/>
              </a:xfrm>
              <a:custGeom>
                <a:avLst/>
                <a:gdLst>
                  <a:gd name="connsiteX0" fmla="*/ 2473690 w 2473689"/>
                  <a:gd name="connsiteY0" fmla="*/ 838971 h 838970"/>
                  <a:gd name="connsiteX1" fmla="*/ 2407118 w 2473689"/>
                  <a:gd name="connsiteY1" fmla="*/ 754989 h 838970"/>
                  <a:gd name="connsiteX2" fmla="*/ 2029061 w 2473689"/>
                  <a:gd name="connsiteY2" fmla="*/ 595791 h 838970"/>
                  <a:gd name="connsiteX3" fmla="*/ 1691397 w 2473689"/>
                  <a:gd name="connsiteY3" fmla="*/ 651373 h 838970"/>
                  <a:gd name="connsiteX4" fmla="*/ 1361220 w 2473689"/>
                  <a:gd name="connsiteY4" fmla="*/ 602548 h 838970"/>
                  <a:gd name="connsiteX5" fmla="*/ 1038045 w 2473689"/>
                  <a:gd name="connsiteY5" fmla="*/ 118409 h 838970"/>
                  <a:gd name="connsiteX6" fmla="*/ 598408 w 2473689"/>
                  <a:gd name="connsiteY6" fmla="*/ 107634 h 838970"/>
                  <a:gd name="connsiteX7" fmla="*/ 154602 w 2473689"/>
                  <a:gd name="connsiteY7" fmla="*/ 130372 h 838970"/>
                  <a:gd name="connsiteX8" fmla="*/ 0 w 2473689"/>
                  <a:gd name="connsiteY8" fmla="*/ 0 h 838970"/>
                  <a:gd name="connsiteX9" fmla="*/ 0 w 2473689"/>
                  <a:gd name="connsiteY9" fmla="*/ 838971 h 838970"/>
                  <a:gd name="connsiteX10" fmla="*/ 2473690 w 2473689"/>
                  <a:gd name="connsiteY10" fmla="*/ 838971 h 83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3689" h="838970">
                    <a:moveTo>
                      <a:pt x="2473690" y="838971"/>
                    </a:moveTo>
                    <a:cubicBezTo>
                      <a:pt x="2454452" y="808806"/>
                      <a:pt x="2432170" y="780588"/>
                      <a:pt x="2407118" y="754989"/>
                    </a:cubicBezTo>
                    <a:cubicBezTo>
                      <a:pt x="2308921" y="654630"/>
                      <a:pt x="2169478" y="595913"/>
                      <a:pt x="2029061" y="595791"/>
                    </a:cubicBezTo>
                    <a:cubicBezTo>
                      <a:pt x="1914791" y="595699"/>
                      <a:pt x="1804083" y="632318"/>
                      <a:pt x="1691397" y="651373"/>
                    </a:cubicBezTo>
                    <a:cubicBezTo>
                      <a:pt x="1578710" y="670398"/>
                      <a:pt x="1454060" y="669150"/>
                      <a:pt x="1361220" y="602548"/>
                    </a:cubicBezTo>
                    <a:cubicBezTo>
                      <a:pt x="1201444" y="487883"/>
                      <a:pt x="1199404" y="230822"/>
                      <a:pt x="1038045" y="118409"/>
                    </a:cubicBezTo>
                    <a:cubicBezTo>
                      <a:pt x="913456" y="31627"/>
                      <a:pt x="744183" y="65140"/>
                      <a:pt x="598408" y="107634"/>
                    </a:cubicBezTo>
                    <a:cubicBezTo>
                      <a:pt x="452634" y="150127"/>
                      <a:pt x="290940" y="197217"/>
                      <a:pt x="154602" y="130372"/>
                    </a:cubicBezTo>
                    <a:cubicBezTo>
                      <a:pt x="93632" y="100481"/>
                      <a:pt x="45507" y="50864"/>
                      <a:pt x="0" y="0"/>
                    </a:cubicBezTo>
                    <a:lnTo>
                      <a:pt x="0" y="838971"/>
                    </a:lnTo>
                    <a:lnTo>
                      <a:pt x="2473690" y="838971"/>
                    </a:lnTo>
                    <a:close/>
                  </a:path>
                </a:pathLst>
              </a:custGeom>
              <a:solidFill>
                <a:srgbClr val="8D80E5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2C8071E-3EA2-83B5-27AD-22B6418B62D6}"/>
                  </a:ext>
                </a:extLst>
              </p:cNvPr>
              <p:cNvSpPr/>
              <p:nvPr/>
            </p:nvSpPr>
            <p:spPr>
              <a:xfrm>
                <a:off x="2052899" y="4870809"/>
                <a:ext cx="3449333" cy="1713610"/>
              </a:xfrm>
              <a:custGeom>
                <a:avLst/>
                <a:gdLst>
                  <a:gd name="connsiteX0" fmla="*/ 378940 w 3449333"/>
                  <a:gd name="connsiteY0" fmla="*/ 70613 h 1713610"/>
                  <a:gd name="connsiteX1" fmla="*/ 541669 w 3449333"/>
                  <a:gd name="connsiteY1" fmla="*/ 429555 h 1713610"/>
                  <a:gd name="connsiteX2" fmla="*/ 473820 w 3449333"/>
                  <a:gd name="connsiteY2" fmla="*/ 697696 h 1713610"/>
                  <a:gd name="connsiteX3" fmla="*/ 396656 w 3449333"/>
                  <a:gd name="connsiteY3" fmla="*/ 1048510 h 1713610"/>
                  <a:gd name="connsiteX4" fmla="*/ 563190 w 3449333"/>
                  <a:gd name="connsiteY4" fmla="*/ 1341824 h 1713610"/>
                  <a:gd name="connsiteX5" fmla="*/ 786098 w 3449333"/>
                  <a:gd name="connsiteY5" fmla="*/ 1382582 h 1713610"/>
                  <a:gd name="connsiteX6" fmla="*/ 1006662 w 3449333"/>
                  <a:gd name="connsiteY6" fmla="*/ 1299848 h 1713610"/>
                  <a:gd name="connsiteX7" fmla="*/ 1192555 w 3449333"/>
                  <a:gd name="connsiteY7" fmla="*/ 1164179 h 1713610"/>
                  <a:gd name="connsiteX8" fmla="*/ 1431200 w 3449333"/>
                  <a:gd name="connsiteY8" fmla="*/ 998741 h 1713610"/>
                  <a:gd name="connsiteX9" fmla="*/ 2571491 w 3449333"/>
                  <a:gd name="connsiteY9" fmla="*/ 902248 h 1713610"/>
                  <a:gd name="connsiteX10" fmla="*/ 3073833 w 3449333"/>
                  <a:gd name="connsiteY10" fmla="*/ 1348399 h 1713610"/>
                  <a:gd name="connsiteX11" fmla="*/ 3416733 w 3449333"/>
                  <a:gd name="connsiteY11" fmla="*/ 1713611 h 1713610"/>
                  <a:gd name="connsiteX12" fmla="*/ 3449333 w 3449333"/>
                  <a:gd name="connsiteY12" fmla="*/ 1713611 h 1713610"/>
                  <a:gd name="connsiteX13" fmla="*/ 3088383 w 3449333"/>
                  <a:gd name="connsiteY13" fmla="*/ 1337380 h 1713610"/>
                  <a:gd name="connsiteX14" fmla="*/ 2577944 w 3449333"/>
                  <a:gd name="connsiteY14" fmla="*/ 885202 h 1713610"/>
                  <a:gd name="connsiteX15" fmla="*/ 1422738 w 3449333"/>
                  <a:gd name="connsiteY15" fmla="*/ 982578 h 1713610"/>
                  <a:gd name="connsiteX16" fmla="*/ 1181201 w 3449333"/>
                  <a:gd name="connsiteY16" fmla="*/ 1149903 h 1713610"/>
                  <a:gd name="connsiteX17" fmla="*/ 997043 w 3449333"/>
                  <a:gd name="connsiteY17" fmla="*/ 1284354 h 1713610"/>
                  <a:gd name="connsiteX18" fmla="*/ 572778 w 3449333"/>
                  <a:gd name="connsiteY18" fmla="*/ 1326361 h 1713610"/>
                  <a:gd name="connsiteX19" fmla="*/ 491140 w 3449333"/>
                  <a:gd name="connsiteY19" fmla="*/ 703388 h 1713610"/>
                  <a:gd name="connsiteX20" fmla="*/ 559811 w 3449333"/>
                  <a:gd name="connsiteY20" fmla="*/ 431198 h 1713610"/>
                  <a:gd name="connsiteX21" fmla="*/ 387950 w 3449333"/>
                  <a:gd name="connsiteY21" fmla="*/ 54784 h 1713610"/>
                  <a:gd name="connsiteX22" fmla="*/ 7884 w 3449333"/>
                  <a:gd name="connsiteY22" fmla="*/ 5564 h 1713610"/>
                  <a:gd name="connsiteX23" fmla="*/ 0 w 3449333"/>
                  <a:gd name="connsiteY23" fmla="*/ 6051 h 1713610"/>
                  <a:gd name="connsiteX24" fmla="*/ 0 w 3449333"/>
                  <a:gd name="connsiteY24" fmla="*/ 24345 h 1713610"/>
                  <a:gd name="connsiteX25" fmla="*/ 9041 w 3449333"/>
                  <a:gd name="connsiteY25" fmla="*/ 23767 h 1713610"/>
                  <a:gd name="connsiteX26" fmla="*/ 378910 w 3449333"/>
                  <a:gd name="connsiteY26" fmla="*/ 70613 h 171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49333" h="1713610">
                    <a:moveTo>
                      <a:pt x="378940" y="70613"/>
                    </a:moveTo>
                    <a:cubicBezTo>
                      <a:pt x="498171" y="138676"/>
                      <a:pt x="555976" y="266156"/>
                      <a:pt x="541669" y="429555"/>
                    </a:cubicBezTo>
                    <a:cubicBezTo>
                      <a:pt x="534547" y="510980"/>
                      <a:pt x="505051" y="601690"/>
                      <a:pt x="473820" y="697696"/>
                    </a:cubicBezTo>
                    <a:cubicBezTo>
                      <a:pt x="435588" y="815222"/>
                      <a:pt x="396078" y="936736"/>
                      <a:pt x="396656" y="1048510"/>
                    </a:cubicBezTo>
                    <a:cubicBezTo>
                      <a:pt x="397326" y="1176660"/>
                      <a:pt x="451782" y="1272605"/>
                      <a:pt x="563190" y="1341824"/>
                    </a:cubicBezTo>
                    <a:cubicBezTo>
                      <a:pt x="625804" y="1380726"/>
                      <a:pt x="700807" y="1394454"/>
                      <a:pt x="786098" y="1382582"/>
                    </a:cubicBezTo>
                    <a:cubicBezTo>
                      <a:pt x="859092" y="1372446"/>
                      <a:pt x="935373" y="1343833"/>
                      <a:pt x="1006662" y="1299848"/>
                    </a:cubicBezTo>
                    <a:cubicBezTo>
                      <a:pt x="1072259" y="1259394"/>
                      <a:pt x="1133412" y="1210995"/>
                      <a:pt x="1192555" y="1164179"/>
                    </a:cubicBezTo>
                    <a:cubicBezTo>
                      <a:pt x="1267406" y="1104944"/>
                      <a:pt x="1344783" y="1043731"/>
                      <a:pt x="1431200" y="998741"/>
                    </a:cubicBezTo>
                    <a:cubicBezTo>
                      <a:pt x="1799274" y="807095"/>
                      <a:pt x="2225578" y="770994"/>
                      <a:pt x="2571491" y="902248"/>
                    </a:cubicBezTo>
                    <a:cubicBezTo>
                      <a:pt x="2802435" y="989883"/>
                      <a:pt x="2940417" y="1172124"/>
                      <a:pt x="3073833" y="1348399"/>
                    </a:cubicBezTo>
                    <a:cubicBezTo>
                      <a:pt x="3173187" y="1479623"/>
                      <a:pt x="3275646" y="1614926"/>
                      <a:pt x="3416733" y="1713611"/>
                    </a:cubicBezTo>
                    <a:lnTo>
                      <a:pt x="3449333" y="1713611"/>
                    </a:lnTo>
                    <a:cubicBezTo>
                      <a:pt x="3299054" y="1615657"/>
                      <a:pt x="3191999" y="1474266"/>
                      <a:pt x="3088383" y="1337380"/>
                    </a:cubicBezTo>
                    <a:cubicBezTo>
                      <a:pt x="2953384" y="1159066"/>
                      <a:pt x="2813819" y="974664"/>
                      <a:pt x="2577944" y="885202"/>
                    </a:cubicBezTo>
                    <a:cubicBezTo>
                      <a:pt x="2227221" y="752152"/>
                      <a:pt x="1795347" y="788557"/>
                      <a:pt x="1422738" y="982578"/>
                    </a:cubicBezTo>
                    <a:cubicBezTo>
                      <a:pt x="1334799" y="1028359"/>
                      <a:pt x="1256722" y="1090151"/>
                      <a:pt x="1181201" y="1149903"/>
                    </a:cubicBezTo>
                    <a:cubicBezTo>
                      <a:pt x="1122453" y="1196384"/>
                      <a:pt x="1061727" y="1244448"/>
                      <a:pt x="997043" y="1284354"/>
                    </a:cubicBezTo>
                    <a:cubicBezTo>
                      <a:pt x="877721" y="1357957"/>
                      <a:pt x="703577" y="1407664"/>
                      <a:pt x="572778" y="1326361"/>
                    </a:cubicBezTo>
                    <a:cubicBezTo>
                      <a:pt x="336325" y="1179429"/>
                      <a:pt x="415041" y="937406"/>
                      <a:pt x="491140" y="703388"/>
                    </a:cubicBezTo>
                    <a:cubicBezTo>
                      <a:pt x="522706" y="606347"/>
                      <a:pt x="552506" y="514694"/>
                      <a:pt x="559811" y="431198"/>
                    </a:cubicBezTo>
                    <a:cubicBezTo>
                      <a:pt x="574787" y="260281"/>
                      <a:pt x="513726" y="126591"/>
                      <a:pt x="387950" y="54784"/>
                    </a:cubicBezTo>
                    <a:cubicBezTo>
                      <a:pt x="272341" y="-11178"/>
                      <a:pt x="137891" y="-2685"/>
                      <a:pt x="7884" y="5564"/>
                    </a:cubicBezTo>
                    <a:cubicBezTo>
                      <a:pt x="5266" y="5716"/>
                      <a:pt x="2648" y="5899"/>
                      <a:pt x="0" y="6051"/>
                    </a:cubicBezTo>
                    <a:lnTo>
                      <a:pt x="0" y="24345"/>
                    </a:lnTo>
                    <a:cubicBezTo>
                      <a:pt x="3014" y="24163"/>
                      <a:pt x="6027" y="23980"/>
                      <a:pt x="9041" y="23767"/>
                    </a:cubicBezTo>
                    <a:cubicBezTo>
                      <a:pt x="142243" y="15335"/>
                      <a:pt x="268049" y="7360"/>
                      <a:pt x="378910" y="70613"/>
                    </a:cubicBezTo>
                    <a:close/>
                  </a:path>
                </a:pathLst>
              </a:custGeom>
              <a:solidFill>
                <a:srgbClr val="1F1E21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9D7F580-70DE-D781-703A-4192A9406741}"/>
                  </a:ext>
                </a:extLst>
              </p:cNvPr>
              <p:cNvSpPr/>
              <p:nvPr/>
            </p:nvSpPr>
            <p:spPr>
              <a:xfrm>
                <a:off x="2430433" y="4985705"/>
                <a:ext cx="392354" cy="353333"/>
              </a:xfrm>
              <a:custGeom>
                <a:avLst/>
                <a:gdLst>
                  <a:gd name="connsiteX0" fmla="*/ 43929 w 392354"/>
                  <a:gd name="connsiteY0" fmla="*/ 253781 h 353333"/>
                  <a:gd name="connsiteX1" fmla="*/ 33154 w 392354"/>
                  <a:gd name="connsiteY1" fmla="*/ 45971 h 353333"/>
                  <a:gd name="connsiteX2" fmla="*/ 150863 w 392354"/>
                  <a:gd name="connsiteY2" fmla="*/ 68 h 353333"/>
                  <a:gd name="connsiteX3" fmla="*/ 273595 w 392354"/>
                  <a:gd name="connsiteY3" fmla="*/ 39518 h 353333"/>
                  <a:gd name="connsiteX4" fmla="*/ 382568 w 392354"/>
                  <a:gd name="connsiteY4" fmla="*/ 158140 h 353333"/>
                  <a:gd name="connsiteX5" fmla="*/ 269425 w 392354"/>
                  <a:gd name="connsiteY5" fmla="*/ 352678 h 353333"/>
                  <a:gd name="connsiteX6" fmla="*/ 43929 w 392354"/>
                  <a:gd name="connsiteY6" fmla="*/ 253781 h 35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354" h="353333">
                    <a:moveTo>
                      <a:pt x="43929" y="253781"/>
                    </a:moveTo>
                    <a:cubicBezTo>
                      <a:pt x="-6387" y="196829"/>
                      <a:pt x="-18076" y="102101"/>
                      <a:pt x="33154" y="45971"/>
                    </a:cubicBezTo>
                    <a:cubicBezTo>
                      <a:pt x="62437" y="13888"/>
                      <a:pt x="107426" y="-1149"/>
                      <a:pt x="150863" y="68"/>
                    </a:cubicBezTo>
                    <a:cubicBezTo>
                      <a:pt x="194270" y="1286"/>
                      <a:pt x="236215" y="17358"/>
                      <a:pt x="273595" y="39518"/>
                    </a:cubicBezTo>
                    <a:cubicBezTo>
                      <a:pt x="320654" y="67431"/>
                      <a:pt x="362995" y="107033"/>
                      <a:pt x="382568" y="158140"/>
                    </a:cubicBezTo>
                    <a:cubicBezTo>
                      <a:pt x="414986" y="242823"/>
                      <a:pt x="364213" y="343060"/>
                      <a:pt x="269425" y="352678"/>
                    </a:cubicBezTo>
                    <a:cubicBezTo>
                      <a:pt x="197770" y="359923"/>
                      <a:pt x="89893" y="305802"/>
                      <a:pt x="43929" y="253781"/>
                    </a:cubicBezTo>
                    <a:close/>
                  </a:path>
                </a:pathLst>
              </a:custGeom>
              <a:solidFill>
                <a:srgbClr val="C1BDF9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43E48B-FF1A-5F9F-4D25-B5F4282859EE}"/>
                </a:ext>
              </a:extLst>
            </p:cNvPr>
            <p:cNvGrpSpPr/>
            <p:nvPr/>
          </p:nvGrpSpPr>
          <p:grpSpPr>
            <a:xfrm>
              <a:off x="7571759" y="264767"/>
              <a:ext cx="4266676" cy="2142590"/>
              <a:chOff x="4906097" y="240543"/>
              <a:chExt cx="3449333" cy="1732147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BD709B5-75C9-0AB9-F04C-3CCD589A0EC2}"/>
                  </a:ext>
                </a:extLst>
              </p:cNvPr>
              <p:cNvSpPr/>
              <p:nvPr/>
            </p:nvSpPr>
            <p:spPr>
              <a:xfrm>
                <a:off x="5339782" y="247648"/>
                <a:ext cx="1703344" cy="887208"/>
              </a:xfrm>
              <a:custGeom>
                <a:avLst/>
                <a:gdLst>
                  <a:gd name="connsiteX0" fmla="*/ 1598082 w 1703344"/>
                  <a:gd name="connsiteY0" fmla="*/ 0 h 887208"/>
                  <a:gd name="connsiteX1" fmla="*/ 11641 w 1703344"/>
                  <a:gd name="connsiteY1" fmla="*/ 0 h 887208"/>
                  <a:gd name="connsiteX2" fmla="*/ 575622 w 1703344"/>
                  <a:gd name="connsiteY2" fmla="*/ 856870 h 887208"/>
                  <a:gd name="connsiteX3" fmla="*/ 1509138 w 1703344"/>
                  <a:gd name="connsiteY3" fmla="*/ 619442 h 887208"/>
                  <a:gd name="connsiteX4" fmla="*/ 1700115 w 1703344"/>
                  <a:gd name="connsiteY4" fmla="*/ 189790 h 887208"/>
                  <a:gd name="connsiteX5" fmla="*/ 1598052 w 1703344"/>
                  <a:gd name="connsiteY5" fmla="*/ 0 h 88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3344" h="887208">
                    <a:moveTo>
                      <a:pt x="1598082" y="0"/>
                    </a:moveTo>
                    <a:lnTo>
                      <a:pt x="11641" y="0"/>
                    </a:lnTo>
                    <a:cubicBezTo>
                      <a:pt x="-65432" y="351545"/>
                      <a:pt x="253512" y="756724"/>
                      <a:pt x="575622" y="856870"/>
                    </a:cubicBezTo>
                    <a:cubicBezTo>
                      <a:pt x="874903" y="949923"/>
                      <a:pt x="1274572" y="817085"/>
                      <a:pt x="1509138" y="619442"/>
                    </a:cubicBezTo>
                    <a:cubicBezTo>
                      <a:pt x="1634183" y="514091"/>
                      <a:pt x="1721514" y="351910"/>
                      <a:pt x="1700115" y="189790"/>
                    </a:cubicBezTo>
                    <a:cubicBezTo>
                      <a:pt x="1688700" y="103190"/>
                      <a:pt x="1651717" y="42798"/>
                      <a:pt x="1598052" y="0"/>
                    </a:cubicBezTo>
                    <a:close/>
                  </a:path>
                </a:pathLst>
              </a:custGeom>
              <a:solidFill>
                <a:srgbClr val="F2D822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9F258A1-0D40-7C13-4C5D-8B09EFBA6EFE}"/>
                  </a:ext>
                </a:extLst>
              </p:cNvPr>
              <p:cNvSpPr/>
              <p:nvPr/>
            </p:nvSpPr>
            <p:spPr>
              <a:xfrm>
                <a:off x="6251828" y="247648"/>
                <a:ext cx="1698062" cy="1192976"/>
              </a:xfrm>
              <a:custGeom>
                <a:avLst/>
                <a:gdLst>
                  <a:gd name="connsiteX0" fmla="*/ 1587500 w 1698062"/>
                  <a:gd name="connsiteY0" fmla="*/ 0 h 1192976"/>
                  <a:gd name="connsiteX1" fmla="*/ 529426 w 1698062"/>
                  <a:gd name="connsiteY1" fmla="*/ 0 h 1192976"/>
                  <a:gd name="connsiteX2" fmla="*/ 512897 w 1698062"/>
                  <a:gd name="connsiteY2" fmla="*/ 95641 h 1192976"/>
                  <a:gd name="connsiteX3" fmla="*/ 78405 w 1698062"/>
                  <a:gd name="connsiteY3" fmla="*/ 372792 h 1192976"/>
                  <a:gd name="connsiteX4" fmla="*/ 67294 w 1698062"/>
                  <a:gd name="connsiteY4" fmla="*/ 724336 h 1192976"/>
                  <a:gd name="connsiteX5" fmla="*/ 313215 w 1698062"/>
                  <a:gd name="connsiteY5" fmla="*/ 757850 h 1192976"/>
                  <a:gd name="connsiteX6" fmla="*/ 560291 w 1698062"/>
                  <a:gd name="connsiteY6" fmla="*/ 686561 h 1192976"/>
                  <a:gd name="connsiteX7" fmla="*/ 792879 w 1698062"/>
                  <a:gd name="connsiteY7" fmla="*/ 761716 h 1192976"/>
                  <a:gd name="connsiteX8" fmla="*/ 859024 w 1698062"/>
                  <a:gd name="connsiteY8" fmla="*/ 1055669 h 1192976"/>
                  <a:gd name="connsiteX9" fmla="*/ 1047444 w 1698062"/>
                  <a:gd name="connsiteY9" fmla="*/ 1192616 h 1192976"/>
                  <a:gd name="connsiteX10" fmla="*/ 1250931 w 1698062"/>
                  <a:gd name="connsiteY10" fmla="*/ 1079229 h 1192976"/>
                  <a:gd name="connsiteX11" fmla="*/ 1267399 w 1698062"/>
                  <a:gd name="connsiteY11" fmla="*/ 831026 h 1192976"/>
                  <a:gd name="connsiteX12" fmla="*/ 1230019 w 1698062"/>
                  <a:gd name="connsiteY12" fmla="*/ 580754 h 1192976"/>
                  <a:gd name="connsiteX13" fmla="*/ 1490642 w 1698062"/>
                  <a:gd name="connsiteY13" fmla="*/ 366277 h 1192976"/>
                  <a:gd name="connsiteX14" fmla="*/ 1670112 w 1698062"/>
                  <a:gd name="connsiteY14" fmla="*/ 54852 h 1192976"/>
                  <a:gd name="connsiteX15" fmla="*/ 1587530 w 1698062"/>
                  <a:gd name="connsiteY15" fmla="*/ 0 h 119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98062" h="1192976">
                    <a:moveTo>
                      <a:pt x="1587500" y="0"/>
                    </a:moveTo>
                    <a:lnTo>
                      <a:pt x="529426" y="0"/>
                    </a:lnTo>
                    <a:cubicBezTo>
                      <a:pt x="534844" y="36314"/>
                      <a:pt x="528178" y="67819"/>
                      <a:pt x="512897" y="95641"/>
                    </a:cubicBezTo>
                    <a:cubicBezTo>
                      <a:pt x="439568" y="229239"/>
                      <a:pt x="167684" y="278703"/>
                      <a:pt x="78405" y="372792"/>
                    </a:cubicBezTo>
                    <a:cubicBezTo>
                      <a:pt x="-12244" y="468341"/>
                      <a:pt x="-34860" y="641206"/>
                      <a:pt x="67294" y="724336"/>
                    </a:cubicBezTo>
                    <a:cubicBezTo>
                      <a:pt x="133835" y="778488"/>
                      <a:pt x="229871" y="778305"/>
                      <a:pt x="313215" y="757850"/>
                    </a:cubicBezTo>
                    <a:cubicBezTo>
                      <a:pt x="396527" y="737364"/>
                      <a:pt x="475457" y="699559"/>
                      <a:pt x="560291" y="686561"/>
                    </a:cubicBezTo>
                    <a:cubicBezTo>
                      <a:pt x="645126" y="673563"/>
                      <a:pt x="742928" y="691949"/>
                      <a:pt x="792879" y="761716"/>
                    </a:cubicBezTo>
                    <a:cubicBezTo>
                      <a:pt x="851931" y="844207"/>
                      <a:pt x="821979" y="961216"/>
                      <a:pt x="859024" y="1055669"/>
                    </a:cubicBezTo>
                    <a:cubicBezTo>
                      <a:pt x="888976" y="1132011"/>
                      <a:pt x="965623" y="1187685"/>
                      <a:pt x="1047444" y="1192616"/>
                    </a:cubicBezTo>
                    <a:cubicBezTo>
                      <a:pt x="1129295" y="1197547"/>
                      <a:pt x="1212060" y="1151432"/>
                      <a:pt x="1250931" y="1079229"/>
                    </a:cubicBezTo>
                    <a:cubicBezTo>
                      <a:pt x="1291081" y="1004683"/>
                      <a:pt x="1284262" y="913974"/>
                      <a:pt x="1267399" y="831026"/>
                    </a:cubicBezTo>
                    <a:cubicBezTo>
                      <a:pt x="1250535" y="748079"/>
                      <a:pt x="1224601" y="665223"/>
                      <a:pt x="1230019" y="580754"/>
                    </a:cubicBezTo>
                    <a:cubicBezTo>
                      <a:pt x="1241617" y="399761"/>
                      <a:pt x="1356099" y="402987"/>
                      <a:pt x="1490642" y="366277"/>
                    </a:cubicBezTo>
                    <a:cubicBezTo>
                      <a:pt x="1605428" y="334955"/>
                      <a:pt x="1762618" y="181723"/>
                      <a:pt x="1670112" y="54852"/>
                    </a:cubicBezTo>
                    <a:cubicBezTo>
                      <a:pt x="1650296" y="27669"/>
                      <a:pt x="1621166" y="10684"/>
                      <a:pt x="1587530" y="0"/>
                    </a:cubicBezTo>
                    <a:close/>
                  </a:path>
                </a:pathLst>
              </a:custGeom>
              <a:solidFill>
                <a:srgbClr val="C1BDF9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A301F43-A143-22CE-E551-EDB49E8E8DDE}"/>
                  </a:ext>
                </a:extLst>
              </p:cNvPr>
              <p:cNvSpPr/>
              <p:nvPr/>
            </p:nvSpPr>
            <p:spPr>
              <a:xfrm>
                <a:off x="7116579" y="247648"/>
                <a:ext cx="1213127" cy="1642997"/>
              </a:xfrm>
              <a:custGeom>
                <a:avLst/>
                <a:gdLst>
                  <a:gd name="connsiteX0" fmla="*/ 1213128 w 1213127"/>
                  <a:gd name="connsiteY0" fmla="*/ 0 h 1642997"/>
                  <a:gd name="connsiteX1" fmla="*/ 1051099 w 1213127"/>
                  <a:gd name="connsiteY1" fmla="*/ 0 h 1642997"/>
                  <a:gd name="connsiteX2" fmla="*/ 982154 w 1213127"/>
                  <a:gd name="connsiteY2" fmla="*/ 293253 h 1642997"/>
                  <a:gd name="connsiteX3" fmla="*/ 868128 w 1213127"/>
                  <a:gd name="connsiteY3" fmla="*/ 406366 h 1642997"/>
                  <a:gd name="connsiteX4" fmla="*/ 605375 w 1213127"/>
                  <a:gd name="connsiteY4" fmla="*/ 273985 h 1642997"/>
                  <a:gd name="connsiteX5" fmla="*/ 405936 w 1213127"/>
                  <a:gd name="connsiteY5" fmla="*/ 33575 h 1642997"/>
                  <a:gd name="connsiteX6" fmla="*/ 323354 w 1213127"/>
                  <a:gd name="connsiteY6" fmla="*/ 30 h 1642997"/>
                  <a:gd name="connsiteX7" fmla="*/ 223451 w 1213127"/>
                  <a:gd name="connsiteY7" fmla="*/ 30 h 1642997"/>
                  <a:gd name="connsiteX8" fmla="*/ 257939 w 1213127"/>
                  <a:gd name="connsiteY8" fmla="*/ 935129 h 1642997"/>
                  <a:gd name="connsiteX9" fmla="*/ 628113 w 1213127"/>
                  <a:gd name="connsiteY9" fmla="*/ 1013998 h 1642997"/>
                  <a:gd name="connsiteX10" fmla="*/ 1213128 w 1213127"/>
                  <a:gd name="connsiteY10" fmla="*/ 1642998 h 1642997"/>
                  <a:gd name="connsiteX11" fmla="*/ 1213128 w 1213127"/>
                  <a:gd name="connsiteY11" fmla="*/ 0 h 164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3127" h="1642997">
                    <a:moveTo>
                      <a:pt x="1213128" y="0"/>
                    </a:moveTo>
                    <a:lnTo>
                      <a:pt x="1051099" y="0"/>
                    </a:lnTo>
                    <a:cubicBezTo>
                      <a:pt x="1039380" y="98167"/>
                      <a:pt x="1024099" y="197156"/>
                      <a:pt x="982154" y="293253"/>
                    </a:cubicBezTo>
                    <a:cubicBezTo>
                      <a:pt x="960085" y="343813"/>
                      <a:pt x="920605" y="389351"/>
                      <a:pt x="868128" y="406366"/>
                    </a:cubicBezTo>
                    <a:cubicBezTo>
                      <a:pt x="768073" y="438784"/>
                      <a:pt x="666162" y="359794"/>
                      <a:pt x="605375" y="273985"/>
                    </a:cubicBezTo>
                    <a:cubicBezTo>
                      <a:pt x="544587" y="188176"/>
                      <a:pt x="497376" y="85535"/>
                      <a:pt x="405936" y="33575"/>
                    </a:cubicBezTo>
                    <a:cubicBezTo>
                      <a:pt x="377079" y="17198"/>
                      <a:pt x="349562" y="6240"/>
                      <a:pt x="323354" y="30"/>
                    </a:cubicBezTo>
                    <a:lnTo>
                      <a:pt x="223451" y="30"/>
                    </a:lnTo>
                    <a:cubicBezTo>
                      <a:pt x="-57961" y="73876"/>
                      <a:pt x="-102463" y="783541"/>
                      <a:pt x="257939" y="935129"/>
                    </a:cubicBezTo>
                    <a:cubicBezTo>
                      <a:pt x="374492" y="984137"/>
                      <a:pt x="506568" y="979175"/>
                      <a:pt x="628113" y="1013998"/>
                    </a:cubicBezTo>
                    <a:cubicBezTo>
                      <a:pt x="952506" y="1106960"/>
                      <a:pt x="987816" y="1458231"/>
                      <a:pt x="1213128" y="1642998"/>
                    </a:cubicBezTo>
                    <a:lnTo>
                      <a:pt x="1213128" y="0"/>
                    </a:lnTo>
                    <a:close/>
                  </a:path>
                </a:pathLst>
              </a:custGeom>
              <a:solidFill>
                <a:srgbClr val="8D80E5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960B7CC-91A5-FC4C-8537-2402E097B76C}"/>
                  </a:ext>
                </a:extLst>
              </p:cNvPr>
              <p:cNvSpPr/>
              <p:nvPr/>
            </p:nvSpPr>
            <p:spPr>
              <a:xfrm rot="10800000">
                <a:off x="4906097" y="240543"/>
                <a:ext cx="3449333" cy="1713610"/>
              </a:xfrm>
              <a:custGeom>
                <a:avLst/>
                <a:gdLst>
                  <a:gd name="connsiteX0" fmla="*/ 378940 w 3449333"/>
                  <a:gd name="connsiteY0" fmla="*/ 70613 h 1713610"/>
                  <a:gd name="connsiteX1" fmla="*/ 541669 w 3449333"/>
                  <a:gd name="connsiteY1" fmla="*/ 429555 h 1713610"/>
                  <a:gd name="connsiteX2" fmla="*/ 473820 w 3449333"/>
                  <a:gd name="connsiteY2" fmla="*/ 697696 h 1713610"/>
                  <a:gd name="connsiteX3" fmla="*/ 396656 w 3449333"/>
                  <a:gd name="connsiteY3" fmla="*/ 1048510 h 1713610"/>
                  <a:gd name="connsiteX4" fmla="*/ 563190 w 3449333"/>
                  <a:gd name="connsiteY4" fmla="*/ 1341824 h 1713610"/>
                  <a:gd name="connsiteX5" fmla="*/ 786098 w 3449333"/>
                  <a:gd name="connsiteY5" fmla="*/ 1382582 h 1713610"/>
                  <a:gd name="connsiteX6" fmla="*/ 1006662 w 3449333"/>
                  <a:gd name="connsiteY6" fmla="*/ 1299848 h 1713610"/>
                  <a:gd name="connsiteX7" fmla="*/ 1192555 w 3449333"/>
                  <a:gd name="connsiteY7" fmla="*/ 1164179 h 1713610"/>
                  <a:gd name="connsiteX8" fmla="*/ 1431200 w 3449333"/>
                  <a:gd name="connsiteY8" fmla="*/ 998741 h 1713610"/>
                  <a:gd name="connsiteX9" fmla="*/ 2571491 w 3449333"/>
                  <a:gd name="connsiteY9" fmla="*/ 902248 h 1713610"/>
                  <a:gd name="connsiteX10" fmla="*/ 3073833 w 3449333"/>
                  <a:gd name="connsiteY10" fmla="*/ 1348399 h 1713610"/>
                  <a:gd name="connsiteX11" fmla="*/ 3416733 w 3449333"/>
                  <a:gd name="connsiteY11" fmla="*/ 1713611 h 1713610"/>
                  <a:gd name="connsiteX12" fmla="*/ 3449333 w 3449333"/>
                  <a:gd name="connsiteY12" fmla="*/ 1713611 h 1713610"/>
                  <a:gd name="connsiteX13" fmla="*/ 3088383 w 3449333"/>
                  <a:gd name="connsiteY13" fmla="*/ 1337380 h 1713610"/>
                  <a:gd name="connsiteX14" fmla="*/ 2577944 w 3449333"/>
                  <a:gd name="connsiteY14" fmla="*/ 885202 h 1713610"/>
                  <a:gd name="connsiteX15" fmla="*/ 1422738 w 3449333"/>
                  <a:gd name="connsiteY15" fmla="*/ 982578 h 1713610"/>
                  <a:gd name="connsiteX16" fmla="*/ 1181201 w 3449333"/>
                  <a:gd name="connsiteY16" fmla="*/ 1149903 h 1713610"/>
                  <a:gd name="connsiteX17" fmla="*/ 997043 w 3449333"/>
                  <a:gd name="connsiteY17" fmla="*/ 1284354 h 1713610"/>
                  <a:gd name="connsiteX18" fmla="*/ 572778 w 3449333"/>
                  <a:gd name="connsiteY18" fmla="*/ 1326361 h 1713610"/>
                  <a:gd name="connsiteX19" fmla="*/ 491140 w 3449333"/>
                  <a:gd name="connsiteY19" fmla="*/ 703388 h 1713610"/>
                  <a:gd name="connsiteX20" fmla="*/ 559811 w 3449333"/>
                  <a:gd name="connsiteY20" fmla="*/ 431198 h 1713610"/>
                  <a:gd name="connsiteX21" fmla="*/ 387950 w 3449333"/>
                  <a:gd name="connsiteY21" fmla="*/ 54784 h 1713610"/>
                  <a:gd name="connsiteX22" fmla="*/ 7884 w 3449333"/>
                  <a:gd name="connsiteY22" fmla="*/ 5564 h 1713610"/>
                  <a:gd name="connsiteX23" fmla="*/ 0 w 3449333"/>
                  <a:gd name="connsiteY23" fmla="*/ 6051 h 1713610"/>
                  <a:gd name="connsiteX24" fmla="*/ 0 w 3449333"/>
                  <a:gd name="connsiteY24" fmla="*/ 24345 h 1713610"/>
                  <a:gd name="connsiteX25" fmla="*/ 9041 w 3449333"/>
                  <a:gd name="connsiteY25" fmla="*/ 23767 h 1713610"/>
                  <a:gd name="connsiteX26" fmla="*/ 378910 w 3449333"/>
                  <a:gd name="connsiteY26" fmla="*/ 70613 h 171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49333" h="1713610">
                    <a:moveTo>
                      <a:pt x="378940" y="70613"/>
                    </a:moveTo>
                    <a:cubicBezTo>
                      <a:pt x="498171" y="138676"/>
                      <a:pt x="555976" y="266156"/>
                      <a:pt x="541669" y="429555"/>
                    </a:cubicBezTo>
                    <a:cubicBezTo>
                      <a:pt x="534547" y="510980"/>
                      <a:pt x="505051" y="601690"/>
                      <a:pt x="473820" y="697696"/>
                    </a:cubicBezTo>
                    <a:cubicBezTo>
                      <a:pt x="435588" y="815222"/>
                      <a:pt x="396078" y="936736"/>
                      <a:pt x="396656" y="1048510"/>
                    </a:cubicBezTo>
                    <a:cubicBezTo>
                      <a:pt x="397326" y="1176660"/>
                      <a:pt x="451782" y="1272605"/>
                      <a:pt x="563190" y="1341824"/>
                    </a:cubicBezTo>
                    <a:cubicBezTo>
                      <a:pt x="625804" y="1380726"/>
                      <a:pt x="700807" y="1394454"/>
                      <a:pt x="786098" y="1382582"/>
                    </a:cubicBezTo>
                    <a:cubicBezTo>
                      <a:pt x="859092" y="1372446"/>
                      <a:pt x="935373" y="1343833"/>
                      <a:pt x="1006662" y="1299848"/>
                    </a:cubicBezTo>
                    <a:cubicBezTo>
                      <a:pt x="1072259" y="1259394"/>
                      <a:pt x="1133412" y="1210995"/>
                      <a:pt x="1192555" y="1164179"/>
                    </a:cubicBezTo>
                    <a:cubicBezTo>
                      <a:pt x="1267406" y="1104944"/>
                      <a:pt x="1344783" y="1043731"/>
                      <a:pt x="1431200" y="998741"/>
                    </a:cubicBezTo>
                    <a:cubicBezTo>
                      <a:pt x="1799274" y="807095"/>
                      <a:pt x="2225578" y="770994"/>
                      <a:pt x="2571491" y="902248"/>
                    </a:cubicBezTo>
                    <a:cubicBezTo>
                      <a:pt x="2802435" y="989883"/>
                      <a:pt x="2940417" y="1172124"/>
                      <a:pt x="3073833" y="1348399"/>
                    </a:cubicBezTo>
                    <a:cubicBezTo>
                      <a:pt x="3173187" y="1479623"/>
                      <a:pt x="3275646" y="1614926"/>
                      <a:pt x="3416733" y="1713611"/>
                    </a:cubicBezTo>
                    <a:lnTo>
                      <a:pt x="3449333" y="1713611"/>
                    </a:lnTo>
                    <a:cubicBezTo>
                      <a:pt x="3299054" y="1615657"/>
                      <a:pt x="3191999" y="1474266"/>
                      <a:pt x="3088383" y="1337380"/>
                    </a:cubicBezTo>
                    <a:cubicBezTo>
                      <a:pt x="2953384" y="1159066"/>
                      <a:pt x="2813819" y="974664"/>
                      <a:pt x="2577944" y="885202"/>
                    </a:cubicBezTo>
                    <a:cubicBezTo>
                      <a:pt x="2227221" y="752152"/>
                      <a:pt x="1795347" y="788557"/>
                      <a:pt x="1422738" y="982578"/>
                    </a:cubicBezTo>
                    <a:cubicBezTo>
                      <a:pt x="1334799" y="1028359"/>
                      <a:pt x="1256722" y="1090151"/>
                      <a:pt x="1181201" y="1149903"/>
                    </a:cubicBezTo>
                    <a:cubicBezTo>
                      <a:pt x="1122453" y="1196384"/>
                      <a:pt x="1061727" y="1244448"/>
                      <a:pt x="997043" y="1284354"/>
                    </a:cubicBezTo>
                    <a:cubicBezTo>
                      <a:pt x="877721" y="1357957"/>
                      <a:pt x="703577" y="1407664"/>
                      <a:pt x="572778" y="1326361"/>
                    </a:cubicBezTo>
                    <a:cubicBezTo>
                      <a:pt x="336325" y="1179429"/>
                      <a:pt x="415041" y="937406"/>
                      <a:pt x="491140" y="703388"/>
                    </a:cubicBezTo>
                    <a:cubicBezTo>
                      <a:pt x="522706" y="606347"/>
                      <a:pt x="552506" y="514694"/>
                      <a:pt x="559811" y="431198"/>
                    </a:cubicBezTo>
                    <a:cubicBezTo>
                      <a:pt x="574787" y="260281"/>
                      <a:pt x="513726" y="126591"/>
                      <a:pt x="387950" y="54784"/>
                    </a:cubicBezTo>
                    <a:cubicBezTo>
                      <a:pt x="272341" y="-11178"/>
                      <a:pt x="137891" y="-2685"/>
                      <a:pt x="7884" y="5564"/>
                    </a:cubicBezTo>
                    <a:cubicBezTo>
                      <a:pt x="5266" y="5716"/>
                      <a:pt x="2648" y="5899"/>
                      <a:pt x="0" y="6051"/>
                    </a:cubicBezTo>
                    <a:lnTo>
                      <a:pt x="0" y="24345"/>
                    </a:lnTo>
                    <a:cubicBezTo>
                      <a:pt x="3014" y="24163"/>
                      <a:pt x="6027" y="23980"/>
                      <a:pt x="9041" y="23767"/>
                    </a:cubicBezTo>
                    <a:cubicBezTo>
                      <a:pt x="142243" y="15335"/>
                      <a:pt x="268049" y="7360"/>
                      <a:pt x="378910" y="70613"/>
                    </a:cubicBezTo>
                    <a:close/>
                  </a:path>
                </a:pathLst>
              </a:custGeom>
              <a:solidFill>
                <a:srgbClr val="1F1E21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E86E2D0-D7CF-A3B7-97F3-D787A246FBC7}"/>
                  </a:ext>
                </a:extLst>
              </p:cNvPr>
              <p:cNvSpPr/>
              <p:nvPr/>
            </p:nvSpPr>
            <p:spPr>
              <a:xfrm>
                <a:off x="7645753" y="1272525"/>
                <a:ext cx="454225" cy="291712"/>
              </a:xfrm>
              <a:custGeom>
                <a:avLst/>
                <a:gdLst>
                  <a:gd name="connsiteX0" fmla="*/ 134279 w 454225"/>
                  <a:gd name="connsiteY0" fmla="*/ 273486 h 291712"/>
                  <a:gd name="connsiteX1" fmla="*/ 32064 w 454225"/>
                  <a:gd name="connsiteY1" fmla="*/ 203354 h 291712"/>
                  <a:gd name="connsiteX2" fmla="*/ 6007 w 454225"/>
                  <a:gd name="connsiteY2" fmla="*/ 87075 h 291712"/>
                  <a:gd name="connsiteX3" fmla="*/ 72182 w 454225"/>
                  <a:gd name="connsiteY3" fmla="*/ 23000 h 291712"/>
                  <a:gd name="connsiteX4" fmla="*/ 116289 w 454225"/>
                  <a:gd name="connsiteY4" fmla="*/ 7902 h 291712"/>
                  <a:gd name="connsiteX5" fmla="*/ 452736 w 454225"/>
                  <a:gd name="connsiteY5" fmla="*/ 163265 h 291712"/>
                  <a:gd name="connsiteX6" fmla="*/ 134279 w 454225"/>
                  <a:gd name="connsiteY6" fmla="*/ 273456 h 29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225" h="291712">
                    <a:moveTo>
                      <a:pt x="134279" y="273486"/>
                    </a:moveTo>
                    <a:cubicBezTo>
                      <a:pt x="96504" y="255923"/>
                      <a:pt x="58850" y="235254"/>
                      <a:pt x="32064" y="203354"/>
                    </a:cubicBezTo>
                    <a:cubicBezTo>
                      <a:pt x="5277" y="171453"/>
                      <a:pt x="-8817" y="126038"/>
                      <a:pt x="6007" y="87075"/>
                    </a:cubicBezTo>
                    <a:cubicBezTo>
                      <a:pt x="17331" y="57336"/>
                      <a:pt x="42748" y="36668"/>
                      <a:pt x="72182" y="23000"/>
                    </a:cubicBezTo>
                    <a:cubicBezTo>
                      <a:pt x="86337" y="16425"/>
                      <a:pt x="101404" y="11464"/>
                      <a:pt x="116289" y="7902"/>
                    </a:cubicBezTo>
                    <a:cubicBezTo>
                      <a:pt x="219418" y="-16845"/>
                      <a:pt x="476053" y="11677"/>
                      <a:pt x="452736" y="163265"/>
                    </a:cubicBezTo>
                    <a:cubicBezTo>
                      <a:pt x="433346" y="289315"/>
                      <a:pt x="223162" y="314732"/>
                      <a:pt x="134279" y="273456"/>
                    </a:cubicBezTo>
                    <a:close/>
                  </a:path>
                </a:pathLst>
              </a:custGeom>
              <a:solidFill>
                <a:srgbClr val="F2D822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FF03E3E-00AC-3594-D6DA-8291E1BBC322}"/>
                  </a:ext>
                </a:extLst>
              </p:cNvPr>
              <p:cNvSpPr/>
              <p:nvPr/>
            </p:nvSpPr>
            <p:spPr>
              <a:xfrm>
                <a:off x="7872865" y="1785456"/>
                <a:ext cx="187082" cy="187234"/>
              </a:xfrm>
              <a:custGeom>
                <a:avLst/>
                <a:gdLst>
                  <a:gd name="connsiteX0" fmla="*/ 27859 w 187082"/>
                  <a:gd name="connsiteY0" fmla="*/ 21379 h 187234"/>
                  <a:gd name="connsiteX1" fmla="*/ 60398 w 187082"/>
                  <a:gd name="connsiteY1" fmla="*/ 182891 h 187234"/>
                  <a:gd name="connsiteX2" fmla="*/ 185930 w 187082"/>
                  <a:gd name="connsiteY2" fmla="*/ 76201 h 187234"/>
                  <a:gd name="connsiteX3" fmla="*/ 31785 w 187082"/>
                  <a:gd name="connsiteY3" fmla="*/ 18062 h 187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082" h="187234">
                    <a:moveTo>
                      <a:pt x="27859" y="21379"/>
                    </a:moveTo>
                    <a:cubicBezTo>
                      <a:pt x="-21392" y="65577"/>
                      <a:pt x="-2124" y="161188"/>
                      <a:pt x="60398" y="182891"/>
                    </a:cubicBezTo>
                    <a:cubicBezTo>
                      <a:pt x="122921" y="204564"/>
                      <a:pt x="197254" y="141402"/>
                      <a:pt x="185930" y="76201"/>
                    </a:cubicBezTo>
                    <a:cubicBezTo>
                      <a:pt x="174607" y="11000"/>
                      <a:pt x="83350" y="-23427"/>
                      <a:pt x="31785" y="18062"/>
                    </a:cubicBezTo>
                  </a:path>
                </a:pathLst>
              </a:custGeom>
              <a:solidFill>
                <a:srgbClr val="5B1CCA"/>
              </a:solidFill>
              <a:ln w="3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9858A3-B9D3-4505-B0A9-E90A8C5D6791}"/>
                </a:ext>
              </a:extLst>
            </p:cNvPr>
            <p:cNvGrpSpPr/>
            <p:nvPr/>
          </p:nvGrpSpPr>
          <p:grpSpPr>
            <a:xfrm>
              <a:off x="119556" y="4498442"/>
              <a:ext cx="553104" cy="177298"/>
              <a:chOff x="2021153" y="1498426"/>
              <a:chExt cx="548234" cy="175738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500FB46-C526-6AD5-CC1B-7DEDFF81505B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6293782-E075-7D97-B8CE-17C16669212A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3066331-8337-C140-46C3-266C039F1399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F1F8D2E-BB52-38CC-15F1-0DFAB6F15A9B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843CB1-97E7-5F6C-3A05-577D26356082}"/>
                </a:ext>
              </a:extLst>
            </p:cNvPr>
            <p:cNvGrpSpPr/>
            <p:nvPr/>
          </p:nvGrpSpPr>
          <p:grpSpPr>
            <a:xfrm>
              <a:off x="119556" y="4934546"/>
              <a:ext cx="553104" cy="177298"/>
              <a:chOff x="2021153" y="1498426"/>
              <a:chExt cx="548234" cy="175738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9E53C8F-B125-EECD-8AB2-348F978A556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3282499-302B-9685-5C7D-F80526452B5E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C469780-DA5C-D1B9-3271-BA3D3001CF2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913BD1D-A002-CF89-5AA7-B538D69C1F03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898ED0-5E17-3CB8-DFE1-87707443DE79}"/>
                </a:ext>
              </a:extLst>
            </p:cNvPr>
            <p:cNvGrpSpPr/>
            <p:nvPr/>
          </p:nvGrpSpPr>
          <p:grpSpPr>
            <a:xfrm>
              <a:off x="119556" y="5370650"/>
              <a:ext cx="553104" cy="177298"/>
              <a:chOff x="2021153" y="1498426"/>
              <a:chExt cx="548234" cy="175738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A0806F0-D9BE-4817-A952-309E56023A20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EC99A53-5683-1DBE-539F-3CC585412B4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60ED8A-17B8-C90D-82C0-BE4E99C675D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74F5F41-FD62-781F-4E6E-FFEE5BA5B759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E3CD66-70FA-7934-1D62-508BA22826F9}"/>
                </a:ext>
              </a:extLst>
            </p:cNvPr>
            <p:cNvGrpSpPr/>
            <p:nvPr/>
          </p:nvGrpSpPr>
          <p:grpSpPr>
            <a:xfrm>
              <a:off x="119556" y="5806754"/>
              <a:ext cx="553104" cy="177298"/>
              <a:chOff x="2021153" y="1498426"/>
              <a:chExt cx="548234" cy="17573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5CF77C-67BE-9A51-6EFD-A1C330871958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1560BAC-B9A8-4B9A-45DB-FD55F897C50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9792023-C704-B2BB-12E3-918D7859A4D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12FA446-2F76-9AB6-5D34-B0D9E930EE7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8AF8B6-B531-759B-5DA8-CA5AD0036BCC}"/>
                </a:ext>
              </a:extLst>
            </p:cNvPr>
            <p:cNvGrpSpPr/>
            <p:nvPr/>
          </p:nvGrpSpPr>
          <p:grpSpPr>
            <a:xfrm>
              <a:off x="119556" y="6242855"/>
              <a:ext cx="553104" cy="177298"/>
              <a:chOff x="2021153" y="1498426"/>
              <a:chExt cx="548234" cy="17573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1F4B6D8-BF27-895E-48A2-90702966608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DC445F8-B0B2-F4F0-D34D-EEE52AFF5F5C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3BE1D0C-0133-8694-1D75-D3D1A5DFDDFA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5DBD542-78C9-5908-28FB-61E04402AEE7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B97872DF-0A04-FB8E-5AE7-4F7A86832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5219" y="1811459"/>
            <a:ext cx="4881563" cy="757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91" name="Content Placeholder 90">
            <a:extLst>
              <a:ext uri="{FF2B5EF4-FFF2-40B4-BE49-F238E27FC236}">
                <a16:creationId xmlns:a16="http://schemas.microsoft.com/office/drawing/2014/main" id="{F0EB47B8-ED14-EC48-2E21-FA1803FBB4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4352" y="2609850"/>
            <a:ext cx="5009423" cy="1830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386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 flipH="1">
            <a:off x="-756991" y="-2884429"/>
            <a:ext cx="14269792" cy="11115895"/>
          </a:xfrm>
          <a:custGeom>
            <a:avLst/>
            <a:gdLst/>
            <a:ahLst/>
            <a:cxnLst/>
            <a:rect l="l" t="t" r="r" b="b"/>
            <a:pathLst>
              <a:path w="89309" h="69570" extrusionOk="0">
                <a:moveTo>
                  <a:pt x="51380" y="0"/>
                </a:moveTo>
                <a:lnTo>
                  <a:pt x="31738" y="654"/>
                </a:lnTo>
                <a:cubicBezTo>
                  <a:pt x="31578" y="609"/>
                  <a:pt x="31392" y="588"/>
                  <a:pt x="31183" y="588"/>
                </a:cubicBezTo>
                <a:cubicBezTo>
                  <a:pt x="27600" y="588"/>
                  <a:pt x="17314" y="6825"/>
                  <a:pt x="14880" y="8324"/>
                </a:cubicBezTo>
                <a:cubicBezTo>
                  <a:pt x="12306" y="9908"/>
                  <a:pt x="10265" y="12225"/>
                  <a:pt x="8448" y="14643"/>
                </a:cubicBezTo>
                <a:cubicBezTo>
                  <a:pt x="5288" y="18849"/>
                  <a:pt x="2663" y="23529"/>
                  <a:pt x="1332" y="28620"/>
                </a:cubicBezTo>
                <a:cubicBezTo>
                  <a:pt x="1" y="33710"/>
                  <a:pt x="28" y="39243"/>
                  <a:pt x="2000" y="44121"/>
                </a:cubicBezTo>
                <a:cubicBezTo>
                  <a:pt x="3402" y="47591"/>
                  <a:pt x="5724" y="50619"/>
                  <a:pt x="8305" y="53328"/>
                </a:cubicBezTo>
                <a:cubicBezTo>
                  <a:pt x="13268" y="58540"/>
                  <a:pt x="19282" y="62733"/>
                  <a:pt x="25842" y="65689"/>
                </a:cubicBezTo>
                <a:cubicBezTo>
                  <a:pt x="30273" y="67687"/>
                  <a:pt x="34994" y="69134"/>
                  <a:pt x="39842" y="69483"/>
                </a:cubicBezTo>
                <a:cubicBezTo>
                  <a:pt x="40667" y="69543"/>
                  <a:pt x="41492" y="69570"/>
                  <a:pt x="42318" y="69570"/>
                </a:cubicBezTo>
                <a:cubicBezTo>
                  <a:pt x="46036" y="69570"/>
                  <a:pt x="49752" y="69015"/>
                  <a:pt x="53414" y="68329"/>
                </a:cubicBezTo>
                <a:cubicBezTo>
                  <a:pt x="60135" y="67068"/>
                  <a:pt x="66841" y="65330"/>
                  <a:pt x="72896" y="62151"/>
                </a:cubicBezTo>
                <a:cubicBezTo>
                  <a:pt x="78951" y="58973"/>
                  <a:pt x="84355" y="54242"/>
                  <a:pt x="87397" y="48118"/>
                </a:cubicBezTo>
                <a:cubicBezTo>
                  <a:pt x="88512" y="45875"/>
                  <a:pt x="89309" y="43388"/>
                  <a:pt x="89068" y="40895"/>
                </a:cubicBezTo>
                <a:cubicBezTo>
                  <a:pt x="88828" y="38402"/>
                  <a:pt x="87374" y="35921"/>
                  <a:pt x="85050" y="34990"/>
                </a:cubicBezTo>
                <a:cubicBezTo>
                  <a:pt x="83337" y="34304"/>
                  <a:pt x="81089" y="34337"/>
                  <a:pt x="80126" y="32761"/>
                </a:cubicBezTo>
                <a:cubicBezTo>
                  <a:pt x="78410" y="29956"/>
                  <a:pt x="83108" y="26379"/>
                  <a:pt x="81617" y="23449"/>
                </a:cubicBezTo>
                <a:cubicBezTo>
                  <a:pt x="81056" y="22345"/>
                  <a:pt x="79887" y="21915"/>
                  <a:pt x="78619" y="21915"/>
                </a:cubicBezTo>
                <a:cubicBezTo>
                  <a:pt x="77665" y="21915"/>
                  <a:pt x="76654" y="22158"/>
                  <a:pt x="75804" y="22540"/>
                </a:cubicBezTo>
                <a:cubicBezTo>
                  <a:pt x="74381" y="23180"/>
                  <a:pt x="73063" y="24059"/>
                  <a:pt x="71926" y="25126"/>
                </a:cubicBezTo>
                <a:cubicBezTo>
                  <a:pt x="70288" y="26664"/>
                  <a:pt x="69037" y="28572"/>
                  <a:pt x="67405" y="30116"/>
                </a:cubicBezTo>
                <a:cubicBezTo>
                  <a:pt x="65997" y="31447"/>
                  <a:pt x="64151" y="32518"/>
                  <a:pt x="62254" y="32518"/>
                </a:cubicBezTo>
                <a:cubicBezTo>
                  <a:pt x="61953" y="32518"/>
                  <a:pt x="61650" y="32491"/>
                  <a:pt x="61348" y="32434"/>
                </a:cubicBezTo>
                <a:cubicBezTo>
                  <a:pt x="59492" y="32084"/>
                  <a:pt x="57985" y="30630"/>
                  <a:pt x="57146" y="28937"/>
                </a:cubicBezTo>
                <a:cubicBezTo>
                  <a:pt x="56305" y="27245"/>
                  <a:pt x="56041" y="25329"/>
                  <a:pt x="55894" y="23446"/>
                </a:cubicBezTo>
                <a:cubicBezTo>
                  <a:pt x="55638" y="20178"/>
                  <a:pt x="55706" y="16886"/>
                  <a:pt x="56092" y="13631"/>
                </a:cubicBezTo>
                <a:cubicBezTo>
                  <a:pt x="56408" y="10962"/>
                  <a:pt x="56941" y="8250"/>
                  <a:pt x="56432" y="5610"/>
                </a:cubicBezTo>
                <a:cubicBezTo>
                  <a:pt x="55924" y="2970"/>
                  <a:pt x="54044" y="359"/>
                  <a:pt x="5138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960000" y="3730000"/>
            <a:ext cx="573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2" hasCustomPrompt="1"/>
          </p:nvPr>
        </p:nvSpPr>
        <p:spPr>
          <a:xfrm>
            <a:off x="2929400" y="1680667"/>
            <a:ext cx="17912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 rot="295">
            <a:off x="1496600" y="4724900"/>
            <a:ext cx="46568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38535" flipH="1">
            <a:off x="2670595" y="952501"/>
            <a:ext cx="1104181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9893567" y="57744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6"/>
          <p:cNvSpPr/>
          <p:nvPr/>
        </p:nvSpPr>
        <p:spPr>
          <a:xfrm>
            <a:off x="10452400" y="5616099"/>
            <a:ext cx="779600" cy="780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6"/>
          <p:cNvSpPr/>
          <p:nvPr/>
        </p:nvSpPr>
        <p:spPr>
          <a:xfrm>
            <a:off x="596825" y="60490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01" y="480337"/>
            <a:ext cx="621932" cy="621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068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2880253">
            <a:off x="3309482" y="-2086100"/>
            <a:ext cx="9490788" cy="14419227"/>
          </a:xfrm>
          <a:custGeom>
            <a:avLst/>
            <a:gdLst/>
            <a:ahLst/>
            <a:cxnLst/>
            <a:rect l="l" t="t" r="r" b="b"/>
            <a:pathLst>
              <a:path w="23104" h="35102" extrusionOk="0">
                <a:moveTo>
                  <a:pt x="10974" y="1"/>
                </a:moveTo>
                <a:cubicBezTo>
                  <a:pt x="8879" y="1"/>
                  <a:pt x="6722" y="747"/>
                  <a:pt x="5151" y="1961"/>
                </a:cubicBezTo>
                <a:cubicBezTo>
                  <a:pt x="3714" y="3072"/>
                  <a:pt x="2832" y="4652"/>
                  <a:pt x="2132" y="6304"/>
                </a:cubicBezTo>
                <a:cubicBezTo>
                  <a:pt x="1358" y="8136"/>
                  <a:pt x="959" y="10149"/>
                  <a:pt x="1433" y="12115"/>
                </a:cubicBezTo>
                <a:cubicBezTo>
                  <a:pt x="1675" y="13117"/>
                  <a:pt x="2159" y="13987"/>
                  <a:pt x="2675" y="14870"/>
                </a:cubicBezTo>
                <a:cubicBezTo>
                  <a:pt x="3194" y="15757"/>
                  <a:pt x="3732" y="16703"/>
                  <a:pt x="3830" y="17748"/>
                </a:cubicBezTo>
                <a:cubicBezTo>
                  <a:pt x="4020" y="19788"/>
                  <a:pt x="2420" y="21307"/>
                  <a:pt x="1381" y="22871"/>
                </a:cubicBezTo>
                <a:cubicBezTo>
                  <a:pt x="488" y="24218"/>
                  <a:pt x="1" y="25812"/>
                  <a:pt x="260" y="27430"/>
                </a:cubicBezTo>
                <a:cubicBezTo>
                  <a:pt x="492" y="28879"/>
                  <a:pt x="1335" y="30155"/>
                  <a:pt x="2522" y="31002"/>
                </a:cubicBezTo>
                <a:cubicBezTo>
                  <a:pt x="4075" y="32113"/>
                  <a:pt x="5983" y="32151"/>
                  <a:pt x="7776" y="32592"/>
                </a:cubicBezTo>
                <a:cubicBezTo>
                  <a:pt x="8842" y="32854"/>
                  <a:pt x="9811" y="33288"/>
                  <a:pt x="10781" y="33793"/>
                </a:cubicBezTo>
                <a:cubicBezTo>
                  <a:pt x="11645" y="34243"/>
                  <a:pt x="12521" y="34712"/>
                  <a:pt x="13471" y="34955"/>
                </a:cubicBezTo>
                <a:cubicBezTo>
                  <a:pt x="13862" y="35055"/>
                  <a:pt x="14239" y="35101"/>
                  <a:pt x="14601" y="35101"/>
                </a:cubicBezTo>
                <a:cubicBezTo>
                  <a:pt x="17110" y="35101"/>
                  <a:pt x="18927" y="32866"/>
                  <a:pt x="20020" y="30681"/>
                </a:cubicBezTo>
                <a:cubicBezTo>
                  <a:pt x="20777" y="29168"/>
                  <a:pt x="21257" y="27567"/>
                  <a:pt x="21717" y="25944"/>
                </a:cubicBezTo>
                <a:cubicBezTo>
                  <a:pt x="22028" y="24842"/>
                  <a:pt x="22467" y="23782"/>
                  <a:pt x="22770" y="22681"/>
                </a:cubicBezTo>
                <a:cubicBezTo>
                  <a:pt x="23019" y="21772"/>
                  <a:pt x="23104" y="20802"/>
                  <a:pt x="22821" y="19884"/>
                </a:cubicBezTo>
                <a:cubicBezTo>
                  <a:pt x="22364" y="18403"/>
                  <a:pt x="21225" y="17383"/>
                  <a:pt x="19988" y="16530"/>
                </a:cubicBezTo>
                <a:cubicBezTo>
                  <a:pt x="19597" y="16261"/>
                  <a:pt x="19194" y="15997"/>
                  <a:pt x="18806" y="15717"/>
                </a:cubicBezTo>
                <a:cubicBezTo>
                  <a:pt x="18719" y="15606"/>
                  <a:pt x="18634" y="15494"/>
                  <a:pt x="18552" y="15379"/>
                </a:cubicBezTo>
                <a:cubicBezTo>
                  <a:pt x="18168" y="14629"/>
                  <a:pt x="17880" y="13825"/>
                  <a:pt x="17679" y="13018"/>
                </a:cubicBezTo>
                <a:cubicBezTo>
                  <a:pt x="17254" y="11321"/>
                  <a:pt x="17274" y="9653"/>
                  <a:pt x="17365" y="7924"/>
                </a:cubicBezTo>
                <a:cubicBezTo>
                  <a:pt x="17506" y="5227"/>
                  <a:pt x="16889" y="1992"/>
                  <a:pt x="14215" y="699"/>
                </a:cubicBezTo>
                <a:cubicBezTo>
                  <a:pt x="13221" y="219"/>
                  <a:pt x="12107" y="1"/>
                  <a:pt x="109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6038600" y="3730000"/>
            <a:ext cx="465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2" hasCustomPrompt="1"/>
          </p:nvPr>
        </p:nvSpPr>
        <p:spPr>
          <a:xfrm>
            <a:off x="7471400" y="1680667"/>
            <a:ext cx="17912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 rot="295">
            <a:off x="6038600" y="4724900"/>
            <a:ext cx="46568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2">
            <a:alphaModFix/>
          </a:blip>
          <a:srcRect t="54814" r="14886"/>
          <a:stretch/>
        </p:blipFill>
        <p:spPr>
          <a:xfrm rot="10800000">
            <a:off x="-253998" y="3730000"/>
            <a:ext cx="9397999" cy="30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>
            <a:off x="6946825" y="2792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7"/>
          <p:cNvSpPr/>
          <p:nvPr/>
        </p:nvSpPr>
        <p:spPr>
          <a:xfrm>
            <a:off x="10695400" y="63078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100" y="2667303"/>
            <a:ext cx="520800" cy="5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7"/>
          <p:cNvGrpSpPr/>
          <p:nvPr/>
        </p:nvGrpSpPr>
        <p:grpSpPr>
          <a:xfrm>
            <a:off x="-3264830" y="-249654"/>
            <a:ext cx="9589433" cy="7560516"/>
            <a:chOff x="-2448623" y="-187241"/>
            <a:chExt cx="7192075" cy="5670387"/>
          </a:xfrm>
        </p:grpSpPr>
        <p:sp>
          <p:nvSpPr>
            <p:cNvPr id="168" name="Google Shape;168;p17"/>
            <p:cNvSpPr/>
            <p:nvPr/>
          </p:nvSpPr>
          <p:spPr>
            <a:xfrm rot="10800000">
              <a:off x="-2391473" y="-187241"/>
              <a:ext cx="7134925" cy="5670387"/>
            </a:xfrm>
            <a:custGeom>
              <a:avLst/>
              <a:gdLst/>
              <a:ahLst/>
              <a:cxnLst/>
              <a:rect l="l" t="t" r="r" b="b"/>
              <a:pathLst>
                <a:path w="67997" h="54041" extrusionOk="0">
                  <a:moveTo>
                    <a:pt x="50677" y="1"/>
                  </a:moveTo>
                  <a:cubicBezTo>
                    <a:pt x="48942" y="1"/>
                    <a:pt x="47056" y="896"/>
                    <a:pt x="45175" y="2991"/>
                  </a:cubicBezTo>
                  <a:cubicBezTo>
                    <a:pt x="41850" y="6693"/>
                    <a:pt x="41080" y="11825"/>
                    <a:pt x="39774" y="16444"/>
                  </a:cubicBezTo>
                  <a:cubicBezTo>
                    <a:pt x="38870" y="19635"/>
                    <a:pt x="37615" y="22845"/>
                    <a:pt x="35270" y="25190"/>
                  </a:cubicBezTo>
                  <a:cubicBezTo>
                    <a:pt x="32078" y="28381"/>
                    <a:pt x="27368" y="29486"/>
                    <a:pt x="22875" y="29921"/>
                  </a:cubicBezTo>
                  <a:cubicBezTo>
                    <a:pt x="18383" y="30355"/>
                    <a:pt x="13775" y="30270"/>
                    <a:pt x="9482" y="31666"/>
                  </a:cubicBezTo>
                  <a:cubicBezTo>
                    <a:pt x="5190" y="33061"/>
                    <a:pt x="1131" y="36391"/>
                    <a:pt x="537" y="40865"/>
                  </a:cubicBezTo>
                  <a:cubicBezTo>
                    <a:pt x="1" y="44922"/>
                    <a:pt x="2495" y="48922"/>
                    <a:pt x="5866" y="51243"/>
                  </a:cubicBezTo>
                  <a:cubicBezTo>
                    <a:pt x="8537" y="53084"/>
                    <a:pt x="11784" y="54041"/>
                    <a:pt x="15026" y="54041"/>
                  </a:cubicBezTo>
                  <a:cubicBezTo>
                    <a:pt x="16883" y="54041"/>
                    <a:pt x="18737" y="53727"/>
                    <a:pt x="20480" y="53085"/>
                  </a:cubicBezTo>
                  <a:cubicBezTo>
                    <a:pt x="24250" y="51699"/>
                    <a:pt x="27357" y="48956"/>
                    <a:pt x="30941" y="47137"/>
                  </a:cubicBezTo>
                  <a:cubicBezTo>
                    <a:pt x="34194" y="45486"/>
                    <a:pt x="37842" y="44649"/>
                    <a:pt x="41489" y="44649"/>
                  </a:cubicBezTo>
                  <a:cubicBezTo>
                    <a:pt x="44177" y="44649"/>
                    <a:pt x="46865" y="45104"/>
                    <a:pt x="49392" y="46024"/>
                  </a:cubicBezTo>
                  <a:cubicBezTo>
                    <a:pt x="52327" y="47091"/>
                    <a:pt x="55201" y="48780"/>
                    <a:pt x="58289" y="48780"/>
                  </a:cubicBezTo>
                  <a:cubicBezTo>
                    <a:pt x="58483" y="48780"/>
                    <a:pt x="58678" y="48773"/>
                    <a:pt x="58874" y="48759"/>
                  </a:cubicBezTo>
                  <a:cubicBezTo>
                    <a:pt x="62874" y="48476"/>
                    <a:pt x="66178" y="44998"/>
                    <a:pt x="67087" y="41091"/>
                  </a:cubicBezTo>
                  <a:cubicBezTo>
                    <a:pt x="67996" y="37184"/>
                    <a:pt x="66861" y="33029"/>
                    <a:pt x="64857" y="29555"/>
                  </a:cubicBezTo>
                  <a:cubicBezTo>
                    <a:pt x="62878" y="26125"/>
                    <a:pt x="60014" y="23107"/>
                    <a:pt x="58986" y="19197"/>
                  </a:cubicBezTo>
                  <a:cubicBezTo>
                    <a:pt x="57980" y="15364"/>
                    <a:pt x="58856" y="11323"/>
                    <a:pt x="57806" y="7435"/>
                  </a:cubicBezTo>
                  <a:cubicBezTo>
                    <a:pt x="56648" y="3144"/>
                    <a:pt x="53928" y="1"/>
                    <a:pt x="5067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7"/>
            <p:cNvSpPr/>
            <p:nvPr/>
          </p:nvSpPr>
          <p:spPr>
            <a:xfrm rot="10800000">
              <a:off x="-2448623" y="-187241"/>
              <a:ext cx="7134925" cy="5670387"/>
            </a:xfrm>
            <a:custGeom>
              <a:avLst/>
              <a:gdLst/>
              <a:ahLst/>
              <a:cxnLst/>
              <a:rect l="l" t="t" r="r" b="b"/>
              <a:pathLst>
                <a:path w="67997" h="54041" extrusionOk="0">
                  <a:moveTo>
                    <a:pt x="50677" y="1"/>
                  </a:moveTo>
                  <a:cubicBezTo>
                    <a:pt x="48942" y="1"/>
                    <a:pt x="47056" y="896"/>
                    <a:pt x="45175" y="2991"/>
                  </a:cubicBezTo>
                  <a:cubicBezTo>
                    <a:pt x="41850" y="6693"/>
                    <a:pt x="41080" y="11825"/>
                    <a:pt x="39774" y="16444"/>
                  </a:cubicBezTo>
                  <a:cubicBezTo>
                    <a:pt x="38870" y="19635"/>
                    <a:pt x="37615" y="22845"/>
                    <a:pt x="35270" y="25190"/>
                  </a:cubicBezTo>
                  <a:cubicBezTo>
                    <a:pt x="32078" y="28381"/>
                    <a:pt x="27368" y="29486"/>
                    <a:pt x="22875" y="29921"/>
                  </a:cubicBezTo>
                  <a:cubicBezTo>
                    <a:pt x="18383" y="30355"/>
                    <a:pt x="13775" y="30270"/>
                    <a:pt x="9482" y="31666"/>
                  </a:cubicBezTo>
                  <a:cubicBezTo>
                    <a:pt x="5190" y="33061"/>
                    <a:pt x="1131" y="36391"/>
                    <a:pt x="537" y="40865"/>
                  </a:cubicBezTo>
                  <a:cubicBezTo>
                    <a:pt x="1" y="44922"/>
                    <a:pt x="2495" y="48922"/>
                    <a:pt x="5866" y="51243"/>
                  </a:cubicBezTo>
                  <a:cubicBezTo>
                    <a:pt x="8537" y="53084"/>
                    <a:pt x="11784" y="54041"/>
                    <a:pt x="15026" y="54041"/>
                  </a:cubicBezTo>
                  <a:cubicBezTo>
                    <a:pt x="16883" y="54041"/>
                    <a:pt x="18737" y="53727"/>
                    <a:pt x="20480" y="53085"/>
                  </a:cubicBezTo>
                  <a:cubicBezTo>
                    <a:pt x="24250" y="51699"/>
                    <a:pt x="27357" y="48956"/>
                    <a:pt x="30941" y="47137"/>
                  </a:cubicBezTo>
                  <a:cubicBezTo>
                    <a:pt x="34194" y="45486"/>
                    <a:pt x="37842" y="44649"/>
                    <a:pt x="41489" y="44649"/>
                  </a:cubicBezTo>
                  <a:cubicBezTo>
                    <a:pt x="44177" y="44649"/>
                    <a:pt x="46865" y="45104"/>
                    <a:pt x="49392" y="46024"/>
                  </a:cubicBezTo>
                  <a:cubicBezTo>
                    <a:pt x="52327" y="47091"/>
                    <a:pt x="55201" y="48780"/>
                    <a:pt x="58289" y="48780"/>
                  </a:cubicBezTo>
                  <a:cubicBezTo>
                    <a:pt x="58483" y="48780"/>
                    <a:pt x="58678" y="48773"/>
                    <a:pt x="58874" y="48759"/>
                  </a:cubicBezTo>
                  <a:cubicBezTo>
                    <a:pt x="62874" y="48476"/>
                    <a:pt x="66178" y="44998"/>
                    <a:pt x="67087" y="41091"/>
                  </a:cubicBezTo>
                  <a:cubicBezTo>
                    <a:pt x="67996" y="37184"/>
                    <a:pt x="66861" y="33029"/>
                    <a:pt x="64857" y="29555"/>
                  </a:cubicBezTo>
                  <a:cubicBezTo>
                    <a:pt x="62878" y="26125"/>
                    <a:pt x="60014" y="23107"/>
                    <a:pt x="58986" y="19197"/>
                  </a:cubicBezTo>
                  <a:cubicBezTo>
                    <a:pt x="57980" y="15364"/>
                    <a:pt x="58856" y="11323"/>
                    <a:pt x="57806" y="7435"/>
                  </a:cubicBezTo>
                  <a:cubicBezTo>
                    <a:pt x="56648" y="3144"/>
                    <a:pt x="53928" y="1"/>
                    <a:pt x="5067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00" y="457201"/>
            <a:ext cx="668200" cy="66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156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 rot="-5400000" flipH="1">
            <a:off x="720673" y="-2210678"/>
            <a:ext cx="9423879" cy="12477223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960000" y="2772833"/>
            <a:ext cx="465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 idx="2" hasCustomPrompt="1"/>
          </p:nvPr>
        </p:nvSpPr>
        <p:spPr>
          <a:xfrm>
            <a:off x="6233233" y="2859200"/>
            <a:ext cx="17912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1"/>
          </p:nvPr>
        </p:nvSpPr>
        <p:spPr>
          <a:xfrm rot="295">
            <a:off x="960000" y="3767733"/>
            <a:ext cx="46568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/>
          <p:nvPr/>
        </p:nvSpPr>
        <p:spPr>
          <a:xfrm rot="707114">
            <a:off x="4357662" y="-2757994"/>
            <a:ext cx="4558489" cy="4987441"/>
          </a:xfrm>
          <a:custGeom>
            <a:avLst/>
            <a:gdLst/>
            <a:ahLst/>
            <a:cxnLst/>
            <a:rect l="l" t="t" r="r" b="b"/>
            <a:pathLst>
              <a:path w="33709" h="36881" extrusionOk="0">
                <a:moveTo>
                  <a:pt x="18042" y="1"/>
                </a:moveTo>
                <a:cubicBezTo>
                  <a:pt x="15029" y="1"/>
                  <a:pt x="11988" y="838"/>
                  <a:pt x="9430" y="2436"/>
                </a:cubicBezTo>
                <a:cubicBezTo>
                  <a:pt x="4244" y="5679"/>
                  <a:pt x="1067" y="11647"/>
                  <a:pt x="533" y="17741"/>
                </a:cubicBezTo>
                <a:cubicBezTo>
                  <a:pt x="1" y="23834"/>
                  <a:pt x="1821" y="30011"/>
                  <a:pt x="3648" y="33620"/>
                </a:cubicBezTo>
                <a:cubicBezTo>
                  <a:pt x="4771" y="35840"/>
                  <a:pt x="6667" y="36881"/>
                  <a:pt x="8540" y="36881"/>
                </a:cubicBezTo>
                <a:cubicBezTo>
                  <a:pt x="9836" y="36881"/>
                  <a:pt x="11122" y="36383"/>
                  <a:pt x="12134" y="35433"/>
                </a:cubicBezTo>
                <a:cubicBezTo>
                  <a:pt x="13341" y="34299"/>
                  <a:pt x="13985" y="32632"/>
                  <a:pt x="15307" y="31637"/>
                </a:cubicBezTo>
                <a:cubicBezTo>
                  <a:pt x="16695" y="30592"/>
                  <a:pt x="18445" y="30518"/>
                  <a:pt x="20231" y="30518"/>
                </a:cubicBezTo>
                <a:cubicBezTo>
                  <a:pt x="20526" y="30518"/>
                  <a:pt x="20822" y="30520"/>
                  <a:pt x="21117" y="30520"/>
                </a:cubicBezTo>
                <a:cubicBezTo>
                  <a:pt x="21824" y="30520"/>
                  <a:pt x="22530" y="30508"/>
                  <a:pt x="23212" y="30429"/>
                </a:cubicBezTo>
                <a:cubicBezTo>
                  <a:pt x="27043" y="29988"/>
                  <a:pt x="30377" y="27199"/>
                  <a:pt x="32009" y="23706"/>
                </a:cubicBezTo>
                <a:cubicBezTo>
                  <a:pt x="33641" y="20213"/>
                  <a:pt x="33709" y="16128"/>
                  <a:pt x="32766" y="12390"/>
                </a:cubicBezTo>
                <a:cubicBezTo>
                  <a:pt x="31818" y="8632"/>
                  <a:pt x="29805" y="5056"/>
                  <a:pt x="26697" y="2739"/>
                </a:cubicBezTo>
                <a:cubicBezTo>
                  <a:pt x="24211" y="886"/>
                  <a:pt x="21141" y="1"/>
                  <a:pt x="1804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24000">
                <a:schemeClr val="accent2"/>
              </a:gs>
              <a:gs pos="42000">
                <a:schemeClr val="lt2"/>
              </a:gs>
              <a:gs pos="54000">
                <a:schemeClr val="accent1"/>
              </a:gs>
              <a:gs pos="69000">
                <a:schemeClr val="accent2"/>
              </a:gs>
              <a:gs pos="85000">
                <a:schemeClr val="lt2"/>
              </a:gs>
              <a:gs pos="100000">
                <a:srgbClr val="59341D">
                  <a:alpha val="4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8"/>
          <p:cNvSpPr/>
          <p:nvPr/>
        </p:nvSpPr>
        <p:spPr>
          <a:xfrm rot="707114">
            <a:off x="4357662" y="-2859594"/>
            <a:ext cx="4558489" cy="4987441"/>
          </a:xfrm>
          <a:custGeom>
            <a:avLst/>
            <a:gdLst/>
            <a:ahLst/>
            <a:cxnLst/>
            <a:rect l="l" t="t" r="r" b="b"/>
            <a:pathLst>
              <a:path w="33709" h="36881" extrusionOk="0">
                <a:moveTo>
                  <a:pt x="18042" y="1"/>
                </a:moveTo>
                <a:cubicBezTo>
                  <a:pt x="15029" y="1"/>
                  <a:pt x="11988" y="838"/>
                  <a:pt x="9430" y="2436"/>
                </a:cubicBezTo>
                <a:cubicBezTo>
                  <a:pt x="4244" y="5679"/>
                  <a:pt x="1067" y="11647"/>
                  <a:pt x="533" y="17741"/>
                </a:cubicBezTo>
                <a:cubicBezTo>
                  <a:pt x="1" y="23834"/>
                  <a:pt x="1821" y="30011"/>
                  <a:pt x="3648" y="33620"/>
                </a:cubicBezTo>
                <a:cubicBezTo>
                  <a:pt x="4771" y="35840"/>
                  <a:pt x="6667" y="36881"/>
                  <a:pt x="8540" y="36881"/>
                </a:cubicBezTo>
                <a:cubicBezTo>
                  <a:pt x="9836" y="36881"/>
                  <a:pt x="11122" y="36383"/>
                  <a:pt x="12134" y="35433"/>
                </a:cubicBezTo>
                <a:cubicBezTo>
                  <a:pt x="13341" y="34299"/>
                  <a:pt x="13985" y="32632"/>
                  <a:pt x="15307" y="31637"/>
                </a:cubicBezTo>
                <a:cubicBezTo>
                  <a:pt x="16695" y="30592"/>
                  <a:pt x="18445" y="30518"/>
                  <a:pt x="20231" y="30518"/>
                </a:cubicBezTo>
                <a:cubicBezTo>
                  <a:pt x="20526" y="30518"/>
                  <a:pt x="20822" y="30520"/>
                  <a:pt x="21117" y="30520"/>
                </a:cubicBezTo>
                <a:cubicBezTo>
                  <a:pt x="21824" y="30520"/>
                  <a:pt x="22530" y="30508"/>
                  <a:pt x="23212" y="30429"/>
                </a:cubicBezTo>
                <a:cubicBezTo>
                  <a:pt x="27043" y="29988"/>
                  <a:pt x="30377" y="27199"/>
                  <a:pt x="32009" y="23706"/>
                </a:cubicBezTo>
                <a:cubicBezTo>
                  <a:pt x="33641" y="20213"/>
                  <a:pt x="33709" y="16128"/>
                  <a:pt x="32766" y="12390"/>
                </a:cubicBezTo>
                <a:cubicBezTo>
                  <a:pt x="31818" y="8632"/>
                  <a:pt x="29805" y="5056"/>
                  <a:pt x="26697" y="2739"/>
                </a:cubicBezTo>
                <a:cubicBezTo>
                  <a:pt x="24211" y="886"/>
                  <a:pt x="21141" y="1"/>
                  <a:pt x="18042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2">
            <a:alphaModFix/>
          </a:blip>
          <a:srcRect l="30545"/>
          <a:stretch/>
        </p:blipFill>
        <p:spPr>
          <a:xfrm rot="253452">
            <a:off x="-329872" y="524662"/>
            <a:ext cx="7668877" cy="6858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/>
          <p:nvPr/>
        </p:nvSpPr>
        <p:spPr>
          <a:xfrm>
            <a:off x="880133" y="5425599"/>
            <a:ext cx="779600" cy="780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38117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 rot="10800000" flipH="1">
            <a:off x="-661831" y="-1781664"/>
            <a:ext cx="13196596" cy="10280127"/>
          </a:xfrm>
          <a:custGeom>
            <a:avLst/>
            <a:gdLst/>
            <a:ahLst/>
            <a:cxnLst/>
            <a:rect l="l" t="t" r="r" b="b"/>
            <a:pathLst>
              <a:path w="89309" h="69570" extrusionOk="0">
                <a:moveTo>
                  <a:pt x="51380" y="0"/>
                </a:moveTo>
                <a:lnTo>
                  <a:pt x="31738" y="654"/>
                </a:lnTo>
                <a:cubicBezTo>
                  <a:pt x="31578" y="609"/>
                  <a:pt x="31392" y="588"/>
                  <a:pt x="31183" y="588"/>
                </a:cubicBezTo>
                <a:cubicBezTo>
                  <a:pt x="27600" y="588"/>
                  <a:pt x="17314" y="6825"/>
                  <a:pt x="14880" y="8324"/>
                </a:cubicBezTo>
                <a:cubicBezTo>
                  <a:pt x="12306" y="9908"/>
                  <a:pt x="10265" y="12225"/>
                  <a:pt x="8448" y="14643"/>
                </a:cubicBezTo>
                <a:cubicBezTo>
                  <a:pt x="5288" y="18849"/>
                  <a:pt x="2663" y="23529"/>
                  <a:pt x="1332" y="28620"/>
                </a:cubicBezTo>
                <a:cubicBezTo>
                  <a:pt x="1" y="33710"/>
                  <a:pt x="28" y="39243"/>
                  <a:pt x="2000" y="44121"/>
                </a:cubicBezTo>
                <a:cubicBezTo>
                  <a:pt x="3402" y="47591"/>
                  <a:pt x="5724" y="50619"/>
                  <a:pt x="8305" y="53328"/>
                </a:cubicBezTo>
                <a:cubicBezTo>
                  <a:pt x="13268" y="58540"/>
                  <a:pt x="19282" y="62733"/>
                  <a:pt x="25842" y="65689"/>
                </a:cubicBezTo>
                <a:cubicBezTo>
                  <a:pt x="30273" y="67687"/>
                  <a:pt x="34994" y="69134"/>
                  <a:pt x="39842" y="69483"/>
                </a:cubicBezTo>
                <a:cubicBezTo>
                  <a:pt x="40667" y="69543"/>
                  <a:pt x="41492" y="69570"/>
                  <a:pt x="42318" y="69570"/>
                </a:cubicBezTo>
                <a:cubicBezTo>
                  <a:pt x="46036" y="69570"/>
                  <a:pt x="49752" y="69015"/>
                  <a:pt x="53414" y="68329"/>
                </a:cubicBezTo>
                <a:cubicBezTo>
                  <a:pt x="60135" y="67068"/>
                  <a:pt x="66841" y="65330"/>
                  <a:pt x="72896" y="62151"/>
                </a:cubicBezTo>
                <a:cubicBezTo>
                  <a:pt x="78951" y="58973"/>
                  <a:pt x="84355" y="54242"/>
                  <a:pt x="87397" y="48118"/>
                </a:cubicBezTo>
                <a:cubicBezTo>
                  <a:pt x="88512" y="45875"/>
                  <a:pt x="89309" y="43388"/>
                  <a:pt x="89068" y="40895"/>
                </a:cubicBezTo>
                <a:cubicBezTo>
                  <a:pt x="88828" y="38402"/>
                  <a:pt x="87374" y="35921"/>
                  <a:pt x="85050" y="34990"/>
                </a:cubicBezTo>
                <a:cubicBezTo>
                  <a:pt x="83337" y="34304"/>
                  <a:pt x="81089" y="34337"/>
                  <a:pt x="80126" y="32761"/>
                </a:cubicBezTo>
                <a:cubicBezTo>
                  <a:pt x="78410" y="29956"/>
                  <a:pt x="83108" y="26379"/>
                  <a:pt x="81617" y="23449"/>
                </a:cubicBezTo>
                <a:cubicBezTo>
                  <a:pt x="81056" y="22345"/>
                  <a:pt x="79887" y="21915"/>
                  <a:pt x="78619" y="21915"/>
                </a:cubicBezTo>
                <a:cubicBezTo>
                  <a:pt x="77665" y="21915"/>
                  <a:pt x="76654" y="22158"/>
                  <a:pt x="75804" y="22540"/>
                </a:cubicBezTo>
                <a:cubicBezTo>
                  <a:pt x="74381" y="23180"/>
                  <a:pt x="73063" y="24059"/>
                  <a:pt x="71926" y="25126"/>
                </a:cubicBezTo>
                <a:cubicBezTo>
                  <a:pt x="70288" y="26664"/>
                  <a:pt x="69037" y="28572"/>
                  <a:pt x="67405" y="30116"/>
                </a:cubicBezTo>
                <a:cubicBezTo>
                  <a:pt x="65997" y="31447"/>
                  <a:pt x="64151" y="32518"/>
                  <a:pt x="62254" y="32518"/>
                </a:cubicBezTo>
                <a:cubicBezTo>
                  <a:pt x="61953" y="32518"/>
                  <a:pt x="61650" y="32491"/>
                  <a:pt x="61348" y="32434"/>
                </a:cubicBezTo>
                <a:cubicBezTo>
                  <a:pt x="59492" y="32084"/>
                  <a:pt x="57985" y="30630"/>
                  <a:pt x="57146" y="28937"/>
                </a:cubicBezTo>
                <a:cubicBezTo>
                  <a:pt x="56305" y="27245"/>
                  <a:pt x="56041" y="25329"/>
                  <a:pt x="55894" y="23446"/>
                </a:cubicBezTo>
                <a:cubicBezTo>
                  <a:pt x="55638" y="20178"/>
                  <a:pt x="55706" y="16886"/>
                  <a:pt x="56092" y="13631"/>
                </a:cubicBezTo>
                <a:cubicBezTo>
                  <a:pt x="56408" y="10962"/>
                  <a:pt x="56941" y="8250"/>
                  <a:pt x="56432" y="5610"/>
                </a:cubicBezTo>
                <a:cubicBezTo>
                  <a:pt x="55924" y="2970"/>
                  <a:pt x="54044" y="359"/>
                  <a:pt x="5138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 rot="-687">
            <a:off x="1353700" y="4309000"/>
            <a:ext cx="40012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1"/>
          </p:nvPr>
        </p:nvSpPr>
        <p:spPr>
          <a:xfrm>
            <a:off x="1353700" y="2367000"/>
            <a:ext cx="6807200" cy="19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9"/>
          <p:cNvGrpSpPr/>
          <p:nvPr/>
        </p:nvGrpSpPr>
        <p:grpSpPr>
          <a:xfrm>
            <a:off x="8351394" y="1195117"/>
            <a:ext cx="6789849" cy="5986412"/>
            <a:chOff x="6263545" y="896337"/>
            <a:chExt cx="5092387" cy="4489809"/>
          </a:xfrm>
        </p:grpSpPr>
        <p:sp>
          <p:nvSpPr>
            <p:cNvPr id="185" name="Google Shape;185;p19"/>
            <p:cNvSpPr/>
            <p:nvPr/>
          </p:nvSpPr>
          <p:spPr>
            <a:xfrm>
              <a:off x="6263545" y="953487"/>
              <a:ext cx="5025712" cy="4432659"/>
            </a:xfrm>
            <a:custGeom>
              <a:avLst/>
              <a:gdLst/>
              <a:ahLst/>
              <a:cxnLst/>
              <a:rect l="l" t="t" r="r" b="b"/>
              <a:pathLst>
                <a:path w="22101" h="19493" extrusionOk="0">
                  <a:moveTo>
                    <a:pt x="13385" y="0"/>
                  </a:moveTo>
                  <a:cubicBezTo>
                    <a:pt x="13352" y="0"/>
                    <a:pt x="13318" y="0"/>
                    <a:pt x="13285" y="1"/>
                  </a:cubicBezTo>
                  <a:cubicBezTo>
                    <a:pt x="12958" y="5"/>
                    <a:pt x="12629" y="22"/>
                    <a:pt x="12298" y="58"/>
                  </a:cubicBezTo>
                  <a:cubicBezTo>
                    <a:pt x="10951" y="60"/>
                    <a:pt x="9685" y="399"/>
                    <a:pt x="8602" y="1237"/>
                  </a:cubicBezTo>
                  <a:cubicBezTo>
                    <a:pt x="7664" y="1962"/>
                    <a:pt x="6726" y="2789"/>
                    <a:pt x="6520" y="4016"/>
                  </a:cubicBezTo>
                  <a:cubicBezTo>
                    <a:pt x="6425" y="4586"/>
                    <a:pt x="6415" y="5208"/>
                    <a:pt x="6544" y="5774"/>
                  </a:cubicBezTo>
                  <a:cubicBezTo>
                    <a:pt x="6689" y="6409"/>
                    <a:pt x="7039" y="6981"/>
                    <a:pt x="7162" y="7624"/>
                  </a:cubicBezTo>
                  <a:cubicBezTo>
                    <a:pt x="7455" y="9170"/>
                    <a:pt x="6114" y="9853"/>
                    <a:pt x="4835" y="10078"/>
                  </a:cubicBezTo>
                  <a:cubicBezTo>
                    <a:pt x="3537" y="10306"/>
                    <a:pt x="1912" y="10661"/>
                    <a:pt x="993" y="11698"/>
                  </a:cubicBezTo>
                  <a:cubicBezTo>
                    <a:pt x="256" y="12530"/>
                    <a:pt x="0" y="13794"/>
                    <a:pt x="129" y="14877"/>
                  </a:cubicBezTo>
                  <a:cubicBezTo>
                    <a:pt x="270" y="16046"/>
                    <a:pt x="1049" y="16923"/>
                    <a:pt x="1993" y="17562"/>
                  </a:cubicBezTo>
                  <a:cubicBezTo>
                    <a:pt x="4521" y="19276"/>
                    <a:pt x="7556" y="19253"/>
                    <a:pt x="10488" y="19412"/>
                  </a:cubicBezTo>
                  <a:cubicBezTo>
                    <a:pt x="11239" y="19452"/>
                    <a:pt x="11994" y="19492"/>
                    <a:pt x="12748" y="19492"/>
                  </a:cubicBezTo>
                  <a:cubicBezTo>
                    <a:pt x="13409" y="19492"/>
                    <a:pt x="14069" y="19462"/>
                    <a:pt x="14723" y="19374"/>
                  </a:cubicBezTo>
                  <a:cubicBezTo>
                    <a:pt x="16022" y="19199"/>
                    <a:pt x="17304" y="18703"/>
                    <a:pt x="18404" y="17989"/>
                  </a:cubicBezTo>
                  <a:cubicBezTo>
                    <a:pt x="19609" y="17205"/>
                    <a:pt x="20269" y="15956"/>
                    <a:pt x="20897" y="14696"/>
                  </a:cubicBezTo>
                  <a:cubicBezTo>
                    <a:pt x="21567" y="13352"/>
                    <a:pt x="22047" y="11969"/>
                    <a:pt x="22067" y="10450"/>
                  </a:cubicBezTo>
                  <a:cubicBezTo>
                    <a:pt x="22101" y="7796"/>
                    <a:pt x="21108" y="4876"/>
                    <a:pt x="19443" y="2801"/>
                  </a:cubicBezTo>
                  <a:cubicBezTo>
                    <a:pt x="17937" y="925"/>
                    <a:pt x="15764" y="0"/>
                    <a:pt x="133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330220" y="896337"/>
              <a:ext cx="5025712" cy="4432659"/>
            </a:xfrm>
            <a:custGeom>
              <a:avLst/>
              <a:gdLst/>
              <a:ahLst/>
              <a:cxnLst/>
              <a:rect l="l" t="t" r="r" b="b"/>
              <a:pathLst>
                <a:path w="22101" h="19493" extrusionOk="0">
                  <a:moveTo>
                    <a:pt x="13385" y="0"/>
                  </a:moveTo>
                  <a:cubicBezTo>
                    <a:pt x="13352" y="0"/>
                    <a:pt x="13318" y="0"/>
                    <a:pt x="13285" y="1"/>
                  </a:cubicBezTo>
                  <a:cubicBezTo>
                    <a:pt x="12958" y="5"/>
                    <a:pt x="12629" y="22"/>
                    <a:pt x="12298" y="58"/>
                  </a:cubicBezTo>
                  <a:cubicBezTo>
                    <a:pt x="10951" y="60"/>
                    <a:pt x="9685" y="399"/>
                    <a:pt x="8602" y="1237"/>
                  </a:cubicBezTo>
                  <a:cubicBezTo>
                    <a:pt x="7664" y="1962"/>
                    <a:pt x="6726" y="2789"/>
                    <a:pt x="6520" y="4016"/>
                  </a:cubicBezTo>
                  <a:cubicBezTo>
                    <a:pt x="6425" y="4586"/>
                    <a:pt x="6415" y="5208"/>
                    <a:pt x="6544" y="5774"/>
                  </a:cubicBezTo>
                  <a:cubicBezTo>
                    <a:pt x="6689" y="6409"/>
                    <a:pt x="7039" y="6981"/>
                    <a:pt x="7162" y="7624"/>
                  </a:cubicBezTo>
                  <a:cubicBezTo>
                    <a:pt x="7455" y="9170"/>
                    <a:pt x="6114" y="9853"/>
                    <a:pt x="4835" y="10078"/>
                  </a:cubicBezTo>
                  <a:cubicBezTo>
                    <a:pt x="3537" y="10306"/>
                    <a:pt x="1912" y="10661"/>
                    <a:pt x="993" y="11698"/>
                  </a:cubicBezTo>
                  <a:cubicBezTo>
                    <a:pt x="256" y="12530"/>
                    <a:pt x="0" y="13794"/>
                    <a:pt x="129" y="14877"/>
                  </a:cubicBezTo>
                  <a:cubicBezTo>
                    <a:pt x="270" y="16046"/>
                    <a:pt x="1049" y="16923"/>
                    <a:pt x="1993" y="17562"/>
                  </a:cubicBezTo>
                  <a:cubicBezTo>
                    <a:pt x="4521" y="19276"/>
                    <a:pt x="7556" y="19253"/>
                    <a:pt x="10488" y="19412"/>
                  </a:cubicBezTo>
                  <a:cubicBezTo>
                    <a:pt x="11239" y="19452"/>
                    <a:pt x="11994" y="19492"/>
                    <a:pt x="12748" y="19492"/>
                  </a:cubicBezTo>
                  <a:cubicBezTo>
                    <a:pt x="13409" y="19492"/>
                    <a:pt x="14069" y="19462"/>
                    <a:pt x="14723" y="19374"/>
                  </a:cubicBezTo>
                  <a:cubicBezTo>
                    <a:pt x="16022" y="19199"/>
                    <a:pt x="17304" y="18703"/>
                    <a:pt x="18404" y="17989"/>
                  </a:cubicBezTo>
                  <a:cubicBezTo>
                    <a:pt x="19609" y="17205"/>
                    <a:pt x="20269" y="15956"/>
                    <a:pt x="20897" y="14696"/>
                  </a:cubicBezTo>
                  <a:cubicBezTo>
                    <a:pt x="21567" y="13352"/>
                    <a:pt x="22047" y="11969"/>
                    <a:pt x="22067" y="10450"/>
                  </a:cubicBezTo>
                  <a:cubicBezTo>
                    <a:pt x="22101" y="7796"/>
                    <a:pt x="21108" y="4876"/>
                    <a:pt x="19443" y="2801"/>
                  </a:cubicBezTo>
                  <a:cubicBezTo>
                    <a:pt x="17937" y="925"/>
                    <a:pt x="15764" y="0"/>
                    <a:pt x="1338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" name="Google Shape;187;p19"/>
          <p:cNvSpPr/>
          <p:nvPr/>
        </p:nvSpPr>
        <p:spPr>
          <a:xfrm>
            <a:off x="9927500" y="4171800"/>
            <a:ext cx="109200" cy="1092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9"/>
          <p:cNvSpPr/>
          <p:nvPr/>
        </p:nvSpPr>
        <p:spPr>
          <a:xfrm>
            <a:off x="6769025" y="5420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9704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/>
          <p:nvPr/>
        </p:nvSpPr>
        <p:spPr>
          <a:xfrm rot="-2700000" flipH="1">
            <a:off x="-697638" y="-2458194"/>
            <a:ext cx="12206275" cy="12540164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2">
            <a:alphaModFix/>
          </a:blip>
          <a:srcRect t="54779" r="43197"/>
          <a:stretch/>
        </p:blipFill>
        <p:spPr>
          <a:xfrm>
            <a:off x="5920067" y="1"/>
            <a:ext cx="6271932" cy="310113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/>
          <p:nvPr/>
        </p:nvSpPr>
        <p:spPr>
          <a:xfrm>
            <a:off x="11353879" y="642233"/>
            <a:ext cx="304400" cy="3048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20"/>
          <p:cNvSpPr/>
          <p:nvPr/>
        </p:nvSpPr>
        <p:spPr>
          <a:xfrm rot="10800000" flipH="1">
            <a:off x="11417059" y="6242728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5434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-350466" y="68801"/>
            <a:ext cx="12745809" cy="6745097"/>
          </a:xfrm>
          <a:custGeom>
            <a:avLst/>
            <a:gdLst/>
            <a:ahLst/>
            <a:cxnLst/>
            <a:rect l="l" t="t" r="r" b="b"/>
            <a:pathLst>
              <a:path w="95510" h="50544" extrusionOk="0">
                <a:moveTo>
                  <a:pt x="45841" y="0"/>
                </a:moveTo>
                <a:cubicBezTo>
                  <a:pt x="39780" y="0"/>
                  <a:pt x="34782" y="735"/>
                  <a:pt x="31333" y="1407"/>
                </a:cubicBezTo>
                <a:cubicBezTo>
                  <a:pt x="26520" y="1845"/>
                  <a:pt x="21707" y="2282"/>
                  <a:pt x="16894" y="2720"/>
                </a:cubicBezTo>
                <a:cubicBezTo>
                  <a:pt x="9147" y="2809"/>
                  <a:pt x="6314" y="4906"/>
                  <a:pt x="5190" y="6877"/>
                </a:cubicBezTo>
                <a:cubicBezTo>
                  <a:pt x="3120" y="10512"/>
                  <a:pt x="6849" y="13739"/>
                  <a:pt x="5409" y="20440"/>
                </a:cubicBezTo>
                <a:cubicBezTo>
                  <a:pt x="4207" y="26038"/>
                  <a:pt x="1083" y="26213"/>
                  <a:pt x="597" y="31269"/>
                </a:cubicBezTo>
                <a:cubicBezTo>
                  <a:pt x="0" y="37468"/>
                  <a:pt x="4204" y="42340"/>
                  <a:pt x="4862" y="43082"/>
                </a:cubicBezTo>
                <a:cubicBezTo>
                  <a:pt x="9202" y="47968"/>
                  <a:pt x="15158" y="48744"/>
                  <a:pt x="18566" y="49136"/>
                </a:cubicBezTo>
                <a:cubicBezTo>
                  <a:pt x="19387" y="49231"/>
                  <a:pt x="20089" y="49267"/>
                  <a:pt x="20835" y="49267"/>
                </a:cubicBezTo>
                <a:cubicBezTo>
                  <a:pt x="21649" y="49267"/>
                  <a:pt x="22517" y="49224"/>
                  <a:pt x="23652" y="49171"/>
                </a:cubicBezTo>
                <a:cubicBezTo>
                  <a:pt x="32715" y="48748"/>
                  <a:pt x="35751" y="46953"/>
                  <a:pt x="42261" y="46304"/>
                </a:cubicBezTo>
                <a:cubicBezTo>
                  <a:pt x="43818" y="46149"/>
                  <a:pt x="45319" y="46085"/>
                  <a:pt x="46739" y="46085"/>
                </a:cubicBezTo>
                <a:cubicBezTo>
                  <a:pt x="51939" y="46085"/>
                  <a:pt x="56057" y="46945"/>
                  <a:pt x="57911" y="47346"/>
                </a:cubicBezTo>
                <a:cubicBezTo>
                  <a:pt x="61418" y="48102"/>
                  <a:pt x="65634" y="49404"/>
                  <a:pt x="72665" y="50199"/>
                </a:cubicBezTo>
                <a:cubicBezTo>
                  <a:pt x="74422" y="50399"/>
                  <a:pt x="75301" y="50497"/>
                  <a:pt x="76179" y="50520"/>
                </a:cubicBezTo>
                <a:cubicBezTo>
                  <a:pt x="76593" y="50531"/>
                  <a:pt x="77108" y="50544"/>
                  <a:pt x="77699" y="50544"/>
                </a:cubicBezTo>
                <a:cubicBezTo>
                  <a:pt x="81379" y="50544"/>
                  <a:pt x="88042" y="50038"/>
                  <a:pt x="92040" y="45269"/>
                </a:cubicBezTo>
                <a:cubicBezTo>
                  <a:pt x="94856" y="41911"/>
                  <a:pt x="95142" y="37877"/>
                  <a:pt x="95211" y="36912"/>
                </a:cubicBezTo>
                <a:cubicBezTo>
                  <a:pt x="95509" y="32719"/>
                  <a:pt x="93760" y="31466"/>
                  <a:pt x="93644" y="26222"/>
                </a:cubicBezTo>
                <a:cubicBezTo>
                  <a:pt x="93551" y="22033"/>
                  <a:pt x="94641" y="21658"/>
                  <a:pt x="94697" y="18139"/>
                </a:cubicBezTo>
                <a:cubicBezTo>
                  <a:pt x="94709" y="17427"/>
                  <a:pt x="94743" y="8403"/>
                  <a:pt x="89415" y="4471"/>
                </a:cubicBezTo>
                <a:cubicBezTo>
                  <a:pt x="87651" y="3170"/>
                  <a:pt x="85922" y="2884"/>
                  <a:pt x="83444" y="2884"/>
                </a:cubicBezTo>
                <a:cubicBezTo>
                  <a:pt x="81508" y="2884"/>
                  <a:pt x="79116" y="3058"/>
                  <a:pt x="75893" y="3058"/>
                </a:cubicBezTo>
                <a:cubicBezTo>
                  <a:pt x="73736" y="3058"/>
                  <a:pt x="71207" y="2980"/>
                  <a:pt x="68194" y="2720"/>
                </a:cubicBezTo>
                <a:cubicBezTo>
                  <a:pt x="66287" y="2556"/>
                  <a:pt x="64677" y="2416"/>
                  <a:pt x="62459" y="2052"/>
                </a:cubicBezTo>
                <a:cubicBezTo>
                  <a:pt x="59193" y="1515"/>
                  <a:pt x="57943" y="1038"/>
                  <a:pt x="54752" y="580"/>
                </a:cubicBezTo>
                <a:cubicBezTo>
                  <a:pt x="54752" y="580"/>
                  <a:pt x="52537" y="243"/>
                  <a:pt x="49600" y="95"/>
                </a:cubicBezTo>
                <a:cubicBezTo>
                  <a:pt x="48307" y="30"/>
                  <a:pt x="47053" y="0"/>
                  <a:pt x="45841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2">
            <a:alphaModFix/>
          </a:blip>
          <a:srcRect l="14464" t="28512" r="41057" b="33892"/>
          <a:stretch/>
        </p:blipFill>
        <p:spPr>
          <a:xfrm flipH="1">
            <a:off x="6769101" y="0"/>
            <a:ext cx="5422899" cy="254463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10214633" y="231299"/>
            <a:ext cx="779600" cy="780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1"/>
          <p:cNvSpPr/>
          <p:nvPr/>
        </p:nvSpPr>
        <p:spPr>
          <a:xfrm>
            <a:off x="8375851" y="8333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21"/>
          <p:cNvSpPr/>
          <p:nvPr/>
        </p:nvSpPr>
        <p:spPr>
          <a:xfrm>
            <a:off x="11824284" y="15999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56335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>
            <a:off x="-848925" y="-1716064"/>
            <a:ext cx="14169253" cy="8775344"/>
          </a:xfrm>
          <a:custGeom>
            <a:avLst/>
            <a:gdLst/>
            <a:ahLst/>
            <a:cxnLst/>
            <a:rect l="l" t="t" r="r" b="b"/>
            <a:pathLst>
              <a:path w="83010" h="51410" extrusionOk="0">
                <a:moveTo>
                  <a:pt x="19627" y="1"/>
                </a:moveTo>
                <a:cubicBezTo>
                  <a:pt x="10369" y="1"/>
                  <a:pt x="4240" y="9034"/>
                  <a:pt x="3628" y="9965"/>
                </a:cubicBezTo>
                <a:cubicBezTo>
                  <a:pt x="2559" y="13384"/>
                  <a:pt x="1" y="23211"/>
                  <a:pt x="4539" y="33200"/>
                </a:cubicBezTo>
                <a:cubicBezTo>
                  <a:pt x="6700" y="37955"/>
                  <a:pt x="9610" y="40856"/>
                  <a:pt x="10365" y="41586"/>
                </a:cubicBezTo>
                <a:cubicBezTo>
                  <a:pt x="16568" y="47582"/>
                  <a:pt x="23980" y="48782"/>
                  <a:pt x="26820" y="49091"/>
                </a:cubicBezTo>
                <a:cubicBezTo>
                  <a:pt x="28612" y="49481"/>
                  <a:pt x="30614" y="49771"/>
                  <a:pt x="32680" y="49771"/>
                </a:cubicBezTo>
                <a:cubicBezTo>
                  <a:pt x="35511" y="49771"/>
                  <a:pt x="38464" y="49227"/>
                  <a:pt x="41162" y="47650"/>
                </a:cubicBezTo>
                <a:cubicBezTo>
                  <a:pt x="47691" y="43834"/>
                  <a:pt x="48780" y="36283"/>
                  <a:pt x="51769" y="36283"/>
                </a:cubicBezTo>
                <a:cubicBezTo>
                  <a:pt x="51825" y="36283"/>
                  <a:pt x="51881" y="36286"/>
                  <a:pt x="51938" y="36291"/>
                </a:cubicBezTo>
                <a:cubicBezTo>
                  <a:pt x="55758" y="36646"/>
                  <a:pt x="54875" y="48334"/>
                  <a:pt x="61178" y="50921"/>
                </a:cubicBezTo>
                <a:cubicBezTo>
                  <a:pt x="62003" y="51260"/>
                  <a:pt x="62870" y="51409"/>
                  <a:pt x="63753" y="51409"/>
                </a:cubicBezTo>
                <a:cubicBezTo>
                  <a:pt x="68008" y="51409"/>
                  <a:pt x="72645" y="47950"/>
                  <a:pt x="74941" y="45626"/>
                </a:cubicBezTo>
                <a:cubicBezTo>
                  <a:pt x="81015" y="39475"/>
                  <a:pt x="83009" y="28805"/>
                  <a:pt x="78407" y="21664"/>
                </a:cubicBezTo>
                <a:cubicBezTo>
                  <a:pt x="75805" y="17628"/>
                  <a:pt x="71775" y="15773"/>
                  <a:pt x="69650" y="15023"/>
                </a:cubicBezTo>
                <a:cubicBezTo>
                  <a:pt x="67599" y="14298"/>
                  <a:pt x="65649" y="14012"/>
                  <a:pt x="63787" y="14012"/>
                </a:cubicBezTo>
                <a:cubicBezTo>
                  <a:pt x="56702" y="14012"/>
                  <a:pt x="50882" y="18164"/>
                  <a:pt x="45549" y="18164"/>
                </a:cubicBezTo>
                <a:cubicBezTo>
                  <a:pt x="44061" y="18164"/>
                  <a:pt x="42611" y="17841"/>
                  <a:pt x="41182" y="17014"/>
                </a:cubicBezTo>
                <a:cubicBezTo>
                  <a:pt x="36850" y="14508"/>
                  <a:pt x="38642" y="10811"/>
                  <a:pt x="32082" y="5421"/>
                </a:cubicBezTo>
                <a:cubicBezTo>
                  <a:pt x="29941" y="3661"/>
                  <a:pt x="25715" y="189"/>
                  <a:pt x="20084" y="8"/>
                </a:cubicBezTo>
                <a:cubicBezTo>
                  <a:pt x="19931" y="3"/>
                  <a:pt x="19779" y="1"/>
                  <a:pt x="1962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2">
            <a:alphaModFix/>
          </a:blip>
          <a:srcRect l="13172" t="32893" r="43079" b="30035"/>
          <a:stretch/>
        </p:blipFill>
        <p:spPr>
          <a:xfrm flipH="1">
            <a:off x="6857997" y="0"/>
            <a:ext cx="5334003" cy="25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11633467" y="41348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500" y="512695"/>
            <a:ext cx="414600" cy="4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/>
          <p:nvPr/>
        </p:nvSpPr>
        <p:spPr>
          <a:xfrm>
            <a:off x="444425" y="24528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6472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1799167" y="-1061835"/>
            <a:ext cx="11078524" cy="8804720"/>
          </a:xfrm>
          <a:custGeom>
            <a:avLst/>
            <a:gdLst/>
            <a:ahLst/>
            <a:cxnLst/>
            <a:rect l="l" t="t" r="r" b="b"/>
            <a:pathLst>
              <a:path w="67997" h="54041" extrusionOk="0">
                <a:moveTo>
                  <a:pt x="50677" y="1"/>
                </a:moveTo>
                <a:cubicBezTo>
                  <a:pt x="48942" y="1"/>
                  <a:pt x="47056" y="896"/>
                  <a:pt x="45175" y="2991"/>
                </a:cubicBezTo>
                <a:cubicBezTo>
                  <a:pt x="41850" y="6693"/>
                  <a:pt x="41080" y="11825"/>
                  <a:pt x="39774" y="16444"/>
                </a:cubicBezTo>
                <a:cubicBezTo>
                  <a:pt x="38870" y="19635"/>
                  <a:pt x="37615" y="22845"/>
                  <a:pt x="35270" y="25190"/>
                </a:cubicBezTo>
                <a:cubicBezTo>
                  <a:pt x="32078" y="28381"/>
                  <a:pt x="27368" y="29486"/>
                  <a:pt x="22875" y="29921"/>
                </a:cubicBezTo>
                <a:cubicBezTo>
                  <a:pt x="18383" y="30355"/>
                  <a:pt x="13775" y="30270"/>
                  <a:pt x="9482" y="31666"/>
                </a:cubicBezTo>
                <a:cubicBezTo>
                  <a:pt x="5190" y="33061"/>
                  <a:pt x="1131" y="36391"/>
                  <a:pt x="537" y="40865"/>
                </a:cubicBezTo>
                <a:cubicBezTo>
                  <a:pt x="1" y="44922"/>
                  <a:pt x="2495" y="48922"/>
                  <a:pt x="5866" y="51243"/>
                </a:cubicBezTo>
                <a:cubicBezTo>
                  <a:pt x="8537" y="53084"/>
                  <a:pt x="11784" y="54041"/>
                  <a:pt x="15026" y="54041"/>
                </a:cubicBezTo>
                <a:cubicBezTo>
                  <a:pt x="16883" y="54041"/>
                  <a:pt x="18737" y="53727"/>
                  <a:pt x="20480" y="53085"/>
                </a:cubicBezTo>
                <a:cubicBezTo>
                  <a:pt x="24250" y="51699"/>
                  <a:pt x="27357" y="48956"/>
                  <a:pt x="30941" y="47137"/>
                </a:cubicBezTo>
                <a:cubicBezTo>
                  <a:pt x="34194" y="45486"/>
                  <a:pt x="37842" y="44649"/>
                  <a:pt x="41489" y="44649"/>
                </a:cubicBezTo>
                <a:cubicBezTo>
                  <a:pt x="44177" y="44649"/>
                  <a:pt x="46865" y="45104"/>
                  <a:pt x="49392" y="46024"/>
                </a:cubicBezTo>
                <a:cubicBezTo>
                  <a:pt x="52327" y="47091"/>
                  <a:pt x="55201" y="48780"/>
                  <a:pt x="58289" y="48780"/>
                </a:cubicBezTo>
                <a:cubicBezTo>
                  <a:pt x="58483" y="48780"/>
                  <a:pt x="58678" y="48773"/>
                  <a:pt x="58874" y="48759"/>
                </a:cubicBezTo>
                <a:cubicBezTo>
                  <a:pt x="62874" y="48476"/>
                  <a:pt x="66178" y="44998"/>
                  <a:pt x="67087" y="41091"/>
                </a:cubicBezTo>
                <a:cubicBezTo>
                  <a:pt x="67996" y="37184"/>
                  <a:pt x="66861" y="33029"/>
                  <a:pt x="64857" y="29555"/>
                </a:cubicBezTo>
                <a:cubicBezTo>
                  <a:pt x="62878" y="26125"/>
                  <a:pt x="60014" y="23107"/>
                  <a:pt x="58986" y="19197"/>
                </a:cubicBezTo>
                <a:cubicBezTo>
                  <a:pt x="57980" y="15364"/>
                  <a:pt x="58856" y="11323"/>
                  <a:pt x="57806" y="7435"/>
                </a:cubicBezTo>
                <a:cubicBezTo>
                  <a:pt x="56648" y="3144"/>
                  <a:pt x="53928" y="1"/>
                  <a:pt x="5067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2">
            <a:alphaModFix/>
          </a:blip>
          <a:srcRect l="11614" t="52539" r="44103"/>
          <a:stretch/>
        </p:blipFill>
        <p:spPr>
          <a:xfrm>
            <a:off x="7302501" y="1"/>
            <a:ext cx="4889497" cy="325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/>
          <p:nvPr/>
        </p:nvSpPr>
        <p:spPr>
          <a:xfrm>
            <a:off x="6680125" y="64602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00" y="1784901"/>
            <a:ext cx="502000" cy="5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/>
          <p:nvPr/>
        </p:nvSpPr>
        <p:spPr>
          <a:xfrm>
            <a:off x="11044800" y="720004"/>
            <a:ext cx="502000" cy="50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1151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/>
          <p:nvPr/>
        </p:nvSpPr>
        <p:spPr>
          <a:xfrm rot="-5523120">
            <a:off x="1682922" y="-2760821"/>
            <a:ext cx="8480679" cy="12884847"/>
          </a:xfrm>
          <a:custGeom>
            <a:avLst/>
            <a:gdLst/>
            <a:ahLst/>
            <a:cxnLst/>
            <a:rect l="l" t="t" r="r" b="b"/>
            <a:pathLst>
              <a:path w="23104" h="35102" extrusionOk="0">
                <a:moveTo>
                  <a:pt x="10974" y="1"/>
                </a:moveTo>
                <a:cubicBezTo>
                  <a:pt x="8879" y="1"/>
                  <a:pt x="6722" y="747"/>
                  <a:pt x="5151" y="1961"/>
                </a:cubicBezTo>
                <a:cubicBezTo>
                  <a:pt x="3714" y="3072"/>
                  <a:pt x="2832" y="4652"/>
                  <a:pt x="2132" y="6304"/>
                </a:cubicBezTo>
                <a:cubicBezTo>
                  <a:pt x="1358" y="8136"/>
                  <a:pt x="959" y="10149"/>
                  <a:pt x="1433" y="12115"/>
                </a:cubicBezTo>
                <a:cubicBezTo>
                  <a:pt x="1675" y="13117"/>
                  <a:pt x="2159" y="13987"/>
                  <a:pt x="2675" y="14870"/>
                </a:cubicBezTo>
                <a:cubicBezTo>
                  <a:pt x="3194" y="15757"/>
                  <a:pt x="3732" y="16703"/>
                  <a:pt x="3830" y="17748"/>
                </a:cubicBezTo>
                <a:cubicBezTo>
                  <a:pt x="4020" y="19788"/>
                  <a:pt x="2420" y="21307"/>
                  <a:pt x="1381" y="22871"/>
                </a:cubicBezTo>
                <a:cubicBezTo>
                  <a:pt x="488" y="24218"/>
                  <a:pt x="1" y="25812"/>
                  <a:pt x="260" y="27430"/>
                </a:cubicBezTo>
                <a:cubicBezTo>
                  <a:pt x="492" y="28879"/>
                  <a:pt x="1335" y="30155"/>
                  <a:pt x="2522" y="31002"/>
                </a:cubicBezTo>
                <a:cubicBezTo>
                  <a:pt x="4075" y="32113"/>
                  <a:pt x="5983" y="32151"/>
                  <a:pt x="7776" y="32592"/>
                </a:cubicBezTo>
                <a:cubicBezTo>
                  <a:pt x="8842" y="32854"/>
                  <a:pt x="9811" y="33288"/>
                  <a:pt x="10781" y="33793"/>
                </a:cubicBezTo>
                <a:cubicBezTo>
                  <a:pt x="11645" y="34243"/>
                  <a:pt x="12521" y="34712"/>
                  <a:pt x="13471" y="34955"/>
                </a:cubicBezTo>
                <a:cubicBezTo>
                  <a:pt x="13862" y="35055"/>
                  <a:pt x="14239" y="35101"/>
                  <a:pt x="14601" y="35101"/>
                </a:cubicBezTo>
                <a:cubicBezTo>
                  <a:pt x="17110" y="35101"/>
                  <a:pt x="18927" y="32866"/>
                  <a:pt x="20020" y="30681"/>
                </a:cubicBezTo>
                <a:cubicBezTo>
                  <a:pt x="20777" y="29168"/>
                  <a:pt x="21257" y="27567"/>
                  <a:pt x="21717" y="25944"/>
                </a:cubicBezTo>
                <a:cubicBezTo>
                  <a:pt x="22028" y="24842"/>
                  <a:pt x="22467" y="23782"/>
                  <a:pt x="22770" y="22681"/>
                </a:cubicBezTo>
                <a:cubicBezTo>
                  <a:pt x="23019" y="21772"/>
                  <a:pt x="23104" y="20802"/>
                  <a:pt x="22821" y="19884"/>
                </a:cubicBezTo>
                <a:cubicBezTo>
                  <a:pt x="22364" y="18403"/>
                  <a:pt x="21225" y="17383"/>
                  <a:pt x="19988" y="16530"/>
                </a:cubicBezTo>
                <a:cubicBezTo>
                  <a:pt x="19597" y="16261"/>
                  <a:pt x="19194" y="15997"/>
                  <a:pt x="18806" y="15717"/>
                </a:cubicBezTo>
                <a:cubicBezTo>
                  <a:pt x="18719" y="15606"/>
                  <a:pt x="18634" y="15494"/>
                  <a:pt x="18552" y="15379"/>
                </a:cubicBezTo>
                <a:cubicBezTo>
                  <a:pt x="18168" y="14629"/>
                  <a:pt x="17880" y="13825"/>
                  <a:pt x="17679" y="13018"/>
                </a:cubicBezTo>
                <a:cubicBezTo>
                  <a:pt x="17254" y="11321"/>
                  <a:pt x="17274" y="9653"/>
                  <a:pt x="17365" y="7924"/>
                </a:cubicBezTo>
                <a:cubicBezTo>
                  <a:pt x="17506" y="5227"/>
                  <a:pt x="16889" y="1992"/>
                  <a:pt x="14215" y="699"/>
                </a:cubicBezTo>
                <a:cubicBezTo>
                  <a:pt x="13221" y="219"/>
                  <a:pt x="12107" y="1"/>
                  <a:pt x="1097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-330208" y="6057887"/>
            <a:ext cx="2258443" cy="1533591"/>
            <a:chOff x="-247656" y="4543415"/>
            <a:chExt cx="1693832" cy="1150193"/>
          </a:xfrm>
        </p:grpSpPr>
        <p:sp>
          <p:nvSpPr>
            <p:cNvPr id="220" name="Google Shape;220;p24"/>
            <p:cNvSpPr/>
            <p:nvPr/>
          </p:nvSpPr>
          <p:spPr>
            <a:xfrm>
              <a:off x="-180981" y="4543415"/>
              <a:ext cx="1627157" cy="1150193"/>
            </a:xfrm>
            <a:custGeom>
              <a:avLst/>
              <a:gdLst/>
              <a:ahLst/>
              <a:cxnLst/>
              <a:rect l="l" t="t" r="r" b="b"/>
              <a:pathLst>
                <a:path w="12461" h="8808" extrusionOk="0">
                  <a:moveTo>
                    <a:pt x="5018" y="0"/>
                  </a:moveTo>
                  <a:cubicBezTo>
                    <a:pt x="4258" y="0"/>
                    <a:pt x="3528" y="109"/>
                    <a:pt x="2871" y="327"/>
                  </a:cubicBezTo>
                  <a:cubicBezTo>
                    <a:pt x="1543" y="769"/>
                    <a:pt x="621" y="1623"/>
                    <a:pt x="312" y="2699"/>
                  </a:cubicBezTo>
                  <a:cubicBezTo>
                    <a:pt x="1" y="3776"/>
                    <a:pt x="327" y="4990"/>
                    <a:pt x="1218" y="6070"/>
                  </a:cubicBezTo>
                  <a:cubicBezTo>
                    <a:pt x="2109" y="7152"/>
                    <a:pt x="3492" y="8013"/>
                    <a:pt x="5061" y="8464"/>
                  </a:cubicBezTo>
                  <a:cubicBezTo>
                    <a:pt x="5855" y="8693"/>
                    <a:pt x="6665" y="8808"/>
                    <a:pt x="7443" y="8808"/>
                  </a:cubicBezTo>
                  <a:cubicBezTo>
                    <a:pt x="8203" y="8808"/>
                    <a:pt x="8932" y="8699"/>
                    <a:pt x="9589" y="8480"/>
                  </a:cubicBezTo>
                  <a:cubicBezTo>
                    <a:pt x="10918" y="8038"/>
                    <a:pt x="11840" y="7186"/>
                    <a:pt x="12150" y="6108"/>
                  </a:cubicBezTo>
                  <a:cubicBezTo>
                    <a:pt x="12460" y="5031"/>
                    <a:pt x="12134" y="3819"/>
                    <a:pt x="11243" y="2737"/>
                  </a:cubicBezTo>
                  <a:cubicBezTo>
                    <a:pt x="10352" y="1657"/>
                    <a:pt x="8969" y="795"/>
                    <a:pt x="7400" y="343"/>
                  </a:cubicBezTo>
                  <a:cubicBezTo>
                    <a:pt x="6606" y="114"/>
                    <a:pt x="5796" y="0"/>
                    <a:pt x="5018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51400"/>
                  </a:schemeClr>
                </a:gs>
                <a:gs pos="11000">
                  <a:schemeClr val="accent2">
                    <a:alpha val="51400"/>
                  </a:schemeClr>
                </a:gs>
                <a:gs pos="32000">
                  <a:schemeClr val="lt2">
                    <a:alpha val="51400"/>
                  </a:schemeClr>
                </a:gs>
                <a:gs pos="52000">
                  <a:schemeClr val="accent1">
                    <a:alpha val="51400"/>
                  </a:schemeClr>
                </a:gs>
                <a:gs pos="69000">
                  <a:schemeClr val="accent2">
                    <a:alpha val="51400"/>
                  </a:schemeClr>
                </a:gs>
                <a:gs pos="84000">
                  <a:schemeClr val="lt2">
                    <a:alpha val="51400"/>
                  </a:schemeClr>
                </a:gs>
                <a:gs pos="100000">
                  <a:schemeClr val="accent2">
                    <a:alpha val="514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-247656" y="4543415"/>
              <a:ext cx="1627157" cy="1150193"/>
            </a:xfrm>
            <a:custGeom>
              <a:avLst/>
              <a:gdLst/>
              <a:ahLst/>
              <a:cxnLst/>
              <a:rect l="l" t="t" r="r" b="b"/>
              <a:pathLst>
                <a:path w="12461" h="8808" extrusionOk="0">
                  <a:moveTo>
                    <a:pt x="5018" y="0"/>
                  </a:moveTo>
                  <a:cubicBezTo>
                    <a:pt x="4258" y="0"/>
                    <a:pt x="3528" y="109"/>
                    <a:pt x="2871" y="327"/>
                  </a:cubicBezTo>
                  <a:cubicBezTo>
                    <a:pt x="1543" y="769"/>
                    <a:pt x="621" y="1623"/>
                    <a:pt x="312" y="2699"/>
                  </a:cubicBezTo>
                  <a:cubicBezTo>
                    <a:pt x="1" y="3776"/>
                    <a:pt x="327" y="4990"/>
                    <a:pt x="1218" y="6070"/>
                  </a:cubicBezTo>
                  <a:cubicBezTo>
                    <a:pt x="2109" y="7152"/>
                    <a:pt x="3492" y="8013"/>
                    <a:pt x="5061" y="8464"/>
                  </a:cubicBezTo>
                  <a:cubicBezTo>
                    <a:pt x="5855" y="8693"/>
                    <a:pt x="6665" y="8808"/>
                    <a:pt x="7443" y="8808"/>
                  </a:cubicBezTo>
                  <a:cubicBezTo>
                    <a:pt x="8203" y="8808"/>
                    <a:pt x="8932" y="8699"/>
                    <a:pt x="9589" y="8480"/>
                  </a:cubicBezTo>
                  <a:cubicBezTo>
                    <a:pt x="10918" y="8038"/>
                    <a:pt x="11840" y="7186"/>
                    <a:pt x="12150" y="6108"/>
                  </a:cubicBezTo>
                  <a:cubicBezTo>
                    <a:pt x="12460" y="5031"/>
                    <a:pt x="12134" y="3819"/>
                    <a:pt x="11243" y="2737"/>
                  </a:cubicBezTo>
                  <a:cubicBezTo>
                    <a:pt x="10352" y="1657"/>
                    <a:pt x="8969" y="795"/>
                    <a:pt x="7400" y="343"/>
                  </a:cubicBezTo>
                  <a:cubicBezTo>
                    <a:pt x="6606" y="114"/>
                    <a:pt x="5796" y="0"/>
                    <a:pt x="5018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1400"/>
                  </a:schemeClr>
                </a:gs>
                <a:gs pos="100000">
                  <a:schemeClr val="dk2">
                    <a:alpha val="5140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22" name="Google Shape;222;p24"/>
          <p:cNvPicPr preferRelativeResize="0"/>
          <p:nvPr/>
        </p:nvPicPr>
        <p:blipFill rotWithShape="1">
          <a:blip r:embed="rId2">
            <a:alphaModFix/>
          </a:blip>
          <a:srcRect l="15841" t="60184" r="36772"/>
          <a:stretch/>
        </p:blipFill>
        <p:spPr>
          <a:xfrm>
            <a:off x="6959601" y="1"/>
            <a:ext cx="5232401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317767" y="55759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4"/>
          <p:cNvSpPr/>
          <p:nvPr/>
        </p:nvSpPr>
        <p:spPr>
          <a:xfrm>
            <a:off x="7730700" y="300993"/>
            <a:ext cx="414400" cy="4148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000" y="4530519"/>
            <a:ext cx="631200" cy="63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71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>
            <a:off x="-1313467" y="-838299"/>
            <a:ext cx="12070403" cy="8153596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11771825" y="1948267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54033" y="952503"/>
            <a:ext cx="641600" cy="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/>
          <p:nvPr/>
        </p:nvSpPr>
        <p:spPr>
          <a:xfrm>
            <a:off x="457467" y="62824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311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C04DF6-0F46-CFC2-9F32-E309E73BFEB0}"/>
              </a:ext>
            </a:extLst>
          </p:cNvPr>
          <p:cNvGrpSpPr/>
          <p:nvPr userDrawn="1"/>
        </p:nvGrpSpPr>
        <p:grpSpPr>
          <a:xfrm>
            <a:off x="119556" y="71822"/>
            <a:ext cx="11952888" cy="6714356"/>
            <a:chOff x="119556" y="71822"/>
            <a:chExt cx="11952888" cy="67143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4D48B-B8C0-4AC6-981A-ED18D0A68A8A}"/>
                </a:ext>
              </a:extLst>
            </p:cNvPr>
            <p:cNvSpPr/>
            <p:nvPr/>
          </p:nvSpPr>
          <p:spPr bwMode="auto">
            <a:xfrm>
              <a:off x="303958" y="71822"/>
              <a:ext cx="11768486" cy="6714356"/>
            </a:xfrm>
            <a:prstGeom prst="rect">
              <a:avLst/>
            </a:prstGeom>
            <a:solidFill>
              <a:srgbClr val="6A504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1AF08-0A39-80D1-F1A5-E8C763296049}"/>
                </a:ext>
              </a:extLst>
            </p:cNvPr>
            <p:cNvGrpSpPr/>
            <p:nvPr/>
          </p:nvGrpSpPr>
          <p:grpSpPr>
            <a:xfrm>
              <a:off x="11779604" y="261663"/>
              <a:ext cx="168998" cy="6336223"/>
              <a:chOff x="21299794" y="327639"/>
              <a:chExt cx="168998" cy="6336223"/>
            </a:xfrm>
          </p:grpSpPr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C1DFBC2-9366-7223-8FED-E51AE7B5B1EF}"/>
                  </a:ext>
                </a:extLst>
              </p:cNvPr>
              <p:cNvSpPr/>
              <p:nvPr/>
            </p:nvSpPr>
            <p:spPr bwMode="auto">
              <a:xfrm rot="5400000">
                <a:off x="18246430" y="3423920"/>
                <a:ext cx="6304303" cy="140420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Trapezoid 82">
                <a:extLst>
                  <a:ext uri="{FF2B5EF4-FFF2-40B4-BE49-F238E27FC236}">
                    <a16:creationId xmlns:a16="http://schemas.microsoft.com/office/drawing/2014/main" id="{51CA43BA-9CE1-D73F-7F54-D72072057651}"/>
                  </a:ext>
                </a:extLst>
              </p:cNvPr>
              <p:cNvSpPr/>
              <p:nvPr/>
            </p:nvSpPr>
            <p:spPr bwMode="auto">
              <a:xfrm rot="5400000">
                <a:off x="18176367" y="3451066"/>
                <a:ext cx="6336223" cy="89370"/>
              </a:xfrm>
              <a:prstGeom prst="trapezoid">
                <a:avLst>
                  <a:gd name="adj" fmla="val 3517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69194-0D7A-CD00-1316-05CBC59019FC}"/>
                </a:ext>
              </a:extLst>
            </p:cNvPr>
            <p:cNvSpPr/>
            <p:nvPr/>
          </p:nvSpPr>
          <p:spPr bwMode="auto">
            <a:xfrm>
              <a:off x="525311" y="260889"/>
              <a:ext cx="11258422" cy="63362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F677F79D-E217-9DE8-D20D-D4545102DDC5}"/>
                </a:ext>
              </a:extLst>
            </p:cNvPr>
            <p:cNvSpPr/>
            <p:nvPr/>
          </p:nvSpPr>
          <p:spPr bwMode="auto">
            <a:xfrm rot="16200000">
              <a:off x="-2713011" y="3358791"/>
              <a:ext cx="6336224" cy="140420"/>
            </a:xfrm>
            <a:prstGeom prst="trapezoid">
              <a:avLst>
                <a:gd name="adj" fmla="val 4968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53899-5631-56A4-05E8-DB5619118FF5}"/>
                </a:ext>
              </a:extLst>
            </p:cNvPr>
            <p:cNvGrpSpPr/>
            <p:nvPr/>
          </p:nvGrpSpPr>
          <p:grpSpPr>
            <a:xfrm>
              <a:off x="119556" y="573505"/>
              <a:ext cx="553104" cy="177298"/>
              <a:chOff x="2021153" y="1498426"/>
              <a:chExt cx="548234" cy="175738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E3448D-4E5C-3348-9464-678D15D7E85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2A5DDEE-C3CB-11C9-1B86-DCC02B4E8EEE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EDCF542-CBB3-06BE-A77B-9185DC3A645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8B828B2-531C-E5DF-2EB3-BBB846583786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ECF802-8D98-814B-7AD3-B52A454FC13A}"/>
                </a:ext>
              </a:extLst>
            </p:cNvPr>
            <p:cNvGrpSpPr/>
            <p:nvPr/>
          </p:nvGrpSpPr>
          <p:grpSpPr>
            <a:xfrm>
              <a:off x="119556" y="1009609"/>
              <a:ext cx="553104" cy="177298"/>
              <a:chOff x="2021153" y="1498426"/>
              <a:chExt cx="548234" cy="175738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6998228-84F2-721F-0CC3-F59822FD396C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BE2EB46-6989-908A-6257-41909955871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C491F16-DFA0-0BA8-54AF-4C3B63016C75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ACADC00-04B3-3900-87C5-C6D0E607BC63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DAA0E8-CEAA-D5F0-8A97-A731040BFF23}"/>
                </a:ext>
              </a:extLst>
            </p:cNvPr>
            <p:cNvGrpSpPr/>
            <p:nvPr/>
          </p:nvGrpSpPr>
          <p:grpSpPr>
            <a:xfrm>
              <a:off x="119556" y="1445714"/>
              <a:ext cx="553104" cy="177298"/>
              <a:chOff x="2021153" y="1498426"/>
              <a:chExt cx="548234" cy="175738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B9FB9E1-641C-2AC8-8785-9728A34AED7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CDCF380-1B0B-9ED6-963A-703321F4AB0A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8CC306E-D6B9-F225-6A50-D24E0FA2E0E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E3F4686-0D18-AEC3-5AA1-37EE36ACAF28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954839-990A-3FF2-BA73-A997E6B9744E}"/>
                </a:ext>
              </a:extLst>
            </p:cNvPr>
            <p:cNvGrpSpPr/>
            <p:nvPr/>
          </p:nvGrpSpPr>
          <p:grpSpPr>
            <a:xfrm>
              <a:off x="119556" y="1881818"/>
              <a:ext cx="553104" cy="177298"/>
              <a:chOff x="2021153" y="1498426"/>
              <a:chExt cx="548234" cy="17573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2733F76-9D8A-6CE1-C6AD-4C1D41E6705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9F89DBA-800E-0415-F632-FFE2AEFD093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6702378-0021-ACF8-A465-35622E1285A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B3BFA20-D325-EC79-D13D-45122B92EDCD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F56AB7-1D9B-A9A4-08D6-7C268DB1D0A4}"/>
                </a:ext>
              </a:extLst>
            </p:cNvPr>
            <p:cNvGrpSpPr/>
            <p:nvPr/>
          </p:nvGrpSpPr>
          <p:grpSpPr>
            <a:xfrm>
              <a:off x="119556" y="2317922"/>
              <a:ext cx="553104" cy="177298"/>
              <a:chOff x="2021153" y="1498426"/>
              <a:chExt cx="548234" cy="17573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D656AF7-359E-E0E8-3AAF-9E0120551A08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86A3DF0-389D-1A8C-C2A5-B06D0AD7353F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7EB88D1-BA96-816B-8B9D-738E5C01BB6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9EBEB10-82F1-0A7C-A51F-B800E9991E9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C796FD-F540-5F44-68F4-E4C265498E3E}"/>
                </a:ext>
              </a:extLst>
            </p:cNvPr>
            <p:cNvGrpSpPr/>
            <p:nvPr/>
          </p:nvGrpSpPr>
          <p:grpSpPr>
            <a:xfrm>
              <a:off x="119556" y="2754026"/>
              <a:ext cx="553104" cy="177298"/>
              <a:chOff x="2021153" y="1498426"/>
              <a:chExt cx="548234" cy="17573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B55412C-3D19-032A-0E49-E01D99B0A6E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07B6FD1-5720-7143-DF14-C12E5456E04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B4ECFF1-A286-7FAD-9E94-65CCC7365BF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2C34736-1FC5-7151-0F86-064B49E59A2B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F3745D-E6E5-C99D-471E-FFFE6FFF2AD3}"/>
                </a:ext>
              </a:extLst>
            </p:cNvPr>
            <p:cNvGrpSpPr/>
            <p:nvPr/>
          </p:nvGrpSpPr>
          <p:grpSpPr>
            <a:xfrm>
              <a:off x="119556" y="3190130"/>
              <a:ext cx="553104" cy="177298"/>
              <a:chOff x="2021153" y="1498426"/>
              <a:chExt cx="548234" cy="175738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C442FDE-C787-CCDA-DBB1-5CBD5035043D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BF3FE61-7BA9-05E2-FCCF-7A8BDBFDF7BD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04DF9F7-CB18-619D-C872-DCC80B5155A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0C2B125-9C0F-F7A1-9131-A1A2F60EB813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F5187C-9A05-B2B7-BC5F-95A9EC03CB8A}"/>
                </a:ext>
              </a:extLst>
            </p:cNvPr>
            <p:cNvGrpSpPr/>
            <p:nvPr/>
          </p:nvGrpSpPr>
          <p:grpSpPr>
            <a:xfrm>
              <a:off x="119556" y="3626234"/>
              <a:ext cx="553104" cy="177298"/>
              <a:chOff x="2021153" y="1498426"/>
              <a:chExt cx="548234" cy="175738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8CDEB69-5C93-F8B9-724E-B482D46B8B8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1CEAB04-3CAB-C1D6-9D4F-B0E12490D49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AB79CE7-B8E6-7297-970E-C1D488641B3E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3BCA9DB-9B39-29EC-6183-F1778D3B0BB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23C61C-7E63-A36A-2E70-7587B9B85AEE}"/>
                </a:ext>
              </a:extLst>
            </p:cNvPr>
            <p:cNvGrpSpPr/>
            <p:nvPr/>
          </p:nvGrpSpPr>
          <p:grpSpPr>
            <a:xfrm>
              <a:off x="119556" y="4062338"/>
              <a:ext cx="553104" cy="177298"/>
              <a:chOff x="2021153" y="1498426"/>
              <a:chExt cx="548234" cy="17573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B4F7507-398D-2FEA-D425-3D7E416B77B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164CEED-A6C2-55D4-5779-425ABD5E66D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57C9954-EA17-E171-5FCC-E60B71C7F650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0184F4C-D8C9-31D2-AC0E-FA74E8B865E2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FF5E81-26CD-A099-466E-22B784BAF846}"/>
                </a:ext>
              </a:extLst>
            </p:cNvPr>
            <p:cNvGrpSpPr/>
            <p:nvPr/>
          </p:nvGrpSpPr>
          <p:grpSpPr>
            <a:xfrm>
              <a:off x="119556" y="4498442"/>
              <a:ext cx="553104" cy="177298"/>
              <a:chOff x="2021153" y="1498426"/>
              <a:chExt cx="548234" cy="17573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6B38953-769F-3CDE-B775-664E2B63FBD0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B463904-5C5D-ACCA-C01D-D5377D2E71EA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748B56F-89EC-456C-AB67-F5C684EDE426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116025A-CE0E-2F71-D600-7C9319DF0ACA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1F39CC-626A-2275-8E98-E6C6E9C459F5}"/>
                </a:ext>
              </a:extLst>
            </p:cNvPr>
            <p:cNvGrpSpPr/>
            <p:nvPr/>
          </p:nvGrpSpPr>
          <p:grpSpPr>
            <a:xfrm>
              <a:off x="119556" y="4934546"/>
              <a:ext cx="553104" cy="177298"/>
              <a:chOff x="2021153" y="1498426"/>
              <a:chExt cx="548234" cy="17573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90199EB-E709-806E-4245-32A7B78BE0F7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EDEEDD-4124-0B51-301B-51A612E39513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8CFACC-674D-46B6-B3E9-C89D94C8B320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1633540-C413-E290-775B-7F36D97186B0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6C96C6-E80D-9CDA-BA1E-EB32B422C461}"/>
                </a:ext>
              </a:extLst>
            </p:cNvPr>
            <p:cNvGrpSpPr/>
            <p:nvPr/>
          </p:nvGrpSpPr>
          <p:grpSpPr>
            <a:xfrm>
              <a:off x="119556" y="5370650"/>
              <a:ext cx="553104" cy="177298"/>
              <a:chOff x="2021153" y="1498426"/>
              <a:chExt cx="548234" cy="17573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00B21D6-F9EB-297D-C395-AA6A8563B3D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02CCEF5-76E5-3B76-6EFD-D2E6518FCEE0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70DDE0B-AF2F-9CD1-6E22-DA1CA0A0E5C6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781A746-58C2-2BFC-F86B-DFEA07097C72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871BAA-36A8-F4B7-AA45-614A9C070F11}"/>
                </a:ext>
              </a:extLst>
            </p:cNvPr>
            <p:cNvGrpSpPr/>
            <p:nvPr/>
          </p:nvGrpSpPr>
          <p:grpSpPr>
            <a:xfrm>
              <a:off x="119556" y="5806754"/>
              <a:ext cx="553104" cy="177298"/>
              <a:chOff x="2021153" y="1498426"/>
              <a:chExt cx="548234" cy="17573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FD88E48-B4FD-FCCB-791D-2A0A2841A992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70B48E9-4B03-284A-09F8-DCC9E74F579C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529D8C1-6963-A755-6B93-2E5861E27BC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5CC223C-D13E-D241-A9A3-9AFA25EB767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6577E1E-435D-D8ED-A2B5-09E5CF9FA74C}"/>
                </a:ext>
              </a:extLst>
            </p:cNvPr>
            <p:cNvGrpSpPr/>
            <p:nvPr/>
          </p:nvGrpSpPr>
          <p:grpSpPr>
            <a:xfrm>
              <a:off x="119556" y="6242855"/>
              <a:ext cx="553104" cy="177298"/>
              <a:chOff x="2021153" y="1498426"/>
              <a:chExt cx="548234" cy="175738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053EA3C-6795-D588-FE8E-3378AD2D5957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7D5BE53-4990-F0CB-7B59-EFA5C881E284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7D5C0D1-1BD3-9FC6-7812-50CE194ED6C8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33BD4E2-32B2-8B28-4953-A70F6AAA0D5D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0BEAB65-D093-EBEB-C22A-1AC6F175D24F}"/>
                </a:ext>
              </a:extLst>
            </p:cNvPr>
            <p:cNvSpPr/>
            <p:nvPr/>
          </p:nvSpPr>
          <p:spPr>
            <a:xfrm>
              <a:off x="901069" y="490613"/>
              <a:ext cx="10866062" cy="5876774"/>
            </a:xfrm>
            <a:custGeom>
              <a:avLst/>
              <a:gdLst>
                <a:gd name="connsiteX0" fmla="*/ 0 w 8134885"/>
                <a:gd name="connsiteY0" fmla="*/ 5157988 h 5160444"/>
                <a:gd name="connsiteX1" fmla="*/ 8134885 w 8134885"/>
                <a:gd name="connsiteY1" fmla="*/ 5157988 h 5160444"/>
                <a:gd name="connsiteX2" fmla="*/ 8134885 w 8134885"/>
                <a:gd name="connsiteY2" fmla="*/ 5160444 h 5160444"/>
                <a:gd name="connsiteX3" fmla="*/ 0 w 8134885"/>
                <a:gd name="connsiteY3" fmla="*/ 5160444 h 5160444"/>
                <a:gd name="connsiteX4" fmla="*/ 0 w 8134885"/>
                <a:gd name="connsiteY4" fmla="*/ 4584878 h 5160444"/>
                <a:gd name="connsiteX5" fmla="*/ 8134885 w 8134885"/>
                <a:gd name="connsiteY5" fmla="*/ 4584878 h 5160444"/>
                <a:gd name="connsiteX6" fmla="*/ 8134885 w 8134885"/>
                <a:gd name="connsiteY6" fmla="*/ 4587334 h 5160444"/>
                <a:gd name="connsiteX7" fmla="*/ 0 w 8134885"/>
                <a:gd name="connsiteY7" fmla="*/ 4587334 h 5160444"/>
                <a:gd name="connsiteX8" fmla="*/ 0 w 8134885"/>
                <a:gd name="connsiteY8" fmla="*/ 4011768 h 5160444"/>
                <a:gd name="connsiteX9" fmla="*/ 8134885 w 8134885"/>
                <a:gd name="connsiteY9" fmla="*/ 4011768 h 5160444"/>
                <a:gd name="connsiteX10" fmla="*/ 8134885 w 8134885"/>
                <a:gd name="connsiteY10" fmla="*/ 4014224 h 5160444"/>
                <a:gd name="connsiteX11" fmla="*/ 0 w 8134885"/>
                <a:gd name="connsiteY11" fmla="*/ 4014224 h 5160444"/>
                <a:gd name="connsiteX12" fmla="*/ 1 w 8134885"/>
                <a:gd name="connsiteY12" fmla="*/ 3438659 h 5160444"/>
                <a:gd name="connsiteX13" fmla="*/ 8134885 w 8134885"/>
                <a:gd name="connsiteY13" fmla="*/ 3438659 h 5160444"/>
                <a:gd name="connsiteX14" fmla="*/ 8134885 w 8134885"/>
                <a:gd name="connsiteY14" fmla="*/ 3441115 h 5160444"/>
                <a:gd name="connsiteX15" fmla="*/ 1 w 8134885"/>
                <a:gd name="connsiteY15" fmla="*/ 3441115 h 5160444"/>
                <a:gd name="connsiteX16" fmla="*/ 1 w 8134885"/>
                <a:gd name="connsiteY16" fmla="*/ 2865549 h 5160444"/>
                <a:gd name="connsiteX17" fmla="*/ 8134885 w 8134885"/>
                <a:gd name="connsiteY17" fmla="*/ 2865549 h 5160444"/>
                <a:gd name="connsiteX18" fmla="*/ 8134885 w 8134885"/>
                <a:gd name="connsiteY18" fmla="*/ 2868005 h 5160444"/>
                <a:gd name="connsiteX19" fmla="*/ 1 w 8134885"/>
                <a:gd name="connsiteY19" fmla="*/ 2868005 h 5160444"/>
                <a:gd name="connsiteX20" fmla="*/ 1 w 8134885"/>
                <a:gd name="connsiteY20" fmla="*/ 2292439 h 5160444"/>
                <a:gd name="connsiteX21" fmla="*/ 8134885 w 8134885"/>
                <a:gd name="connsiteY21" fmla="*/ 2292439 h 5160444"/>
                <a:gd name="connsiteX22" fmla="*/ 8134885 w 8134885"/>
                <a:gd name="connsiteY22" fmla="*/ 2294895 h 5160444"/>
                <a:gd name="connsiteX23" fmla="*/ 1 w 8134885"/>
                <a:gd name="connsiteY23" fmla="*/ 2294895 h 5160444"/>
                <a:gd name="connsiteX24" fmla="*/ 1 w 8134885"/>
                <a:gd name="connsiteY24" fmla="*/ 1719329 h 5160444"/>
                <a:gd name="connsiteX25" fmla="*/ 8134885 w 8134885"/>
                <a:gd name="connsiteY25" fmla="*/ 1719329 h 5160444"/>
                <a:gd name="connsiteX26" fmla="*/ 8134885 w 8134885"/>
                <a:gd name="connsiteY26" fmla="*/ 1721785 h 5160444"/>
                <a:gd name="connsiteX27" fmla="*/ 1 w 8134885"/>
                <a:gd name="connsiteY27" fmla="*/ 1721785 h 5160444"/>
                <a:gd name="connsiteX28" fmla="*/ 1 w 8134885"/>
                <a:gd name="connsiteY28" fmla="*/ 1146221 h 5160444"/>
                <a:gd name="connsiteX29" fmla="*/ 8134885 w 8134885"/>
                <a:gd name="connsiteY29" fmla="*/ 1146221 h 5160444"/>
                <a:gd name="connsiteX30" fmla="*/ 8134885 w 8134885"/>
                <a:gd name="connsiteY30" fmla="*/ 1148676 h 5160444"/>
                <a:gd name="connsiteX31" fmla="*/ 1 w 8134885"/>
                <a:gd name="connsiteY31" fmla="*/ 1148676 h 5160444"/>
                <a:gd name="connsiteX32" fmla="*/ 1 w 8134885"/>
                <a:gd name="connsiteY32" fmla="*/ 573110 h 5160444"/>
                <a:gd name="connsiteX33" fmla="*/ 8134885 w 8134885"/>
                <a:gd name="connsiteY33" fmla="*/ 573110 h 5160444"/>
                <a:gd name="connsiteX34" fmla="*/ 8134885 w 8134885"/>
                <a:gd name="connsiteY34" fmla="*/ 575566 h 5160444"/>
                <a:gd name="connsiteX35" fmla="*/ 1 w 8134885"/>
                <a:gd name="connsiteY35" fmla="*/ 575566 h 5160444"/>
                <a:gd name="connsiteX36" fmla="*/ 1 w 8134885"/>
                <a:gd name="connsiteY36" fmla="*/ 0 h 5160444"/>
                <a:gd name="connsiteX37" fmla="*/ 8134885 w 8134885"/>
                <a:gd name="connsiteY37" fmla="*/ 0 h 5160444"/>
                <a:gd name="connsiteX38" fmla="*/ 8134885 w 8134885"/>
                <a:gd name="connsiteY38" fmla="*/ 2456 h 5160444"/>
                <a:gd name="connsiteX39" fmla="*/ 1 w 8134885"/>
                <a:gd name="connsiteY39" fmla="*/ 2456 h 516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134885" h="5160444">
                  <a:moveTo>
                    <a:pt x="0" y="5157988"/>
                  </a:moveTo>
                  <a:lnTo>
                    <a:pt x="8134885" y="5157988"/>
                  </a:lnTo>
                  <a:lnTo>
                    <a:pt x="8134885" y="5160444"/>
                  </a:lnTo>
                  <a:lnTo>
                    <a:pt x="0" y="5160444"/>
                  </a:lnTo>
                  <a:close/>
                  <a:moveTo>
                    <a:pt x="0" y="4584878"/>
                  </a:moveTo>
                  <a:lnTo>
                    <a:pt x="8134885" y="4584878"/>
                  </a:lnTo>
                  <a:lnTo>
                    <a:pt x="8134885" y="4587334"/>
                  </a:lnTo>
                  <a:lnTo>
                    <a:pt x="0" y="4587334"/>
                  </a:lnTo>
                  <a:close/>
                  <a:moveTo>
                    <a:pt x="0" y="4011768"/>
                  </a:moveTo>
                  <a:lnTo>
                    <a:pt x="8134885" y="4011768"/>
                  </a:lnTo>
                  <a:lnTo>
                    <a:pt x="8134885" y="4014224"/>
                  </a:lnTo>
                  <a:lnTo>
                    <a:pt x="0" y="4014224"/>
                  </a:lnTo>
                  <a:close/>
                  <a:moveTo>
                    <a:pt x="1" y="3438659"/>
                  </a:moveTo>
                  <a:lnTo>
                    <a:pt x="8134885" y="3438659"/>
                  </a:lnTo>
                  <a:lnTo>
                    <a:pt x="8134885" y="3441115"/>
                  </a:lnTo>
                  <a:lnTo>
                    <a:pt x="1" y="3441115"/>
                  </a:lnTo>
                  <a:close/>
                  <a:moveTo>
                    <a:pt x="1" y="2865549"/>
                  </a:moveTo>
                  <a:lnTo>
                    <a:pt x="8134885" y="2865549"/>
                  </a:lnTo>
                  <a:lnTo>
                    <a:pt x="8134885" y="2868005"/>
                  </a:lnTo>
                  <a:lnTo>
                    <a:pt x="1" y="2868005"/>
                  </a:lnTo>
                  <a:close/>
                  <a:moveTo>
                    <a:pt x="1" y="2292439"/>
                  </a:moveTo>
                  <a:lnTo>
                    <a:pt x="8134885" y="2292439"/>
                  </a:lnTo>
                  <a:lnTo>
                    <a:pt x="8134885" y="2294895"/>
                  </a:lnTo>
                  <a:lnTo>
                    <a:pt x="1" y="2294895"/>
                  </a:lnTo>
                  <a:close/>
                  <a:moveTo>
                    <a:pt x="1" y="1719329"/>
                  </a:moveTo>
                  <a:lnTo>
                    <a:pt x="8134885" y="1719329"/>
                  </a:lnTo>
                  <a:lnTo>
                    <a:pt x="8134885" y="1721785"/>
                  </a:lnTo>
                  <a:lnTo>
                    <a:pt x="1" y="1721785"/>
                  </a:lnTo>
                  <a:close/>
                  <a:moveTo>
                    <a:pt x="1" y="1146221"/>
                  </a:moveTo>
                  <a:lnTo>
                    <a:pt x="8134885" y="1146221"/>
                  </a:lnTo>
                  <a:lnTo>
                    <a:pt x="8134885" y="1148676"/>
                  </a:lnTo>
                  <a:lnTo>
                    <a:pt x="1" y="1148676"/>
                  </a:lnTo>
                  <a:close/>
                  <a:moveTo>
                    <a:pt x="1" y="573110"/>
                  </a:moveTo>
                  <a:lnTo>
                    <a:pt x="8134885" y="573110"/>
                  </a:lnTo>
                  <a:lnTo>
                    <a:pt x="8134885" y="575566"/>
                  </a:lnTo>
                  <a:lnTo>
                    <a:pt x="1" y="575566"/>
                  </a:lnTo>
                  <a:close/>
                  <a:moveTo>
                    <a:pt x="1" y="0"/>
                  </a:moveTo>
                  <a:lnTo>
                    <a:pt x="8134885" y="0"/>
                  </a:lnTo>
                  <a:lnTo>
                    <a:pt x="8134885" y="2456"/>
                  </a:lnTo>
                  <a:lnTo>
                    <a:pt x="1" y="2456"/>
                  </a:ln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32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44FF911-3EFF-40A6-AEDF-16916ABC7059}"/>
                </a:ext>
              </a:extLst>
            </p:cNvPr>
            <p:cNvCxnSpPr>
              <a:cxnSpLocks/>
            </p:cNvCxnSpPr>
            <p:nvPr/>
          </p:nvCxnSpPr>
          <p:spPr>
            <a:xfrm>
              <a:off x="855898" y="256707"/>
              <a:ext cx="0" cy="6339787"/>
            </a:xfrm>
            <a:prstGeom prst="line">
              <a:avLst/>
            </a:prstGeom>
            <a:ln w="15875">
              <a:solidFill>
                <a:schemeClr val="tx1">
                  <a:alpha val="2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Content Placeholder 84">
            <a:extLst>
              <a:ext uri="{FF2B5EF4-FFF2-40B4-BE49-F238E27FC236}">
                <a16:creationId xmlns:a16="http://schemas.microsoft.com/office/drawing/2014/main" id="{7CC9935F-4753-8189-64C3-1D594D6580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92375" y="1327150"/>
            <a:ext cx="3603625" cy="416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6" name="Content Placeholder 84">
            <a:extLst>
              <a:ext uri="{FF2B5EF4-FFF2-40B4-BE49-F238E27FC236}">
                <a16:creationId xmlns:a16="http://schemas.microsoft.com/office/drawing/2014/main" id="{2D613214-6AC6-53A3-9FEB-8C122854F7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20448" y="1327150"/>
            <a:ext cx="3603625" cy="416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6523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/>
          <p:nvPr/>
        </p:nvSpPr>
        <p:spPr>
          <a:xfrm flipH="1">
            <a:off x="2087811" y="-961572"/>
            <a:ext cx="11272581" cy="8781125"/>
          </a:xfrm>
          <a:custGeom>
            <a:avLst/>
            <a:gdLst/>
            <a:ahLst/>
            <a:cxnLst/>
            <a:rect l="l" t="t" r="r" b="b"/>
            <a:pathLst>
              <a:path w="89309" h="69570" extrusionOk="0">
                <a:moveTo>
                  <a:pt x="51380" y="0"/>
                </a:moveTo>
                <a:lnTo>
                  <a:pt x="31738" y="654"/>
                </a:lnTo>
                <a:cubicBezTo>
                  <a:pt x="31578" y="609"/>
                  <a:pt x="31392" y="588"/>
                  <a:pt x="31183" y="588"/>
                </a:cubicBezTo>
                <a:cubicBezTo>
                  <a:pt x="27600" y="588"/>
                  <a:pt x="17314" y="6825"/>
                  <a:pt x="14880" y="8324"/>
                </a:cubicBezTo>
                <a:cubicBezTo>
                  <a:pt x="12306" y="9908"/>
                  <a:pt x="10265" y="12225"/>
                  <a:pt x="8448" y="14643"/>
                </a:cubicBezTo>
                <a:cubicBezTo>
                  <a:pt x="5288" y="18849"/>
                  <a:pt x="2663" y="23529"/>
                  <a:pt x="1332" y="28620"/>
                </a:cubicBezTo>
                <a:cubicBezTo>
                  <a:pt x="1" y="33710"/>
                  <a:pt x="28" y="39243"/>
                  <a:pt x="2000" y="44121"/>
                </a:cubicBezTo>
                <a:cubicBezTo>
                  <a:pt x="3402" y="47591"/>
                  <a:pt x="5724" y="50619"/>
                  <a:pt x="8305" y="53328"/>
                </a:cubicBezTo>
                <a:cubicBezTo>
                  <a:pt x="13268" y="58540"/>
                  <a:pt x="19282" y="62733"/>
                  <a:pt x="25842" y="65689"/>
                </a:cubicBezTo>
                <a:cubicBezTo>
                  <a:pt x="30273" y="67687"/>
                  <a:pt x="34994" y="69134"/>
                  <a:pt x="39842" y="69483"/>
                </a:cubicBezTo>
                <a:cubicBezTo>
                  <a:pt x="40667" y="69543"/>
                  <a:pt x="41492" y="69570"/>
                  <a:pt x="42318" y="69570"/>
                </a:cubicBezTo>
                <a:cubicBezTo>
                  <a:pt x="46036" y="69570"/>
                  <a:pt x="49752" y="69015"/>
                  <a:pt x="53414" y="68329"/>
                </a:cubicBezTo>
                <a:cubicBezTo>
                  <a:pt x="60135" y="67068"/>
                  <a:pt x="66841" y="65330"/>
                  <a:pt x="72896" y="62151"/>
                </a:cubicBezTo>
                <a:cubicBezTo>
                  <a:pt x="78951" y="58973"/>
                  <a:pt x="84355" y="54242"/>
                  <a:pt x="87397" y="48118"/>
                </a:cubicBezTo>
                <a:cubicBezTo>
                  <a:pt x="88512" y="45875"/>
                  <a:pt x="89309" y="43388"/>
                  <a:pt x="89068" y="40895"/>
                </a:cubicBezTo>
                <a:cubicBezTo>
                  <a:pt x="88828" y="38402"/>
                  <a:pt x="87374" y="35921"/>
                  <a:pt x="85050" y="34990"/>
                </a:cubicBezTo>
                <a:cubicBezTo>
                  <a:pt x="83337" y="34304"/>
                  <a:pt x="81089" y="34337"/>
                  <a:pt x="80126" y="32761"/>
                </a:cubicBezTo>
                <a:cubicBezTo>
                  <a:pt x="78410" y="29956"/>
                  <a:pt x="83108" y="26379"/>
                  <a:pt x="81617" y="23449"/>
                </a:cubicBezTo>
                <a:cubicBezTo>
                  <a:pt x="81056" y="22345"/>
                  <a:pt x="79887" y="21915"/>
                  <a:pt x="78619" y="21915"/>
                </a:cubicBezTo>
                <a:cubicBezTo>
                  <a:pt x="77665" y="21915"/>
                  <a:pt x="76654" y="22158"/>
                  <a:pt x="75804" y="22540"/>
                </a:cubicBezTo>
                <a:cubicBezTo>
                  <a:pt x="74381" y="23180"/>
                  <a:pt x="73063" y="24059"/>
                  <a:pt x="71926" y="25126"/>
                </a:cubicBezTo>
                <a:cubicBezTo>
                  <a:pt x="70288" y="26664"/>
                  <a:pt x="69037" y="28572"/>
                  <a:pt x="67405" y="30116"/>
                </a:cubicBezTo>
                <a:cubicBezTo>
                  <a:pt x="65997" y="31447"/>
                  <a:pt x="64151" y="32518"/>
                  <a:pt x="62254" y="32518"/>
                </a:cubicBezTo>
                <a:cubicBezTo>
                  <a:pt x="61953" y="32518"/>
                  <a:pt x="61650" y="32491"/>
                  <a:pt x="61348" y="32434"/>
                </a:cubicBezTo>
                <a:cubicBezTo>
                  <a:pt x="59492" y="32084"/>
                  <a:pt x="57985" y="30630"/>
                  <a:pt x="57146" y="28937"/>
                </a:cubicBezTo>
                <a:cubicBezTo>
                  <a:pt x="56305" y="27245"/>
                  <a:pt x="56041" y="25329"/>
                  <a:pt x="55894" y="23446"/>
                </a:cubicBezTo>
                <a:cubicBezTo>
                  <a:pt x="55638" y="20178"/>
                  <a:pt x="55706" y="16886"/>
                  <a:pt x="56092" y="13631"/>
                </a:cubicBezTo>
                <a:cubicBezTo>
                  <a:pt x="56408" y="10962"/>
                  <a:pt x="56941" y="8250"/>
                  <a:pt x="56432" y="5610"/>
                </a:cubicBezTo>
                <a:cubicBezTo>
                  <a:pt x="55924" y="2970"/>
                  <a:pt x="54044" y="359"/>
                  <a:pt x="5138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2">
            <a:alphaModFix/>
          </a:blip>
          <a:srcRect l="30598" r="32190" b="47797"/>
          <a:stretch/>
        </p:blipFill>
        <p:spPr>
          <a:xfrm rot="-713465" flipH="1">
            <a:off x="7781367" y="-978947"/>
            <a:ext cx="4536700" cy="35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/>
          <p:nvPr/>
        </p:nvSpPr>
        <p:spPr>
          <a:xfrm>
            <a:off x="419367" y="17358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900" y="5852903"/>
            <a:ext cx="570200" cy="5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/>
          <p:nvPr/>
        </p:nvSpPr>
        <p:spPr>
          <a:xfrm>
            <a:off x="8919233" y="329999"/>
            <a:ext cx="779600" cy="780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26"/>
          <p:cNvSpPr/>
          <p:nvPr/>
        </p:nvSpPr>
        <p:spPr>
          <a:xfrm>
            <a:off x="3621092" y="64231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47887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 flipH="1">
            <a:off x="-883633" y="-575600"/>
            <a:ext cx="10548337" cy="8304464"/>
          </a:xfrm>
          <a:custGeom>
            <a:avLst/>
            <a:gdLst/>
            <a:ahLst/>
            <a:cxnLst/>
            <a:rect l="l" t="t" r="r" b="b"/>
            <a:pathLst>
              <a:path w="28704" h="22598" extrusionOk="0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pic>
        <p:nvPicPr>
          <p:cNvPr id="243" name="Google Shape;243;p27"/>
          <p:cNvPicPr preferRelativeResize="0"/>
          <p:nvPr/>
        </p:nvPicPr>
        <p:blipFill rotWithShape="1">
          <a:blip r:embed="rId2">
            <a:alphaModFix/>
          </a:blip>
          <a:srcRect l="16682" t="33668" r="49566" b="32236"/>
          <a:stretch/>
        </p:blipFill>
        <p:spPr>
          <a:xfrm flipH="1">
            <a:off x="8077200" y="-9033"/>
            <a:ext cx="4114800" cy="230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393967" y="5274368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9953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-165099" y="-2301267"/>
            <a:ext cx="13131807" cy="10436579"/>
          </a:xfrm>
          <a:custGeom>
            <a:avLst/>
            <a:gdLst/>
            <a:ahLst/>
            <a:cxnLst/>
            <a:rect l="l" t="t" r="r" b="b"/>
            <a:pathLst>
              <a:path w="67997" h="54041" extrusionOk="0">
                <a:moveTo>
                  <a:pt x="50677" y="1"/>
                </a:moveTo>
                <a:cubicBezTo>
                  <a:pt x="48942" y="1"/>
                  <a:pt x="47056" y="896"/>
                  <a:pt x="45175" y="2991"/>
                </a:cubicBezTo>
                <a:cubicBezTo>
                  <a:pt x="41850" y="6693"/>
                  <a:pt x="41080" y="11825"/>
                  <a:pt x="39774" y="16444"/>
                </a:cubicBezTo>
                <a:cubicBezTo>
                  <a:pt x="38870" y="19635"/>
                  <a:pt x="37615" y="22845"/>
                  <a:pt x="35270" y="25190"/>
                </a:cubicBezTo>
                <a:cubicBezTo>
                  <a:pt x="32078" y="28381"/>
                  <a:pt x="27368" y="29486"/>
                  <a:pt x="22875" y="29921"/>
                </a:cubicBezTo>
                <a:cubicBezTo>
                  <a:pt x="18383" y="30355"/>
                  <a:pt x="13775" y="30270"/>
                  <a:pt x="9482" y="31666"/>
                </a:cubicBezTo>
                <a:cubicBezTo>
                  <a:pt x="5190" y="33061"/>
                  <a:pt x="1131" y="36391"/>
                  <a:pt x="537" y="40865"/>
                </a:cubicBezTo>
                <a:cubicBezTo>
                  <a:pt x="1" y="44922"/>
                  <a:pt x="2495" y="48922"/>
                  <a:pt x="5866" y="51243"/>
                </a:cubicBezTo>
                <a:cubicBezTo>
                  <a:pt x="8537" y="53084"/>
                  <a:pt x="11784" y="54041"/>
                  <a:pt x="15026" y="54041"/>
                </a:cubicBezTo>
                <a:cubicBezTo>
                  <a:pt x="16883" y="54041"/>
                  <a:pt x="18737" y="53727"/>
                  <a:pt x="20480" y="53085"/>
                </a:cubicBezTo>
                <a:cubicBezTo>
                  <a:pt x="24250" y="51699"/>
                  <a:pt x="27357" y="48956"/>
                  <a:pt x="30941" y="47137"/>
                </a:cubicBezTo>
                <a:cubicBezTo>
                  <a:pt x="34194" y="45486"/>
                  <a:pt x="37842" y="44649"/>
                  <a:pt x="41489" y="44649"/>
                </a:cubicBezTo>
                <a:cubicBezTo>
                  <a:pt x="44177" y="44649"/>
                  <a:pt x="46865" y="45104"/>
                  <a:pt x="49392" y="46024"/>
                </a:cubicBezTo>
                <a:cubicBezTo>
                  <a:pt x="52327" y="47091"/>
                  <a:pt x="55201" y="48780"/>
                  <a:pt x="58289" y="48780"/>
                </a:cubicBezTo>
                <a:cubicBezTo>
                  <a:pt x="58483" y="48780"/>
                  <a:pt x="58678" y="48773"/>
                  <a:pt x="58874" y="48759"/>
                </a:cubicBezTo>
                <a:cubicBezTo>
                  <a:pt x="62874" y="48476"/>
                  <a:pt x="66178" y="44998"/>
                  <a:pt x="67087" y="41091"/>
                </a:cubicBezTo>
                <a:cubicBezTo>
                  <a:pt x="67996" y="37184"/>
                  <a:pt x="66861" y="33029"/>
                  <a:pt x="64857" y="29555"/>
                </a:cubicBezTo>
                <a:cubicBezTo>
                  <a:pt x="62878" y="26125"/>
                  <a:pt x="60014" y="23107"/>
                  <a:pt x="58986" y="19197"/>
                </a:cubicBezTo>
                <a:cubicBezTo>
                  <a:pt x="57980" y="15364"/>
                  <a:pt x="58856" y="11323"/>
                  <a:pt x="57806" y="7435"/>
                </a:cubicBezTo>
                <a:cubicBezTo>
                  <a:pt x="56648" y="3144"/>
                  <a:pt x="53928" y="1"/>
                  <a:pt x="5067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11442967" y="59600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28"/>
          <p:cNvSpPr/>
          <p:nvPr/>
        </p:nvSpPr>
        <p:spPr>
          <a:xfrm>
            <a:off x="10952943" y="519900"/>
            <a:ext cx="558000" cy="558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298337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 rot="4452288" flipH="1">
            <a:off x="729258" y="-1985509"/>
            <a:ext cx="9522009" cy="1137912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4929468" y="2167800"/>
            <a:ext cx="4533600" cy="1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 rot="-303">
            <a:off x="4929467" y="3802465"/>
            <a:ext cx="4533600" cy="10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2">
            <a:alphaModFix/>
          </a:blip>
          <a:srcRect r="36483" b="52251"/>
          <a:stretch/>
        </p:blipFill>
        <p:spPr>
          <a:xfrm>
            <a:off x="4448032" y="3626033"/>
            <a:ext cx="7743965" cy="323196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>
            <a:off x="11065300" y="5598220"/>
            <a:ext cx="439600" cy="4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0" y="1235303"/>
            <a:ext cx="439600" cy="43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5094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 flipH="1">
            <a:off x="1808553" y="596901"/>
            <a:ext cx="10249147" cy="6261063"/>
          </a:xfrm>
          <a:custGeom>
            <a:avLst/>
            <a:gdLst/>
            <a:ahLst/>
            <a:cxnLst/>
            <a:rect l="l" t="t" r="r" b="b"/>
            <a:pathLst>
              <a:path w="83279" h="50874" extrusionOk="0">
                <a:moveTo>
                  <a:pt x="29260" y="1"/>
                </a:moveTo>
                <a:cubicBezTo>
                  <a:pt x="29115" y="1"/>
                  <a:pt x="28970" y="2"/>
                  <a:pt x="28825" y="4"/>
                </a:cubicBezTo>
                <a:cubicBezTo>
                  <a:pt x="12914" y="237"/>
                  <a:pt x="197" y="13041"/>
                  <a:pt x="70" y="28953"/>
                </a:cubicBezTo>
                <a:cubicBezTo>
                  <a:pt x="0" y="37653"/>
                  <a:pt x="3737" y="45481"/>
                  <a:pt x="9713" y="50873"/>
                </a:cubicBezTo>
                <a:lnTo>
                  <a:pt x="77469" y="50873"/>
                </a:lnTo>
                <a:cubicBezTo>
                  <a:pt x="80684" y="46966"/>
                  <a:pt x="82674" y="42011"/>
                  <a:pt x="82849" y="36597"/>
                </a:cubicBezTo>
                <a:cubicBezTo>
                  <a:pt x="83278" y="23371"/>
                  <a:pt x="72587" y="12211"/>
                  <a:pt x="59353" y="12091"/>
                </a:cubicBezTo>
                <a:cubicBezTo>
                  <a:pt x="59278" y="12090"/>
                  <a:pt x="59203" y="12090"/>
                  <a:pt x="59126" y="12090"/>
                </a:cubicBezTo>
                <a:cubicBezTo>
                  <a:pt x="59125" y="12090"/>
                  <a:pt x="59124" y="12090"/>
                  <a:pt x="59122" y="12090"/>
                </a:cubicBezTo>
                <a:cubicBezTo>
                  <a:pt x="55580" y="12090"/>
                  <a:pt x="52158" y="10743"/>
                  <a:pt x="49619" y="8272"/>
                </a:cubicBezTo>
                <a:cubicBezTo>
                  <a:pt x="44360" y="3154"/>
                  <a:pt x="37179" y="1"/>
                  <a:pt x="29260" y="1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51400"/>
                </a:schemeClr>
              </a:gs>
              <a:gs pos="100000">
                <a:schemeClr val="dk2">
                  <a:alpha val="5140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9" name="Google Shape;259;p30"/>
          <p:cNvPicPr preferRelativeResize="0"/>
          <p:nvPr/>
        </p:nvPicPr>
        <p:blipFill rotWithShape="1">
          <a:blip r:embed="rId2">
            <a:alphaModFix/>
          </a:blip>
          <a:srcRect r="13926"/>
          <a:stretch/>
        </p:blipFill>
        <p:spPr>
          <a:xfrm flipH="1">
            <a:off x="4089405" y="1612901"/>
            <a:ext cx="950403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6552433" y="2625000"/>
            <a:ext cx="2888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 rot="-313">
            <a:off x="6552433" y="3611963"/>
            <a:ext cx="4386400" cy="1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t="31015" r="42186"/>
          <a:stretch/>
        </p:blipFill>
        <p:spPr>
          <a:xfrm>
            <a:off x="1" y="0"/>
            <a:ext cx="5751569" cy="381036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/>
          <p:nvPr/>
        </p:nvSpPr>
        <p:spPr>
          <a:xfrm>
            <a:off x="11379467" y="63453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00" y="5930695"/>
            <a:ext cx="414600" cy="4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927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/>
          <p:nvPr/>
        </p:nvSpPr>
        <p:spPr>
          <a:xfrm flipH="1">
            <a:off x="1808553" y="596901"/>
            <a:ext cx="10249147" cy="6261063"/>
          </a:xfrm>
          <a:custGeom>
            <a:avLst/>
            <a:gdLst/>
            <a:ahLst/>
            <a:cxnLst/>
            <a:rect l="l" t="t" r="r" b="b"/>
            <a:pathLst>
              <a:path w="83279" h="50874" extrusionOk="0">
                <a:moveTo>
                  <a:pt x="29260" y="1"/>
                </a:moveTo>
                <a:cubicBezTo>
                  <a:pt x="29115" y="1"/>
                  <a:pt x="28970" y="2"/>
                  <a:pt x="28825" y="4"/>
                </a:cubicBezTo>
                <a:cubicBezTo>
                  <a:pt x="12914" y="237"/>
                  <a:pt x="197" y="13041"/>
                  <a:pt x="70" y="28953"/>
                </a:cubicBezTo>
                <a:cubicBezTo>
                  <a:pt x="0" y="37653"/>
                  <a:pt x="3737" y="45481"/>
                  <a:pt x="9713" y="50873"/>
                </a:cubicBezTo>
                <a:lnTo>
                  <a:pt x="77469" y="50873"/>
                </a:lnTo>
                <a:cubicBezTo>
                  <a:pt x="80684" y="46966"/>
                  <a:pt x="82674" y="42011"/>
                  <a:pt x="82849" y="36597"/>
                </a:cubicBezTo>
                <a:cubicBezTo>
                  <a:pt x="83278" y="23371"/>
                  <a:pt x="72587" y="12211"/>
                  <a:pt x="59353" y="12091"/>
                </a:cubicBezTo>
                <a:cubicBezTo>
                  <a:pt x="59278" y="12090"/>
                  <a:pt x="59203" y="12090"/>
                  <a:pt x="59126" y="12090"/>
                </a:cubicBezTo>
                <a:cubicBezTo>
                  <a:pt x="59125" y="12090"/>
                  <a:pt x="59124" y="12090"/>
                  <a:pt x="59122" y="12090"/>
                </a:cubicBezTo>
                <a:cubicBezTo>
                  <a:pt x="55580" y="12090"/>
                  <a:pt x="52158" y="10743"/>
                  <a:pt x="49619" y="8272"/>
                </a:cubicBezTo>
                <a:cubicBezTo>
                  <a:pt x="44360" y="3154"/>
                  <a:pt x="37179" y="1"/>
                  <a:pt x="29260" y="1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51400"/>
                </a:schemeClr>
              </a:gs>
              <a:gs pos="100000">
                <a:schemeClr val="dk2">
                  <a:alpha val="5140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7" name="Google Shape;267;p31"/>
          <p:cNvPicPr preferRelativeResize="0"/>
          <p:nvPr/>
        </p:nvPicPr>
        <p:blipFill rotWithShape="1">
          <a:blip r:embed="rId2">
            <a:alphaModFix/>
          </a:blip>
          <a:srcRect t="31015" r="42186"/>
          <a:stretch/>
        </p:blipFill>
        <p:spPr>
          <a:xfrm flipH="1">
            <a:off x="6440434" y="0"/>
            <a:ext cx="5751569" cy="381036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/>
          <p:nvPr/>
        </p:nvSpPr>
        <p:spPr>
          <a:xfrm>
            <a:off x="11379467" y="63453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00" y="5930695"/>
            <a:ext cx="414600" cy="4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subTitle" idx="1"/>
          </p:nvPr>
        </p:nvSpPr>
        <p:spPr>
          <a:xfrm>
            <a:off x="960000" y="1649600"/>
            <a:ext cx="10272000" cy="4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60964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/>
          <p:nvPr/>
        </p:nvSpPr>
        <p:spPr>
          <a:xfrm rot="5400000" flipH="1">
            <a:off x="1565636" y="-2565718"/>
            <a:ext cx="10325552" cy="13671039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32"/>
          <p:cNvSpPr txBox="1">
            <a:spLocks noGrp="1"/>
          </p:cNvSpPr>
          <p:nvPr>
            <p:ph type="subTitle" idx="1"/>
          </p:nvPr>
        </p:nvSpPr>
        <p:spPr>
          <a:xfrm>
            <a:off x="2365948" y="5203733"/>
            <a:ext cx="2927600" cy="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subTitle" idx="2"/>
          </p:nvPr>
        </p:nvSpPr>
        <p:spPr>
          <a:xfrm>
            <a:off x="7055301" y="5201733"/>
            <a:ext cx="2771600" cy="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title" idx="3"/>
          </p:nvPr>
        </p:nvSpPr>
        <p:spPr>
          <a:xfrm>
            <a:off x="2364695" y="4695767"/>
            <a:ext cx="29276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title" idx="4"/>
          </p:nvPr>
        </p:nvSpPr>
        <p:spPr>
          <a:xfrm>
            <a:off x="7055172" y="4695767"/>
            <a:ext cx="2772000" cy="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2">
            <a:alphaModFix/>
          </a:blip>
          <a:srcRect l="32715" r="3796" b="58822"/>
          <a:stretch/>
        </p:blipFill>
        <p:spPr>
          <a:xfrm rot="-9941663">
            <a:off x="4204140" y="-1402156"/>
            <a:ext cx="7740289" cy="278714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/>
          <p:nvPr/>
        </p:nvSpPr>
        <p:spPr>
          <a:xfrm flipH="1">
            <a:off x="1467992" y="63793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32"/>
          <p:cNvSpPr/>
          <p:nvPr/>
        </p:nvSpPr>
        <p:spPr>
          <a:xfrm flipH="1">
            <a:off x="10572259" y="63160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32"/>
          <p:cNvSpPr/>
          <p:nvPr/>
        </p:nvSpPr>
        <p:spPr>
          <a:xfrm flipH="1">
            <a:off x="10427552" y="469900"/>
            <a:ext cx="914400" cy="9148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969940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 idx="2"/>
          </p:nvPr>
        </p:nvSpPr>
        <p:spPr>
          <a:xfrm>
            <a:off x="960000" y="3073784"/>
            <a:ext cx="2934400" cy="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1"/>
          </p:nvPr>
        </p:nvSpPr>
        <p:spPr>
          <a:xfrm>
            <a:off x="960000" y="3630251"/>
            <a:ext cx="29344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title" idx="3"/>
          </p:nvPr>
        </p:nvSpPr>
        <p:spPr>
          <a:xfrm>
            <a:off x="4628833" y="3073784"/>
            <a:ext cx="2934400" cy="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4628800" y="3630260"/>
            <a:ext cx="29344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 idx="5"/>
          </p:nvPr>
        </p:nvSpPr>
        <p:spPr>
          <a:xfrm>
            <a:off x="8297667" y="3073784"/>
            <a:ext cx="2934400" cy="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8297667" y="3630237"/>
            <a:ext cx="29344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1" name="Google Shape;291;p33"/>
          <p:cNvPicPr preferRelativeResize="0"/>
          <p:nvPr/>
        </p:nvPicPr>
        <p:blipFill rotWithShape="1">
          <a:blip r:embed="rId2">
            <a:alphaModFix/>
          </a:blip>
          <a:srcRect l="35094" t="46449" b="11480"/>
          <a:stretch/>
        </p:blipFill>
        <p:spPr>
          <a:xfrm>
            <a:off x="1" y="3972901"/>
            <a:ext cx="7166764" cy="28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/>
          <p:cNvSpPr/>
          <p:nvPr/>
        </p:nvSpPr>
        <p:spPr>
          <a:xfrm>
            <a:off x="473733" y="5626165"/>
            <a:ext cx="779600" cy="780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3" name="Google Shape;293;p33"/>
          <p:cNvGrpSpPr/>
          <p:nvPr/>
        </p:nvGrpSpPr>
        <p:grpSpPr>
          <a:xfrm>
            <a:off x="3789174" y="2726793"/>
            <a:ext cx="9059748" cy="7317473"/>
            <a:chOff x="2841880" y="2045094"/>
            <a:chExt cx="6794811" cy="5488105"/>
          </a:xfrm>
        </p:grpSpPr>
        <p:sp>
          <p:nvSpPr>
            <p:cNvPr id="294" name="Google Shape;294;p33"/>
            <p:cNvSpPr/>
            <p:nvPr/>
          </p:nvSpPr>
          <p:spPr>
            <a:xfrm rot="-1666922">
              <a:off x="3371161" y="3243620"/>
              <a:ext cx="5895711" cy="3044897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3"/>
            <p:cNvSpPr/>
            <p:nvPr/>
          </p:nvSpPr>
          <p:spPr>
            <a:xfrm rot="-1666951">
              <a:off x="3214834" y="3253798"/>
              <a:ext cx="5945675" cy="3070701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767" y="5447633"/>
            <a:ext cx="643200" cy="6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3016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424296" flipH="1">
            <a:off x="-1340624" y="87837"/>
            <a:ext cx="14605771" cy="7263387"/>
          </a:xfrm>
          <a:custGeom>
            <a:avLst/>
            <a:gdLst/>
            <a:ahLst/>
            <a:cxnLst/>
            <a:rect l="l" t="t" r="r" b="b"/>
            <a:pathLst>
              <a:path w="118885" h="59121" extrusionOk="0">
                <a:moveTo>
                  <a:pt x="87936" y="0"/>
                </a:moveTo>
                <a:cubicBezTo>
                  <a:pt x="82196" y="0"/>
                  <a:pt x="75928" y="1456"/>
                  <a:pt x="69141" y="4867"/>
                </a:cubicBezTo>
                <a:cubicBezTo>
                  <a:pt x="63961" y="7470"/>
                  <a:pt x="59917" y="8425"/>
                  <a:pt x="56377" y="8425"/>
                </a:cubicBezTo>
                <a:cubicBezTo>
                  <a:pt x="48859" y="8425"/>
                  <a:pt x="43612" y="4120"/>
                  <a:pt x="34576" y="2162"/>
                </a:cubicBezTo>
                <a:cubicBezTo>
                  <a:pt x="33255" y="1875"/>
                  <a:pt x="32068" y="1746"/>
                  <a:pt x="31002" y="1746"/>
                </a:cubicBezTo>
                <a:cubicBezTo>
                  <a:pt x="21344" y="1746"/>
                  <a:pt x="21601" y="12331"/>
                  <a:pt x="21601" y="12331"/>
                </a:cubicBezTo>
                <a:cubicBezTo>
                  <a:pt x="21719" y="18417"/>
                  <a:pt x="19951" y="21537"/>
                  <a:pt x="18229" y="23268"/>
                </a:cubicBezTo>
                <a:cubicBezTo>
                  <a:pt x="16963" y="24541"/>
                  <a:pt x="16168" y="24616"/>
                  <a:pt x="13984" y="26356"/>
                </a:cubicBezTo>
                <a:cubicBezTo>
                  <a:pt x="11517" y="28323"/>
                  <a:pt x="9097" y="31334"/>
                  <a:pt x="7533" y="33680"/>
                </a:cubicBezTo>
                <a:cubicBezTo>
                  <a:pt x="1" y="44975"/>
                  <a:pt x="6557" y="54142"/>
                  <a:pt x="14329" y="54142"/>
                </a:cubicBezTo>
                <a:cubicBezTo>
                  <a:pt x="16351" y="54142"/>
                  <a:pt x="18456" y="53521"/>
                  <a:pt x="20416" y="52156"/>
                </a:cubicBezTo>
                <a:cubicBezTo>
                  <a:pt x="22747" y="50532"/>
                  <a:pt x="26458" y="49890"/>
                  <a:pt x="31023" y="49890"/>
                </a:cubicBezTo>
                <a:cubicBezTo>
                  <a:pt x="45050" y="49890"/>
                  <a:pt x="67148" y="55954"/>
                  <a:pt x="82107" y="58260"/>
                </a:cubicBezTo>
                <a:cubicBezTo>
                  <a:pt x="85874" y="58840"/>
                  <a:pt x="89085" y="59121"/>
                  <a:pt x="91852" y="59121"/>
                </a:cubicBezTo>
                <a:cubicBezTo>
                  <a:pt x="103648" y="59121"/>
                  <a:pt x="107374" y="54026"/>
                  <a:pt x="111763" y="45377"/>
                </a:cubicBezTo>
                <a:cubicBezTo>
                  <a:pt x="117182" y="34699"/>
                  <a:pt x="118884" y="14360"/>
                  <a:pt x="108716" y="7038"/>
                </a:cubicBezTo>
                <a:cubicBezTo>
                  <a:pt x="102813" y="2788"/>
                  <a:pt x="95880" y="0"/>
                  <a:pt x="87936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 idx="2"/>
          </p:nvPr>
        </p:nvSpPr>
        <p:spPr>
          <a:xfrm>
            <a:off x="2059813" y="1955800"/>
            <a:ext cx="30592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1"/>
          </p:nvPr>
        </p:nvSpPr>
        <p:spPr>
          <a:xfrm>
            <a:off x="2059827" y="2460700"/>
            <a:ext cx="3059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title" idx="3"/>
          </p:nvPr>
        </p:nvSpPr>
        <p:spPr>
          <a:xfrm>
            <a:off x="7065731" y="1955800"/>
            <a:ext cx="30592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subTitle" idx="4"/>
          </p:nvPr>
        </p:nvSpPr>
        <p:spPr>
          <a:xfrm>
            <a:off x="7065737" y="2460700"/>
            <a:ext cx="3059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 idx="5"/>
          </p:nvPr>
        </p:nvSpPr>
        <p:spPr>
          <a:xfrm>
            <a:off x="2059800" y="4366155"/>
            <a:ext cx="30592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6"/>
          </p:nvPr>
        </p:nvSpPr>
        <p:spPr>
          <a:xfrm>
            <a:off x="2059813" y="4860133"/>
            <a:ext cx="3059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title" idx="7"/>
          </p:nvPr>
        </p:nvSpPr>
        <p:spPr>
          <a:xfrm>
            <a:off x="7065717" y="4366155"/>
            <a:ext cx="30592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8"/>
          </p:nvPr>
        </p:nvSpPr>
        <p:spPr>
          <a:xfrm>
            <a:off x="7065724" y="4860133"/>
            <a:ext cx="3059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11608067" y="4816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09" name="Google Shape;309;p34"/>
          <p:cNvPicPr preferRelativeResize="0"/>
          <p:nvPr/>
        </p:nvPicPr>
        <p:blipFill rotWithShape="1">
          <a:blip r:embed="rId2">
            <a:alphaModFix/>
          </a:blip>
          <a:srcRect r="38065" b="42699"/>
          <a:stretch/>
        </p:blipFill>
        <p:spPr>
          <a:xfrm rot="-10431769" flipH="1">
            <a:off x="6019518" y="-551067"/>
            <a:ext cx="7551197" cy="387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 rotWithShape="1">
          <a:blip r:embed="rId2">
            <a:alphaModFix/>
          </a:blip>
          <a:srcRect t="11977" r="74835" b="28612"/>
          <a:stretch/>
        </p:blipFill>
        <p:spPr>
          <a:xfrm rot="-815732" flipH="1">
            <a:off x="-403427" y="4533455"/>
            <a:ext cx="2216325" cy="290505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/>
          <p:nvPr/>
        </p:nvSpPr>
        <p:spPr>
          <a:xfrm>
            <a:off x="385159" y="5434533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4394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/>
          <p:nvPr/>
        </p:nvSpPr>
        <p:spPr>
          <a:xfrm>
            <a:off x="196100" y="-1561549"/>
            <a:ext cx="11150187" cy="998110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14" name="Google Shape;314;p35"/>
          <p:cNvPicPr preferRelativeResize="0"/>
          <p:nvPr/>
        </p:nvPicPr>
        <p:blipFill rotWithShape="1">
          <a:blip r:embed="rId2">
            <a:alphaModFix/>
          </a:blip>
          <a:srcRect l="27550" t="43515" r="24342"/>
          <a:stretch/>
        </p:blipFill>
        <p:spPr>
          <a:xfrm rot="2256767">
            <a:off x="8648002" y="-252551"/>
            <a:ext cx="5312092" cy="387367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/>
          <p:nvPr/>
        </p:nvSpPr>
        <p:spPr>
          <a:xfrm>
            <a:off x="11426500" y="8976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35"/>
          <p:cNvSpPr/>
          <p:nvPr/>
        </p:nvSpPr>
        <p:spPr>
          <a:xfrm>
            <a:off x="423088" y="5947000"/>
            <a:ext cx="600400" cy="6008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2"/>
          </p:nvPr>
        </p:nvSpPr>
        <p:spPr>
          <a:xfrm>
            <a:off x="1417200" y="2557584"/>
            <a:ext cx="24096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"/>
          </p:nvPr>
        </p:nvSpPr>
        <p:spPr>
          <a:xfrm>
            <a:off x="1417200" y="3055551"/>
            <a:ext cx="2409600" cy="8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title" idx="3"/>
          </p:nvPr>
        </p:nvSpPr>
        <p:spPr>
          <a:xfrm>
            <a:off x="4891248" y="2557584"/>
            <a:ext cx="24096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4"/>
          </p:nvPr>
        </p:nvSpPr>
        <p:spPr>
          <a:xfrm>
            <a:off x="4891261" y="3055551"/>
            <a:ext cx="2409600" cy="8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title" idx="5"/>
          </p:nvPr>
        </p:nvSpPr>
        <p:spPr>
          <a:xfrm>
            <a:off x="1417200" y="4844545"/>
            <a:ext cx="24096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6"/>
          </p:nvPr>
        </p:nvSpPr>
        <p:spPr>
          <a:xfrm>
            <a:off x="1417200" y="5362767"/>
            <a:ext cx="24096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title" idx="7"/>
          </p:nvPr>
        </p:nvSpPr>
        <p:spPr>
          <a:xfrm>
            <a:off x="4891248" y="4844545"/>
            <a:ext cx="24096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subTitle" idx="8"/>
          </p:nvPr>
        </p:nvSpPr>
        <p:spPr>
          <a:xfrm>
            <a:off x="4891261" y="5362767"/>
            <a:ext cx="24096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9"/>
          </p:nvPr>
        </p:nvSpPr>
        <p:spPr>
          <a:xfrm>
            <a:off x="8365337" y="2557584"/>
            <a:ext cx="24096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subTitle" idx="13"/>
          </p:nvPr>
        </p:nvSpPr>
        <p:spPr>
          <a:xfrm>
            <a:off x="8365363" y="3055551"/>
            <a:ext cx="2409600" cy="8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14"/>
          </p:nvPr>
        </p:nvSpPr>
        <p:spPr>
          <a:xfrm>
            <a:off x="8365337" y="4844545"/>
            <a:ext cx="24096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subTitle" idx="15"/>
          </p:nvPr>
        </p:nvSpPr>
        <p:spPr>
          <a:xfrm>
            <a:off x="8365363" y="5362767"/>
            <a:ext cx="24096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69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FA45E-6663-D15C-15B4-D949C723F3A7}"/>
              </a:ext>
            </a:extLst>
          </p:cNvPr>
          <p:cNvSpPr/>
          <p:nvPr/>
        </p:nvSpPr>
        <p:spPr bwMode="auto">
          <a:xfrm>
            <a:off x="187848" y="71822"/>
            <a:ext cx="11816304" cy="6714356"/>
          </a:xfrm>
          <a:prstGeom prst="rect">
            <a:avLst/>
          </a:prstGeom>
          <a:solidFill>
            <a:srgbClr val="6A504D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0122467-3477-5129-B75B-6F47193107A2}"/>
              </a:ext>
            </a:extLst>
          </p:cNvPr>
          <p:cNvSpPr/>
          <p:nvPr/>
        </p:nvSpPr>
        <p:spPr bwMode="auto">
          <a:xfrm rot="5400000">
            <a:off x="8612782" y="3358790"/>
            <a:ext cx="6336224" cy="14042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2CF1F-B213-99ED-35B7-49B2A551F22D}"/>
              </a:ext>
            </a:extLst>
          </p:cNvPr>
          <p:cNvSpPr/>
          <p:nvPr/>
        </p:nvSpPr>
        <p:spPr bwMode="auto">
          <a:xfrm>
            <a:off x="458327" y="260889"/>
            <a:ext cx="11258422" cy="6336223"/>
          </a:xfrm>
          <a:prstGeom prst="rect">
            <a:avLst/>
          </a:prstGeom>
          <a:solidFill>
            <a:srgbClr val="3ABD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59F09-384D-CEDE-9D43-82031F643227}"/>
              </a:ext>
            </a:extLst>
          </p:cNvPr>
          <p:cNvGrpSpPr/>
          <p:nvPr/>
        </p:nvGrpSpPr>
        <p:grpSpPr>
          <a:xfrm>
            <a:off x="460854" y="4285854"/>
            <a:ext cx="4266676" cy="2316438"/>
            <a:chOff x="2052899" y="4711727"/>
            <a:chExt cx="3449333" cy="1872692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7F5969D-3043-A6E8-8E59-569BDBBBA56F}"/>
                </a:ext>
              </a:extLst>
            </p:cNvPr>
            <p:cNvSpPr/>
            <p:nvPr/>
          </p:nvSpPr>
          <p:spPr>
            <a:xfrm>
              <a:off x="2052959" y="4711727"/>
              <a:ext cx="1455992" cy="1479465"/>
            </a:xfrm>
            <a:custGeom>
              <a:avLst/>
              <a:gdLst>
                <a:gd name="connsiteX0" fmla="*/ 1265275 w 1455992"/>
                <a:gd name="connsiteY0" fmla="*/ 879851 h 1479465"/>
                <a:gd name="connsiteX1" fmla="*/ 430139 w 1455992"/>
                <a:gd name="connsiteY1" fmla="*/ 724489 h 1479465"/>
                <a:gd name="connsiteX2" fmla="*/ 183184 w 1455992"/>
                <a:gd name="connsiteY2" fmla="*/ 135851 h 1479465"/>
                <a:gd name="connsiteX3" fmla="*/ 152441 w 1455992"/>
                <a:gd name="connsiteY3" fmla="*/ 94332 h 1479465"/>
                <a:gd name="connsiteX4" fmla="*/ 0 w 1455992"/>
                <a:gd name="connsiteY4" fmla="*/ 0 h 1479465"/>
                <a:gd name="connsiteX5" fmla="*/ 0 w 1455992"/>
                <a:gd name="connsiteY5" fmla="*/ 1375101 h 1479465"/>
                <a:gd name="connsiteX6" fmla="*/ 123767 w 1455992"/>
                <a:gd name="connsiteY6" fmla="*/ 1314952 h 1479465"/>
                <a:gd name="connsiteX7" fmla="*/ 566386 w 1455992"/>
                <a:gd name="connsiteY7" fmla="*/ 1348558 h 1479465"/>
                <a:gd name="connsiteX8" fmla="*/ 998595 w 1455992"/>
                <a:gd name="connsiteY8" fmla="*/ 1476069 h 1479465"/>
                <a:gd name="connsiteX9" fmla="*/ 1402679 w 1455992"/>
                <a:gd name="connsiteY9" fmla="*/ 1327767 h 1479465"/>
                <a:gd name="connsiteX10" fmla="*/ 1265306 w 1455992"/>
                <a:gd name="connsiteY10" fmla="*/ 879851 h 147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5992" h="1479465">
                  <a:moveTo>
                    <a:pt x="1265275" y="879851"/>
                  </a:moveTo>
                  <a:cubicBezTo>
                    <a:pt x="1000178" y="785428"/>
                    <a:pt x="680351" y="863049"/>
                    <a:pt x="430139" y="724489"/>
                  </a:cubicBezTo>
                  <a:cubicBezTo>
                    <a:pt x="210580" y="602914"/>
                    <a:pt x="297180" y="322962"/>
                    <a:pt x="183184" y="135851"/>
                  </a:cubicBezTo>
                  <a:cubicBezTo>
                    <a:pt x="174296" y="121271"/>
                    <a:pt x="164129" y="107390"/>
                    <a:pt x="152441" y="94332"/>
                  </a:cubicBezTo>
                  <a:cubicBezTo>
                    <a:pt x="104225" y="40637"/>
                    <a:pt x="52904" y="11719"/>
                    <a:pt x="0" y="0"/>
                  </a:cubicBezTo>
                  <a:lnTo>
                    <a:pt x="0" y="1375101"/>
                  </a:lnTo>
                  <a:cubicBezTo>
                    <a:pt x="38932" y="1350415"/>
                    <a:pt x="79630" y="1329289"/>
                    <a:pt x="123767" y="1314952"/>
                  </a:cubicBezTo>
                  <a:cubicBezTo>
                    <a:pt x="266954" y="1268380"/>
                    <a:pt x="423595" y="1300768"/>
                    <a:pt x="566386" y="1348558"/>
                  </a:cubicBezTo>
                  <a:cubicBezTo>
                    <a:pt x="709177" y="1396347"/>
                    <a:pt x="848925" y="1459722"/>
                    <a:pt x="998595" y="1476069"/>
                  </a:cubicBezTo>
                  <a:cubicBezTo>
                    <a:pt x="1148266" y="1492414"/>
                    <a:pt x="1315926" y="1450865"/>
                    <a:pt x="1402679" y="1327767"/>
                  </a:cubicBezTo>
                  <a:cubicBezTo>
                    <a:pt x="1512778" y="1171552"/>
                    <a:pt x="1445263" y="943987"/>
                    <a:pt x="1265306" y="879851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4C2D488-9F7A-02C3-383F-A27948AD912A}"/>
                </a:ext>
              </a:extLst>
            </p:cNvPr>
            <p:cNvSpPr/>
            <p:nvPr/>
          </p:nvSpPr>
          <p:spPr>
            <a:xfrm>
              <a:off x="2052960" y="5745419"/>
              <a:ext cx="2473689" cy="838970"/>
            </a:xfrm>
            <a:custGeom>
              <a:avLst/>
              <a:gdLst>
                <a:gd name="connsiteX0" fmla="*/ 2473690 w 2473689"/>
                <a:gd name="connsiteY0" fmla="*/ 838971 h 838970"/>
                <a:gd name="connsiteX1" fmla="*/ 2407118 w 2473689"/>
                <a:gd name="connsiteY1" fmla="*/ 754989 h 838970"/>
                <a:gd name="connsiteX2" fmla="*/ 2029061 w 2473689"/>
                <a:gd name="connsiteY2" fmla="*/ 595791 h 838970"/>
                <a:gd name="connsiteX3" fmla="*/ 1691397 w 2473689"/>
                <a:gd name="connsiteY3" fmla="*/ 651373 h 838970"/>
                <a:gd name="connsiteX4" fmla="*/ 1361220 w 2473689"/>
                <a:gd name="connsiteY4" fmla="*/ 602548 h 838970"/>
                <a:gd name="connsiteX5" fmla="*/ 1038045 w 2473689"/>
                <a:gd name="connsiteY5" fmla="*/ 118409 h 838970"/>
                <a:gd name="connsiteX6" fmla="*/ 598408 w 2473689"/>
                <a:gd name="connsiteY6" fmla="*/ 107634 h 838970"/>
                <a:gd name="connsiteX7" fmla="*/ 154602 w 2473689"/>
                <a:gd name="connsiteY7" fmla="*/ 130372 h 838970"/>
                <a:gd name="connsiteX8" fmla="*/ 0 w 2473689"/>
                <a:gd name="connsiteY8" fmla="*/ 0 h 838970"/>
                <a:gd name="connsiteX9" fmla="*/ 0 w 2473689"/>
                <a:gd name="connsiteY9" fmla="*/ 838971 h 838970"/>
                <a:gd name="connsiteX10" fmla="*/ 2473690 w 2473689"/>
                <a:gd name="connsiteY10" fmla="*/ 838971 h 83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3689" h="838970">
                  <a:moveTo>
                    <a:pt x="2473690" y="838971"/>
                  </a:moveTo>
                  <a:cubicBezTo>
                    <a:pt x="2454452" y="808806"/>
                    <a:pt x="2432170" y="780588"/>
                    <a:pt x="2407118" y="754989"/>
                  </a:cubicBezTo>
                  <a:cubicBezTo>
                    <a:pt x="2308921" y="654630"/>
                    <a:pt x="2169478" y="595913"/>
                    <a:pt x="2029061" y="595791"/>
                  </a:cubicBezTo>
                  <a:cubicBezTo>
                    <a:pt x="1914791" y="595699"/>
                    <a:pt x="1804083" y="632318"/>
                    <a:pt x="1691397" y="651373"/>
                  </a:cubicBezTo>
                  <a:cubicBezTo>
                    <a:pt x="1578710" y="670398"/>
                    <a:pt x="1454060" y="669150"/>
                    <a:pt x="1361220" y="602548"/>
                  </a:cubicBezTo>
                  <a:cubicBezTo>
                    <a:pt x="1201444" y="487883"/>
                    <a:pt x="1199404" y="230822"/>
                    <a:pt x="1038045" y="118409"/>
                  </a:cubicBezTo>
                  <a:cubicBezTo>
                    <a:pt x="913456" y="31627"/>
                    <a:pt x="744183" y="65140"/>
                    <a:pt x="598408" y="107634"/>
                  </a:cubicBezTo>
                  <a:cubicBezTo>
                    <a:pt x="452634" y="150127"/>
                    <a:pt x="290940" y="197217"/>
                    <a:pt x="154602" y="130372"/>
                  </a:cubicBezTo>
                  <a:cubicBezTo>
                    <a:pt x="93632" y="100481"/>
                    <a:pt x="45507" y="50864"/>
                    <a:pt x="0" y="0"/>
                  </a:cubicBezTo>
                  <a:lnTo>
                    <a:pt x="0" y="838971"/>
                  </a:lnTo>
                  <a:lnTo>
                    <a:pt x="2473690" y="838971"/>
                  </a:lnTo>
                  <a:close/>
                </a:path>
              </a:pathLst>
            </a:custGeom>
            <a:solidFill>
              <a:srgbClr val="8D80E5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8963F0-AF02-C110-FC5C-1731719932C5}"/>
                </a:ext>
              </a:extLst>
            </p:cNvPr>
            <p:cNvSpPr/>
            <p:nvPr/>
          </p:nvSpPr>
          <p:spPr>
            <a:xfrm>
              <a:off x="2052899" y="4870809"/>
              <a:ext cx="3449333" cy="1713610"/>
            </a:xfrm>
            <a:custGeom>
              <a:avLst/>
              <a:gdLst>
                <a:gd name="connsiteX0" fmla="*/ 378940 w 3449333"/>
                <a:gd name="connsiteY0" fmla="*/ 70613 h 1713610"/>
                <a:gd name="connsiteX1" fmla="*/ 541669 w 3449333"/>
                <a:gd name="connsiteY1" fmla="*/ 429555 h 1713610"/>
                <a:gd name="connsiteX2" fmla="*/ 473820 w 3449333"/>
                <a:gd name="connsiteY2" fmla="*/ 697696 h 1713610"/>
                <a:gd name="connsiteX3" fmla="*/ 396656 w 3449333"/>
                <a:gd name="connsiteY3" fmla="*/ 1048510 h 1713610"/>
                <a:gd name="connsiteX4" fmla="*/ 563190 w 3449333"/>
                <a:gd name="connsiteY4" fmla="*/ 1341824 h 1713610"/>
                <a:gd name="connsiteX5" fmla="*/ 786098 w 3449333"/>
                <a:gd name="connsiteY5" fmla="*/ 1382582 h 1713610"/>
                <a:gd name="connsiteX6" fmla="*/ 1006662 w 3449333"/>
                <a:gd name="connsiteY6" fmla="*/ 1299848 h 1713610"/>
                <a:gd name="connsiteX7" fmla="*/ 1192555 w 3449333"/>
                <a:gd name="connsiteY7" fmla="*/ 1164179 h 1713610"/>
                <a:gd name="connsiteX8" fmla="*/ 1431200 w 3449333"/>
                <a:gd name="connsiteY8" fmla="*/ 998741 h 1713610"/>
                <a:gd name="connsiteX9" fmla="*/ 2571491 w 3449333"/>
                <a:gd name="connsiteY9" fmla="*/ 902248 h 1713610"/>
                <a:gd name="connsiteX10" fmla="*/ 3073833 w 3449333"/>
                <a:gd name="connsiteY10" fmla="*/ 1348399 h 1713610"/>
                <a:gd name="connsiteX11" fmla="*/ 3416733 w 3449333"/>
                <a:gd name="connsiteY11" fmla="*/ 1713611 h 1713610"/>
                <a:gd name="connsiteX12" fmla="*/ 3449333 w 3449333"/>
                <a:gd name="connsiteY12" fmla="*/ 1713611 h 1713610"/>
                <a:gd name="connsiteX13" fmla="*/ 3088383 w 3449333"/>
                <a:gd name="connsiteY13" fmla="*/ 1337380 h 1713610"/>
                <a:gd name="connsiteX14" fmla="*/ 2577944 w 3449333"/>
                <a:gd name="connsiteY14" fmla="*/ 885202 h 1713610"/>
                <a:gd name="connsiteX15" fmla="*/ 1422738 w 3449333"/>
                <a:gd name="connsiteY15" fmla="*/ 982578 h 1713610"/>
                <a:gd name="connsiteX16" fmla="*/ 1181201 w 3449333"/>
                <a:gd name="connsiteY16" fmla="*/ 1149903 h 1713610"/>
                <a:gd name="connsiteX17" fmla="*/ 997043 w 3449333"/>
                <a:gd name="connsiteY17" fmla="*/ 1284354 h 1713610"/>
                <a:gd name="connsiteX18" fmla="*/ 572778 w 3449333"/>
                <a:gd name="connsiteY18" fmla="*/ 1326361 h 1713610"/>
                <a:gd name="connsiteX19" fmla="*/ 491140 w 3449333"/>
                <a:gd name="connsiteY19" fmla="*/ 703388 h 1713610"/>
                <a:gd name="connsiteX20" fmla="*/ 559811 w 3449333"/>
                <a:gd name="connsiteY20" fmla="*/ 431198 h 1713610"/>
                <a:gd name="connsiteX21" fmla="*/ 387950 w 3449333"/>
                <a:gd name="connsiteY21" fmla="*/ 54784 h 1713610"/>
                <a:gd name="connsiteX22" fmla="*/ 7884 w 3449333"/>
                <a:gd name="connsiteY22" fmla="*/ 5564 h 1713610"/>
                <a:gd name="connsiteX23" fmla="*/ 0 w 3449333"/>
                <a:gd name="connsiteY23" fmla="*/ 6051 h 1713610"/>
                <a:gd name="connsiteX24" fmla="*/ 0 w 3449333"/>
                <a:gd name="connsiteY24" fmla="*/ 24345 h 1713610"/>
                <a:gd name="connsiteX25" fmla="*/ 9041 w 3449333"/>
                <a:gd name="connsiteY25" fmla="*/ 23767 h 1713610"/>
                <a:gd name="connsiteX26" fmla="*/ 378910 w 3449333"/>
                <a:gd name="connsiteY26" fmla="*/ 70613 h 171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49333" h="1713610">
                  <a:moveTo>
                    <a:pt x="378940" y="70613"/>
                  </a:moveTo>
                  <a:cubicBezTo>
                    <a:pt x="498171" y="138676"/>
                    <a:pt x="555976" y="266156"/>
                    <a:pt x="541669" y="429555"/>
                  </a:cubicBezTo>
                  <a:cubicBezTo>
                    <a:pt x="534547" y="510980"/>
                    <a:pt x="505051" y="601690"/>
                    <a:pt x="473820" y="697696"/>
                  </a:cubicBezTo>
                  <a:cubicBezTo>
                    <a:pt x="435588" y="815222"/>
                    <a:pt x="396078" y="936736"/>
                    <a:pt x="396656" y="1048510"/>
                  </a:cubicBezTo>
                  <a:cubicBezTo>
                    <a:pt x="397326" y="1176660"/>
                    <a:pt x="451782" y="1272605"/>
                    <a:pt x="563190" y="1341824"/>
                  </a:cubicBezTo>
                  <a:cubicBezTo>
                    <a:pt x="625804" y="1380726"/>
                    <a:pt x="700807" y="1394454"/>
                    <a:pt x="786098" y="1382582"/>
                  </a:cubicBezTo>
                  <a:cubicBezTo>
                    <a:pt x="859092" y="1372446"/>
                    <a:pt x="935373" y="1343833"/>
                    <a:pt x="1006662" y="1299848"/>
                  </a:cubicBezTo>
                  <a:cubicBezTo>
                    <a:pt x="1072259" y="1259394"/>
                    <a:pt x="1133412" y="1210995"/>
                    <a:pt x="1192555" y="1164179"/>
                  </a:cubicBezTo>
                  <a:cubicBezTo>
                    <a:pt x="1267406" y="1104944"/>
                    <a:pt x="1344783" y="1043731"/>
                    <a:pt x="1431200" y="998741"/>
                  </a:cubicBezTo>
                  <a:cubicBezTo>
                    <a:pt x="1799274" y="807095"/>
                    <a:pt x="2225578" y="770994"/>
                    <a:pt x="2571491" y="902248"/>
                  </a:cubicBezTo>
                  <a:cubicBezTo>
                    <a:pt x="2802435" y="989883"/>
                    <a:pt x="2940417" y="1172124"/>
                    <a:pt x="3073833" y="1348399"/>
                  </a:cubicBezTo>
                  <a:cubicBezTo>
                    <a:pt x="3173187" y="1479623"/>
                    <a:pt x="3275646" y="1614926"/>
                    <a:pt x="3416733" y="1713611"/>
                  </a:cubicBezTo>
                  <a:lnTo>
                    <a:pt x="3449333" y="1713611"/>
                  </a:lnTo>
                  <a:cubicBezTo>
                    <a:pt x="3299054" y="1615657"/>
                    <a:pt x="3191999" y="1474266"/>
                    <a:pt x="3088383" y="1337380"/>
                  </a:cubicBezTo>
                  <a:cubicBezTo>
                    <a:pt x="2953384" y="1159066"/>
                    <a:pt x="2813819" y="974664"/>
                    <a:pt x="2577944" y="885202"/>
                  </a:cubicBezTo>
                  <a:cubicBezTo>
                    <a:pt x="2227221" y="752152"/>
                    <a:pt x="1795347" y="788557"/>
                    <a:pt x="1422738" y="982578"/>
                  </a:cubicBezTo>
                  <a:cubicBezTo>
                    <a:pt x="1334799" y="1028359"/>
                    <a:pt x="1256722" y="1090151"/>
                    <a:pt x="1181201" y="1149903"/>
                  </a:cubicBezTo>
                  <a:cubicBezTo>
                    <a:pt x="1122453" y="1196384"/>
                    <a:pt x="1061727" y="1244448"/>
                    <a:pt x="997043" y="1284354"/>
                  </a:cubicBezTo>
                  <a:cubicBezTo>
                    <a:pt x="877721" y="1357957"/>
                    <a:pt x="703577" y="1407664"/>
                    <a:pt x="572778" y="1326361"/>
                  </a:cubicBezTo>
                  <a:cubicBezTo>
                    <a:pt x="336325" y="1179429"/>
                    <a:pt x="415041" y="937406"/>
                    <a:pt x="491140" y="703388"/>
                  </a:cubicBezTo>
                  <a:cubicBezTo>
                    <a:pt x="522706" y="606347"/>
                    <a:pt x="552506" y="514694"/>
                    <a:pt x="559811" y="431198"/>
                  </a:cubicBezTo>
                  <a:cubicBezTo>
                    <a:pt x="574787" y="260281"/>
                    <a:pt x="513726" y="126591"/>
                    <a:pt x="387950" y="54784"/>
                  </a:cubicBezTo>
                  <a:cubicBezTo>
                    <a:pt x="272341" y="-11178"/>
                    <a:pt x="137891" y="-2685"/>
                    <a:pt x="7884" y="5564"/>
                  </a:cubicBezTo>
                  <a:cubicBezTo>
                    <a:pt x="5266" y="5716"/>
                    <a:pt x="2648" y="5899"/>
                    <a:pt x="0" y="6051"/>
                  </a:cubicBezTo>
                  <a:lnTo>
                    <a:pt x="0" y="24345"/>
                  </a:lnTo>
                  <a:cubicBezTo>
                    <a:pt x="3014" y="24163"/>
                    <a:pt x="6027" y="23980"/>
                    <a:pt x="9041" y="23767"/>
                  </a:cubicBezTo>
                  <a:cubicBezTo>
                    <a:pt x="142243" y="15335"/>
                    <a:pt x="268049" y="7360"/>
                    <a:pt x="378910" y="70613"/>
                  </a:cubicBezTo>
                  <a:close/>
                </a:path>
              </a:pathLst>
            </a:custGeom>
            <a:solidFill>
              <a:srgbClr val="1F1E21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3DE72A-6BF4-AF95-55E1-FA4C5F76070D}"/>
                </a:ext>
              </a:extLst>
            </p:cNvPr>
            <p:cNvSpPr/>
            <p:nvPr/>
          </p:nvSpPr>
          <p:spPr>
            <a:xfrm>
              <a:off x="2430433" y="4985705"/>
              <a:ext cx="392354" cy="353333"/>
            </a:xfrm>
            <a:custGeom>
              <a:avLst/>
              <a:gdLst>
                <a:gd name="connsiteX0" fmla="*/ 43929 w 392354"/>
                <a:gd name="connsiteY0" fmla="*/ 253781 h 353333"/>
                <a:gd name="connsiteX1" fmla="*/ 33154 w 392354"/>
                <a:gd name="connsiteY1" fmla="*/ 45971 h 353333"/>
                <a:gd name="connsiteX2" fmla="*/ 150863 w 392354"/>
                <a:gd name="connsiteY2" fmla="*/ 68 h 353333"/>
                <a:gd name="connsiteX3" fmla="*/ 273595 w 392354"/>
                <a:gd name="connsiteY3" fmla="*/ 39518 h 353333"/>
                <a:gd name="connsiteX4" fmla="*/ 382568 w 392354"/>
                <a:gd name="connsiteY4" fmla="*/ 158140 h 353333"/>
                <a:gd name="connsiteX5" fmla="*/ 269425 w 392354"/>
                <a:gd name="connsiteY5" fmla="*/ 352678 h 353333"/>
                <a:gd name="connsiteX6" fmla="*/ 43929 w 392354"/>
                <a:gd name="connsiteY6" fmla="*/ 253781 h 3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354" h="353333">
                  <a:moveTo>
                    <a:pt x="43929" y="253781"/>
                  </a:moveTo>
                  <a:cubicBezTo>
                    <a:pt x="-6387" y="196829"/>
                    <a:pt x="-18076" y="102101"/>
                    <a:pt x="33154" y="45971"/>
                  </a:cubicBezTo>
                  <a:cubicBezTo>
                    <a:pt x="62437" y="13888"/>
                    <a:pt x="107426" y="-1149"/>
                    <a:pt x="150863" y="68"/>
                  </a:cubicBezTo>
                  <a:cubicBezTo>
                    <a:pt x="194270" y="1286"/>
                    <a:pt x="236215" y="17358"/>
                    <a:pt x="273595" y="39518"/>
                  </a:cubicBezTo>
                  <a:cubicBezTo>
                    <a:pt x="320654" y="67431"/>
                    <a:pt x="362995" y="107033"/>
                    <a:pt x="382568" y="158140"/>
                  </a:cubicBezTo>
                  <a:cubicBezTo>
                    <a:pt x="414986" y="242823"/>
                    <a:pt x="364213" y="343060"/>
                    <a:pt x="269425" y="352678"/>
                  </a:cubicBezTo>
                  <a:cubicBezTo>
                    <a:pt x="197770" y="359923"/>
                    <a:pt x="89893" y="305802"/>
                    <a:pt x="43929" y="253781"/>
                  </a:cubicBezTo>
                  <a:close/>
                </a:path>
              </a:pathLst>
            </a:custGeom>
            <a:solidFill>
              <a:srgbClr val="C1BDF9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71CA5A-4AB7-7BBE-EBE6-FBAABE2E3185}"/>
              </a:ext>
            </a:extLst>
          </p:cNvPr>
          <p:cNvGrpSpPr/>
          <p:nvPr/>
        </p:nvGrpSpPr>
        <p:grpSpPr>
          <a:xfrm>
            <a:off x="7489785" y="249777"/>
            <a:ext cx="4266676" cy="2142590"/>
            <a:chOff x="4906097" y="240543"/>
            <a:chExt cx="3449333" cy="1732147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8D6310-1A52-24FC-0B0E-0A13CED1B96D}"/>
                </a:ext>
              </a:extLst>
            </p:cNvPr>
            <p:cNvSpPr/>
            <p:nvPr/>
          </p:nvSpPr>
          <p:spPr>
            <a:xfrm>
              <a:off x="5339782" y="247648"/>
              <a:ext cx="1703344" cy="887208"/>
            </a:xfrm>
            <a:custGeom>
              <a:avLst/>
              <a:gdLst>
                <a:gd name="connsiteX0" fmla="*/ 1598082 w 1703344"/>
                <a:gd name="connsiteY0" fmla="*/ 0 h 887208"/>
                <a:gd name="connsiteX1" fmla="*/ 11641 w 1703344"/>
                <a:gd name="connsiteY1" fmla="*/ 0 h 887208"/>
                <a:gd name="connsiteX2" fmla="*/ 575622 w 1703344"/>
                <a:gd name="connsiteY2" fmla="*/ 856870 h 887208"/>
                <a:gd name="connsiteX3" fmla="*/ 1509138 w 1703344"/>
                <a:gd name="connsiteY3" fmla="*/ 619442 h 887208"/>
                <a:gd name="connsiteX4" fmla="*/ 1700115 w 1703344"/>
                <a:gd name="connsiteY4" fmla="*/ 189790 h 887208"/>
                <a:gd name="connsiteX5" fmla="*/ 1598052 w 1703344"/>
                <a:gd name="connsiteY5" fmla="*/ 0 h 88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344" h="887208">
                  <a:moveTo>
                    <a:pt x="1598082" y="0"/>
                  </a:moveTo>
                  <a:lnTo>
                    <a:pt x="11641" y="0"/>
                  </a:lnTo>
                  <a:cubicBezTo>
                    <a:pt x="-65432" y="351545"/>
                    <a:pt x="253512" y="756724"/>
                    <a:pt x="575622" y="856870"/>
                  </a:cubicBezTo>
                  <a:cubicBezTo>
                    <a:pt x="874903" y="949923"/>
                    <a:pt x="1274572" y="817085"/>
                    <a:pt x="1509138" y="619442"/>
                  </a:cubicBezTo>
                  <a:cubicBezTo>
                    <a:pt x="1634183" y="514091"/>
                    <a:pt x="1721514" y="351910"/>
                    <a:pt x="1700115" y="189790"/>
                  </a:cubicBezTo>
                  <a:cubicBezTo>
                    <a:pt x="1688700" y="103190"/>
                    <a:pt x="1651717" y="42798"/>
                    <a:pt x="1598052" y="0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562BC91-59B1-447D-5A13-ECC7AFF87969}"/>
                </a:ext>
              </a:extLst>
            </p:cNvPr>
            <p:cNvSpPr/>
            <p:nvPr/>
          </p:nvSpPr>
          <p:spPr>
            <a:xfrm>
              <a:off x="6251828" y="247648"/>
              <a:ext cx="1698062" cy="1192976"/>
            </a:xfrm>
            <a:custGeom>
              <a:avLst/>
              <a:gdLst>
                <a:gd name="connsiteX0" fmla="*/ 1587500 w 1698062"/>
                <a:gd name="connsiteY0" fmla="*/ 0 h 1192976"/>
                <a:gd name="connsiteX1" fmla="*/ 529426 w 1698062"/>
                <a:gd name="connsiteY1" fmla="*/ 0 h 1192976"/>
                <a:gd name="connsiteX2" fmla="*/ 512897 w 1698062"/>
                <a:gd name="connsiteY2" fmla="*/ 95641 h 1192976"/>
                <a:gd name="connsiteX3" fmla="*/ 78405 w 1698062"/>
                <a:gd name="connsiteY3" fmla="*/ 372792 h 1192976"/>
                <a:gd name="connsiteX4" fmla="*/ 67294 w 1698062"/>
                <a:gd name="connsiteY4" fmla="*/ 724336 h 1192976"/>
                <a:gd name="connsiteX5" fmla="*/ 313215 w 1698062"/>
                <a:gd name="connsiteY5" fmla="*/ 757850 h 1192976"/>
                <a:gd name="connsiteX6" fmla="*/ 560291 w 1698062"/>
                <a:gd name="connsiteY6" fmla="*/ 686561 h 1192976"/>
                <a:gd name="connsiteX7" fmla="*/ 792879 w 1698062"/>
                <a:gd name="connsiteY7" fmla="*/ 761716 h 1192976"/>
                <a:gd name="connsiteX8" fmla="*/ 859024 w 1698062"/>
                <a:gd name="connsiteY8" fmla="*/ 1055669 h 1192976"/>
                <a:gd name="connsiteX9" fmla="*/ 1047444 w 1698062"/>
                <a:gd name="connsiteY9" fmla="*/ 1192616 h 1192976"/>
                <a:gd name="connsiteX10" fmla="*/ 1250931 w 1698062"/>
                <a:gd name="connsiteY10" fmla="*/ 1079229 h 1192976"/>
                <a:gd name="connsiteX11" fmla="*/ 1267399 w 1698062"/>
                <a:gd name="connsiteY11" fmla="*/ 831026 h 1192976"/>
                <a:gd name="connsiteX12" fmla="*/ 1230019 w 1698062"/>
                <a:gd name="connsiteY12" fmla="*/ 580754 h 1192976"/>
                <a:gd name="connsiteX13" fmla="*/ 1490642 w 1698062"/>
                <a:gd name="connsiteY13" fmla="*/ 366277 h 1192976"/>
                <a:gd name="connsiteX14" fmla="*/ 1670112 w 1698062"/>
                <a:gd name="connsiteY14" fmla="*/ 54852 h 1192976"/>
                <a:gd name="connsiteX15" fmla="*/ 1587530 w 1698062"/>
                <a:gd name="connsiteY15" fmla="*/ 0 h 119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8062" h="1192976">
                  <a:moveTo>
                    <a:pt x="1587500" y="0"/>
                  </a:moveTo>
                  <a:lnTo>
                    <a:pt x="529426" y="0"/>
                  </a:lnTo>
                  <a:cubicBezTo>
                    <a:pt x="534844" y="36314"/>
                    <a:pt x="528178" y="67819"/>
                    <a:pt x="512897" y="95641"/>
                  </a:cubicBezTo>
                  <a:cubicBezTo>
                    <a:pt x="439568" y="229239"/>
                    <a:pt x="167684" y="278703"/>
                    <a:pt x="78405" y="372792"/>
                  </a:cubicBezTo>
                  <a:cubicBezTo>
                    <a:pt x="-12244" y="468341"/>
                    <a:pt x="-34860" y="641206"/>
                    <a:pt x="67294" y="724336"/>
                  </a:cubicBezTo>
                  <a:cubicBezTo>
                    <a:pt x="133835" y="778488"/>
                    <a:pt x="229871" y="778305"/>
                    <a:pt x="313215" y="757850"/>
                  </a:cubicBezTo>
                  <a:cubicBezTo>
                    <a:pt x="396527" y="737364"/>
                    <a:pt x="475457" y="699559"/>
                    <a:pt x="560291" y="686561"/>
                  </a:cubicBezTo>
                  <a:cubicBezTo>
                    <a:pt x="645126" y="673563"/>
                    <a:pt x="742928" y="691949"/>
                    <a:pt x="792879" y="761716"/>
                  </a:cubicBezTo>
                  <a:cubicBezTo>
                    <a:pt x="851931" y="844207"/>
                    <a:pt x="821979" y="961216"/>
                    <a:pt x="859024" y="1055669"/>
                  </a:cubicBezTo>
                  <a:cubicBezTo>
                    <a:pt x="888976" y="1132011"/>
                    <a:pt x="965623" y="1187685"/>
                    <a:pt x="1047444" y="1192616"/>
                  </a:cubicBezTo>
                  <a:cubicBezTo>
                    <a:pt x="1129295" y="1197547"/>
                    <a:pt x="1212060" y="1151432"/>
                    <a:pt x="1250931" y="1079229"/>
                  </a:cubicBezTo>
                  <a:cubicBezTo>
                    <a:pt x="1291081" y="1004683"/>
                    <a:pt x="1284262" y="913974"/>
                    <a:pt x="1267399" y="831026"/>
                  </a:cubicBezTo>
                  <a:cubicBezTo>
                    <a:pt x="1250535" y="748079"/>
                    <a:pt x="1224601" y="665223"/>
                    <a:pt x="1230019" y="580754"/>
                  </a:cubicBezTo>
                  <a:cubicBezTo>
                    <a:pt x="1241617" y="399761"/>
                    <a:pt x="1356099" y="402987"/>
                    <a:pt x="1490642" y="366277"/>
                  </a:cubicBezTo>
                  <a:cubicBezTo>
                    <a:pt x="1605428" y="334955"/>
                    <a:pt x="1762618" y="181723"/>
                    <a:pt x="1670112" y="54852"/>
                  </a:cubicBezTo>
                  <a:cubicBezTo>
                    <a:pt x="1650296" y="27669"/>
                    <a:pt x="1621166" y="10684"/>
                    <a:pt x="1587530" y="0"/>
                  </a:cubicBezTo>
                  <a:close/>
                </a:path>
              </a:pathLst>
            </a:custGeom>
            <a:solidFill>
              <a:srgbClr val="C1BDF9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BA9280-CD94-86E6-925E-31381B331AF9}"/>
                </a:ext>
              </a:extLst>
            </p:cNvPr>
            <p:cNvSpPr/>
            <p:nvPr/>
          </p:nvSpPr>
          <p:spPr>
            <a:xfrm>
              <a:off x="7116579" y="247648"/>
              <a:ext cx="1213127" cy="1642997"/>
            </a:xfrm>
            <a:custGeom>
              <a:avLst/>
              <a:gdLst>
                <a:gd name="connsiteX0" fmla="*/ 1213128 w 1213127"/>
                <a:gd name="connsiteY0" fmla="*/ 0 h 1642997"/>
                <a:gd name="connsiteX1" fmla="*/ 1051099 w 1213127"/>
                <a:gd name="connsiteY1" fmla="*/ 0 h 1642997"/>
                <a:gd name="connsiteX2" fmla="*/ 982154 w 1213127"/>
                <a:gd name="connsiteY2" fmla="*/ 293253 h 1642997"/>
                <a:gd name="connsiteX3" fmla="*/ 868128 w 1213127"/>
                <a:gd name="connsiteY3" fmla="*/ 406366 h 1642997"/>
                <a:gd name="connsiteX4" fmla="*/ 605375 w 1213127"/>
                <a:gd name="connsiteY4" fmla="*/ 273985 h 1642997"/>
                <a:gd name="connsiteX5" fmla="*/ 405936 w 1213127"/>
                <a:gd name="connsiteY5" fmla="*/ 33575 h 1642997"/>
                <a:gd name="connsiteX6" fmla="*/ 323354 w 1213127"/>
                <a:gd name="connsiteY6" fmla="*/ 30 h 1642997"/>
                <a:gd name="connsiteX7" fmla="*/ 223451 w 1213127"/>
                <a:gd name="connsiteY7" fmla="*/ 30 h 1642997"/>
                <a:gd name="connsiteX8" fmla="*/ 257939 w 1213127"/>
                <a:gd name="connsiteY8" fmla="*/ 935129 h 1642997"/>
                <a:gd name="connsiteX9" fmla="*/ 628113 w 1213127"/>
                <a:gd name="connsiteY9" fmla="*/ 1013998 h 1642997"/>
                <a:gd name="connsiteX10" fmla="*/ 1213128 w 1213127"/>
                <a:gd name="connsiteY10" fmla="*/ 1642998 h 1642997"/>
                <a:gd name="connsiteX11" fmla="*/ 1213128 w 1213127"/>
                <a:gd name="connsiteY11" fmla="*/ 0 h 164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3127" h="1642997">
                  <a:moveTo>
                    <a:pt x="1213128" y="0"/>
                  </a:moveTo>
                  <a:lnTo>
                    <a:pt x="1051099" y="0"/>
                  </a:lnTo>
                  <a:cubicBezTo>
                    <a:pt x="1039380" y="98167"/>
                    <a:pt x="1024099" y="197156"/>
                    <a:pt x="982154" y="293253"/>
                  </a:cubicBezTo>
                  <a:cubicBezTo>
                    <a:pt x="960085" y="343813"/>
                    <a:pt x="920605" y="389351"/>
                    <a:pt x="868128" y="406366"/>
                  </a:cubicBezTo>
                  <a:cubicBezTo>
                    <a:pt x="768073" y="438784"/>
                    <a:pt x="666162" y="359794"/>
                    <a:pt x="605375" y="273985"/>
                  </a:cubicBezTo>
                  <a:cubicBezTo>
                    <a:pt x="544587" y="188176"/>
                    <a:pt x="497376" y="85535"/>
                    <a:pt x="405936" y="33575"/>
                  </a:cubicBezTo>
                  <a:cubicBezTo>
                    <a:pt x="377079" y="17198"/>
                    <a:pt x="349562" y="6240"/>
                    <a:pt x="323354" y="30"/>
                  </a:cubicBezTo>
                  <a:lnTo>
                    <a:pt x="223451" y="30"/>
                  </a:lnTo>
                  <a:cubicBezTo>
                    <a:pt x="-57961" y="73876"/>
                    <a:pt x="-102463" y="783541"/>
                    <a:pt x="257939" y="935129"/>
                  </a:cubicBezTo>
                  <a:cubicBezTo>
                    <a:pt x="374492" y="984137"/>
                    <a:pt x="506568" y="979175"/>
                    <a:pt x="628113" y="1013998"/>
                  </a:cubicBezTo>
                  <a:cubicBezTo>
                    <a:pt x="952506" y="1106960"/>
                    <a:pt x="987816" y="1458231"/>
                    <a:pt x="1213128" y="1642998"/>
                  </a:cubicBezTo>
                  <a:lnTo>
                    <a:pt x="1213128" y="0"/>
                  </a:lnTo>
                  <a:close/>
                </a:path>
              </a:pathLst>
            </a:custGeom>
            <a:solidFill>
              <a:srgbClr val="8D80E5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FB5801F-F448-E7E7-023B-B98AFB10F09A}"/>
                </a:ext>
              </a:extLst>
            </p:cNvPr>
            <p:cNvSpPr/>
            <p:nvPr/>
          </p:nvSpPr>
          <p:spPr>
            <a:xfrm rot="10800000">
              <a:off x="4906097" y="240543"/>
              <a:ext cx="3449333" cy="1713610"/>
            </a:xfrm>
            <a:custGeom>
              <a:avLst/>
              <a:gdLst>
                <a:gd name="connsiteX0" fmla="*/ 378940 w 3449333"/>
                <a:gd name="connsiteY0" fmla="*/ 70613 h 1713610"/>
                <a:gd name="connsiteX1" fmla="*/ 541669 w 3449333"/>
                <a:gd name="connsiteY1" fmla="*/ 429555 h 1713610"/>
                <a:gd name="connsiteX2" fmla="*/ 473820 w 3449333"/>
                <a:gd name="connsiteY2" fmla="*/ 697696 h 1713610"/>
                <a:gd name="connsiteX3" fmla="*/ 396656 w 3449333"/>
                <a:gd name="connsiteY3" fmla="*/ 1048510 h 1713610"/>
                <a:gd name="connsiteX4" fmla="*/ 563190 w 3449333"/>
                <a:gd name="connsiteY4" fmla="*/ 1341824 h 1713610"/>
                <a:gd name="connsiteX5" fmla="*/ 786098 w 3449333"/>
                <a:gd name="connsiteY5" fmla="*/ 1382582 h 1713610"/>
                <a:gd name="connsiteX6" fmla="*/ 1006662 w 3449333"/>
                <a:gd name="connsiteY6" fmla="*/ 1299848 h 1713610"/>
                <a:gd name="connsiteX7" fmla="*/ 1192555 w 3449333"/>
                <a:gd name="connsiteY7" fmla="*/ 1164179 h 1713610"/>
                <a:gd name="connsiteX8" fmla="*/ 1431200 w 3449333"/>
                <a:gd name="connsiteY8" fmla="*/ 998741 h 1713610"/>
                <a:gd name="connsiteX9" fmla="*/ 2571491 w 3449333"/>
                <a:gd name="connsiteY9" fmla="*/ 902248 h 1713610"/>
                <a:gd name="connsiteX10" fmla="*/ 3073833 w 3449333"/>
                <a:gd name="connsiteY10" fmla="*/ 1348399 h 1713610"/>
                <a:gd name="connsiteX11" fmla="*/ 3416733 w 3449333"/>
                <a:gd name="connsiteY11" fmla="*/ 1713611 h 1713610"/>
                <a:gd name="connsiteX12" fmla="*/ 3449333 w 3449333"/>
                <a:gd name="connsiteY12" fmla="*/ 1713611 h 1713610"/>
                <a:gd name="connsiteX13" fmla="*/ 3088383 w 3449333"/>
                <a:gd name="connsiteY13" fmla="*/ 1337380 h 1713610"/>
                <a:gd name="connsiteX14" fmla="*/ 2577944 w 3449333"/>
                <a:gd name="connsiteY14" fmla="*/ 885202 h 1713610"/>
                <a:gd name="connsiteX15" fmla="*/ 1422738 w 3449333"/>
                <a:gd name="connsiteY15" fmla="*/ 982578 h 1713610"/>
                <a:gd name="connsiteX16" fmla="*/ 1181201 w 3449333"/>
                <a:gd name="connsiteY16" fmla="*/ 1149903 h 1713610"/>
                <a:gd name="connsiteX17" fmla="*/ 997043 w 3449333"/>
                <a:gd name="connsiteY17" fmla="*/ 1284354 h 1713610"/>
                <a:gd name="connsiteX18" fmla="*/ 572778 w 3449333"/>
                <a:gd name="connsiteY18" fmla="*/ 1326361 h 1713610"/>
                <a:gd name="connsiteX19" fmla="*/ 491140 w 3449333"/>
                <a:gd name="connsiteY19" fmla="*/ 703388 h 1713610"/>
                <a:gd name="connsiteX20" fmla="*/ 559811 w 3449333"/>
                <a:gd name="connsiteY20" fmla="*/ 431198 h 1713610"/>
                <a:gd name="connsiteX21" fmla="*/ 387950 w 3449333"/>
                <a:gd name="connsiteY21" fmla="*/ 54784 h 1713610"/>
                <a:gd name="connsiteX22" fmla="*/ 7884 w 3449333"/>
                <a:gd name="connsiteY22" fmla="*/ 5564 h 1713610"/>
                <a:gd name="connsiteX23" fmla="*/ 0 w 3449333"/>
                <a:gd name="connsiteY23" fmla="*/ 6051 h 1713610"/>
                <a:gd name="connsiteX24" fmla="*/ 0 w 3449333"/>
                <a:gd name="connsiteY24" fmla="*/ 24345 h 1713610"/>
                <a:gd name="connsiteX25" fmla="*/ 9041 w 3449333"/>
                <a:gd name="connsiteY25" fmla="*/ 23767 h 1713610"/>
                <a:gd name="connsiteX26" fmla="*/ 378910 w 3449333"/>
                <a:gd name="connsiteY26" fmla="*/ 70613 h 171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49333" h="1713610">
                  <a:moveTo>
                    <a:pt x="378940" y="70613"/>
                  </a:moveTo>
                  <a:cubicBezTo>
                    <a:pt x="498171" y="138676"/>
                    <a:pt x="555976" y="266156"/>
                    <a:pt x="541669" y="429555"/>
                  </a:cubicBezTo>
                  <a:cubicBezTo>
                    <a:pt x="534547" y="510980"/>
                    <a:pt x="505051" y="601690"/>
                    <a:pt x="473820" y="697696"/>
                  </a:cubicBezTo>
                  <a:cubicBezTo>
                    <a:pt x="435588" y="815222"/>
                    <a:pt x="396078" y="936736"/>
                    <a:pt x="396656" y="1048510"/>
                  </a:cubicBezTo>
                  <a:cubicBezTo>
                    <a:pt x="397326" y="1176660"/>
                    <a:pt x="451782" y="1272605"/>
                    <a:pt x="563190" y="1341824"/>
                  </a:cubicBezTo>
                  <a:cubicBezTo>
                    <a:pt x="625804" y="1380726"/>
                    <a:pt x="700807" y="1394454"/>
                    <a:pt x="786098" y="1382582"/>
                  </a:cubicBezTo>
                  <a:cubicBezTo>
                    <a:pt x="859092" y="1372446"/>
                    <a:pt x="935373" y="1343833"/>
                    <a:pt x="1006662" y="1299848"/>
                  </a:cubicBezTo>
                  <a:cubicBezTo>
                    <a:pt x="1072259" y="1259394"/>
                    <a:pt x="1133412" y="1210995"/>
                    <a:pt x="1192555" y="1164179"/>
                  </a:cubicBezTo>
                  <a:cubicBezTo>
                    <a:pt x="1267406" y="1104944"/>
                    <a:pt x="1344783" y="1043731"/>
                    <a:pt x="1431200" y="998741"/>
                  </a:cubicBezTo>
                  <a:cubicBezTo>
                    <a:pt x="1799274" y="807095"/>
                    <a:pt x="2225578" y="770994"/>
                    <a:pt x="2571491" y="902248"/>
                  </a:cubicBezTo>
                  <a:cubicBezTo>
                    <a:pt x="2802435" y="989883"/>
                    <a:pt x="2940417" y="1172124"/>
                    <a:pt x="3073833" y="1348399"/>
                  </a:cubicBezTo>
                  <a:cubicBezTo>
                    <a:pt x="3173187" y="1479623"/>
                    <a:pt x="3275646" y="1614926"/>
                    <a:pt x="3416733" y="1713611"/>
                  </a:cubicBezTo>
                  <a:lnTo>
                    <a:pt x="3449333" y="1713611"/>
                  </a:lnTo>
                  <a:cubicBezTo>
                    <a:pt x="3299054" y="1615657"/>
                    <a:pt x="3191999" y="1474266"/>
                    <a:pt x="3088383" y="1337380"/>
                  </a:cubicBezTo>
                  <a:cubicBezTo>
                    <a:pt x="2953384" y="1159066"/>
                    <a:pt x="2813819" y="974664"/>
                    <a:pt x="2577944" y="885202"/>
                  </a:cubicBezTo>
                  <a:cubicBezTo>
                    <a:pt x="2227221" y="752152"/>
                    <a:pt x="1795347" y="788557"/>
                    <a:pt x="1422738" y="982578"/>
                  </a:cubicBezTo>
                  <a:cubicBezTo>
                    <a:pt x="1334799" y="1028359"/>
                    <a:pt x="1256722" y="1090151"/>
                    <a:pt x="1181201" y="1149903"/>
                  </a:cubicBezTo>
                  <a:cubicBezTo>
                    <a:pt x="1122453" y="1196384"/>
                    <a:pt x="1061727" y="1244448"/>
                    <a:pt x="997043" y="1284354"/>
                  </a:cubicBezTo>
                  <a:cubicBezTo>
                    <a:pt x="877721" y="1357957"/>
                    <a:pt x="703577" y="1407664"/>
                    <a:pt x="572778" y="1326361"/>
                  </a:cubicBezTo>
                  <a:cubicBezTo>
                    <a:pt x="336325" y="1179429"/>
                    <a:pt x="415041" y="937406"/>
                    <a:pt x="491140" y="703388"/>
                  </a:cubicBezTo>
                  <a:cubicBezTo>
                    <a:pt x="522706" y="606347"/>
                    <a:pt x="552506" y="514694"/>
                    <a:pt x="559811" y="431198"/>
                  </a:cubicBezTo>
                  <a:cubicBezTo>
                    <a:pt x="574787" y="260281"/>
                    <a:pt x="513726" y="126591"/>
                    <a:pt x="387950" y="54784"/>
                  </a:cubicBezTo>
                  <a:cubicBezTo>
                    <a:pt x="272341" y="-11178"/>
                    <a:pt x="137891" y="-2685"/>
                    <a:pt x="7884" y="5564"/>
                  </a:cubicBezTo>
                  <a:cubicBezTo>
                    <a:pt x="5266" y="5716"/>
                    <a:pt x="2648" y="5899"/>
                    <a:pt x="0" y="6051"/>
                  </a:cubicBezTo>
                  <a:lnTo>
                    <a:pt x="0" y="24345"/>
                  </a:lnTo>
                  <a:cubicBezTo>
                    <a:pt x="3014" y="24163"/>
                    <a:pt x="6027" y="23980"/>
                    <a:pt x="9041" y="23767"/>
                  </a:cubicBezTo>
                  <a:cubicBezTo>
                    <a:pt x="142243" y="15335"/>
                    <a:pt x="268049" y="7360"/>
                    <a:pt x="378910" y="70613"/>
                  </a:cubicBezTo>
                  <a:close/>
                </a:path>
              </a:pathLst>
            </a:custGeom>
            <a:solidFill>
              <a:srgbClr val="1F1E21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15FF03-B1C2-4742-B4CC-D824C67338C5}"/>
                </a:ext>
              </a:extLst>
            </p:cNvPr>
            <p:cNvSpPr/>
            <p:nvPr/>
          </p:nvSpPr>
          <p:spPr>
            <a:xfrm>
              <a:off x="7645753" y="1272525"/>
              <a:ext cx="454225" cy="291712"/>
            </a:xfrm>
            <a:custGeom>
              <a:avLst/>
              <a:gdLst>
                <a:gd name="connsiteX0" fmla="*/ 134279 w 454225"/>
                <a:gd name="connsiteY0" fmla="*/ 273486 h 291712"/>
                <a:gd name="connsiteX1" fmla="*/ 32064 w 454225"/>
                <a:gd name="connsiteY1" fmla="*/ 203354 h 291712"/>
                <a:gd name="connsiteX2" fmla="*/ 6007 w 454225"/>
                <a:gd name="connsiteY2" fmla="*/ 87075 h 291712"/>
                <a:gd name="connsiteX3" fmla="*/ 72182 w 454225"/>
                <a:gd name="connsiteY3" fmla="*/ 23000 h 291712"/>
                <a:gd name="connsiteX4" fmla="*/ 116289 w 454225"/>
                <a:gd name="connsiteY4" fmla="*/ 7902 h 291712"/>
                <a:gd name="connsiteX5" fmla="*/ 452736 w 454225"/>
                <a:gd name="connsiteY5" fmla="*/ 163265 h 291712"/>
                <a:gd name="connsiteX6" fmla="*/ 134279 w 454225"/>
                <a:gd name="connsiteY6" fmla="*/ 273456 h 29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225" h="291712">
                  <a:moveTo>
                    <a:pt x="134279" y="273486"/>
                  </a:moveTo>
                  <a:cubicBezTo>
                    <a:pt x="96504" y="255923"/>
                    <a:pt x="58850" y="235254"/>
                    <a:pt x="32064" y="203354"/>
                  </a:cubicBezTo>
                  <a:cubicBezTo>
                    <a:pt x="5277" y="171453"/>
                    <a:pt x="-8817" y="126038"/>
                    <a:pt x="6007" y="87075"/>
                  </a:cubicBezTo>
                  <a:cubicBezTo>
                    <a:pt x="17331" y="57336"/>
                    <a:pt x="42748" y="36668"/>
                    <a:pt x="72182" y="23000"/>
                  </a:cubicBezTo>
                  <a:cubicBezTo>
                    <a:pt x="86337" y="16425"/>
                    <a:pt x="101404" y="11464"/>
                    <a:pt x="116289" y="7902"/>
                  </a:cubicBezTo>
                  <a:cubicBezTo>
                    <a:pt x="219418" y="-16845"/>
                    <a:pt x="476053" y="11677"/>
                    <a:pt x="452736" y="163265"/>
                  </a:cubicBezTo>
                  <a:cubicBezTo>
                    <a:pt x="433346" y="289315"/>
                    <a:pt x="223162" y="314732"/>
                    <a:pt x="134279" y="273456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1A48DAF-D0A3-BF68-CA9E-2D18A07DE7D0}"/>
                </a:ext>
              </a:extLst>
            </p:cNvPr>
            <p:cNvSpPr/>
            <p:nvPr/>
          </p:nvSpPr>
          <p:spPr>
            <a:xfrm>
              <a:off x="7872865" y="1785456"/>
              <a:ext cx="187082" cy="187234"/>
            </a:xfrm>
            <a:custGeom>
              <a:avLst/>
              <a:gdLst>
                <a:gd name="connsiteX0" fmla="*/ 27859 w 187082"/>
                <a:gd name="connsiteY0" fmla="*/ 21379 h 187234"/>
                <a:gd name="connsiteX1" fmla="*/ 60398 w 187082"/>
                <a:gd name="connsiteY1" fmla="*/ 182891 h 187234"/>
                <a:gd name="connsiteX2" fmla="*/ 185930 w 187082"/>
                <a:gd name="connsiteY2" fmla="*/ 76201 h 187234"/>
                <a:gd name="connsiteX3" fmla="*/ 31785 w 187082"/>
                <a:gd name="connsiteY3" fmla="*/ 18062 h 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082" h="187234">
                  <a:moveTo>
                    <a:pt x="27859" y="21379"/>
                  </a:moveTo>
                  <a:cubicBezTo>
                    <a:pt x="-21392" y="65577"/>
                    <a:pt x="-2124" y="161188"/>
                    <a:pt x="60398" y="182891"/>
                  </a:cubicBezTo>
                  <a:cubicBezTo>
                    <a:pt x="122921" y="204564"/>
                    <a:pt x="197254" y="141402"/>
                    <a:pt x="185930" y="76201"/>
                  </a:cubicBezTo>
                  <a:cubicBezTo>
                    <a:pt x="174607" y="11000"/>
                    <a:pt x="83350" y="-23427"/>
                    <a:pt x="31785" y="18062"/>
                  </a:cubicBezTo>
                </a:path>
              </a:pathLst>
            </a:custGeom>
            <a:solidFill>
              <a:srgbClr val="5B1CCA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rapezoid 13">
            <a:extLst>
              <a:ext uri="{FF2B5EF4-FFF2-40B4-BE49-F238E27FC236}">
                <a16:creationId xmlns:a16="http://schemas.microsoft.com/office/drawing/2014/main" id="{CAC41249-A890-14E5-DFD4-178262633AED}"/>
              </a:ext>
            </a:extLst>
          </p:cNvPr>
          <p:cNvSpPr/>
          <p:nvPr/>
        </p:nvSpPr>
        <p:spPr bwMode="auto">
          <a:xfrm rot="16200000">
            <a:off x="-2774200" y="3359409"/>
            <a:ext cx="6336224" cy="140420"/>
          </a:xfrm>
          <a:prstGeom prst="trapezoid">
            <a:avLst>
              <a:gd name="adj" fmla="val 4968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5D088-5589-0F5F-A483-BC41C65F4DF9}"/>
              </a:ext>
            </a:extLst>
          </p:cNvPr>
          <p:cNvGrpSpPr/>
          <p:nvPr/>
        </p:nvGrpSpPr>
        <p:grpSpPr>
          <a:xfrm>
            <a:off x="11390935" y="559133"/>
            <a:ext cx="553104" cy="5846648"/>
            <a:chOff x="124510" y="559133"/>
            <a:chExt cx="553104" cy="584664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065E3F9-3F3B-7B25-98A0-9C89D2CE693F}"/>
                </a:ext>
              </a:extLst>
            </p:cNvPr>
            <p:cNvGrpSpPr/>
            <p:nvPr/>
          </p:nvGrpSpPr>
          <p:grpSpPr>
            <a:xfrm>
              <a:off x="124510" y="559133"/>
              <a:ext cx="553104" cy="177298"/>
              <a:chOff x="2021153" y="1498426"/>
              <a:chExt cx="548234" cy="175738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C59CF2E-310B-E670-294A-14B89528507A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05E4DED-3194-7ACE-C775-0FE7A521232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E783392-EFF6-E9C4-7727-47626C8343E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5657354-6CDC-8A33-18CF-039BF04925E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F7DDC0-978C-A8E6-C1E3-BC374864F466}"/>
                </a:ext>
              </a:extLst>
            </p:cNvPr>
            <p:cNvGrpSpPr/>
            <p:nvPr/>
          </p:nvGrpSpPr>
          <p:grpSpPr>
            <a:xfrm>
              <a:off x="124510" y="995237"/>
              <a:ext cx="553104" cy="177298"/>
              <a:chOff x="2021153" y="1498426"/>
              <a:chExt cx="548234" cy="175738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83DB426-7DD5-27CD-B840-FF7ECDEE2B19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DD96313-F547-4301-3C67-75B5AC57DA8C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4D68C6D-2A42-EE30-64DD-BD7698EE5CD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DB0A8B9-F46C-978B-9895-E31DD15D9FF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07E2109-0A37-A57E-D566-681CDA31782B}"/>
                </a:ext>
              </a:extLst>
            </p:cNvPr>
            <p:cNvGrpSpPr/>
            <p:nvPr/>
          </p:nvGrpSpPr>
          <p:grpSpPr>
            <a:xfrm>
              <a:off x="124510" y="1431342"/>
              <a:ext cx="553104" cy="177298"/>
              <a:chOff x="2021153" y="1498426"/>
              <a:chExt cx="548234" cy="175738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AC4CB4-2AC6-7C86-24A8-2A08675E578E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E709447-2745-7463-50A3-F135C5272CBF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C953D46-4346-0180-1529-621CB4ACE67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72BF86C-6B2F-5F42-80A4-D0FD659529AB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499F39-E77D-825F-ACB2-173A75018D10}"/>
                </a:ext>
              </a:extLst>
            </p:cNvPr>
            <p:cNvGrpSpPr/>
            <p:nvPr/>
          </p:nvGrpSpPr>
          <p:grpSpPr>
            <a:xfrm>
              <a:off x="124510" y="1867446"/>
              <a:ext cx="553104" cy="177298"/>
              <a:chOff x="2021153" y="1498426"/>
              <a:chExt cx="548234" cy="175738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34F7551-7840-C1B4-F50D-1453910CA54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84A712E-B389-F86A-D1AE-3F0C3BDF3F6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7F4CC27-333F-D438-C3C6-7273622BD95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33AFF73-E59D-55EE-6E65-40F02226EFA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97CBCE-A645-67EF-4382-E57CCD492494}"/>
                </a:ext>
              </a:extLst>
            </p:cNvPr>
            <p:cNvGrpSpPr/>
            <p:nvPr/>
          </p:nvGrpSpPr>
          <p:grpSpPr>
            <a:xfrm>
              <a:off x="124510" y="2303550"/>
              <a:ext cx="553104" cy="177298"/>
              <a:chOff x="2021153" y="1498426"/>
              <a:chExt cx="548234" cy="17573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A29354E-F65E-C456-16E8-F436CB5CEC4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40D5B22-ACC5-80B4-5B22-3BF52CFFF93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14C6732-A1E8-5E07-9633-1EC5663E0F03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26C0E23-9991-24EB-772C-20A75B97309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4EFE22-EFCF-BCF7-1034-56402ED5FF33}"/>
                </a:ext>
              </a:extLst>
            </p:cNvPr>
            <p:cNvGrpSpPr/>
            <p:nvPr/>
          </p:nvGrpSpPr>
          <p:grpSpPr>
            <a:xfrm>
              <a:off x="124510" y="2739654"/>
              <a:ext cx="553104" cy="177298"/>
              <a:chOff x="2021153" y="1498426"/>
              <a:chExt cx="548234" cy="17573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6430388-E59E-15F8-AC29-9FBA5CE4DB39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2821A77-DF21-A5B9-DFFA-C96D8E32D33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E565912-911B-C99E-EBC5-31F09507E50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97C6E80-0C34-0ACD-A93D-E939C0F0CEC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BF8F82-F643-8463-A6FA-ED439782B917}"/>
                </a:ext>
              </a:extLst>
            </p:cNvPr>
            <p:cNvGrpSpPr/>
            <p:nvPr/>
          </p:nvGrpSpPr>
          <p:grpSpPr>
            <a:xfrm>
              <a:off x="124510" y="3175758"/>
              <a:ext cx="553104" cy="177298"/>
              <a:chOff x="2021153" y="1498426"/>
              <a:chExt cx="548234" cy="17573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A441E9-C875-1A53-05D1-455999547CD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9925E7F-E414-9588-3CD0-C4889E13D19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24DC9B4-5C9D-15DB-F572-97F3F7C3616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03CBAD3-7B38-8B95-42EE-1664FDB7A6C6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2AA1320-D1FC-8490-0037-C31542FD94E3}"/>
                </a:ext>
              </a:extLst>
            </p:cNvPr>
            <p:cNvGrpSpPr/>
            <p:nvPr/>
          </p:nvGrpSpPr>
          <p:grpSpPr>
            <a:xfrm>
              <a:off x="124510" y="3611862"/>
              <a:ext cx="553104" cy="177298"/>
              <a:chOff x="2021153" y="1498426"/>
              <a:chExt cx="548234" cy="175738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FDD263C-311C-007E-3A79-C685E861E3BC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1410140-0D7D-99AC-FDBC-09C512455C7B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8F723EC-7797-27A4-C040-68B56A8A35D6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80D0403-0BE4-47C1-8D6B-F5FAF72BDB1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25E3E2-61F9-36FC-36A2-EA0C17FB3594}"/>
                </a:ext>
              </a:extLst>
            </p:cNvPr>
            <p:cNvGrpSpPr/>
            <p:nvPr/>
          </p:nvGrpSpPr>
          <p:grpSpPr>
            <a:xfrm>
              <a:off x="124510" y="4047966"/>
              <a:ext cx="553104" cy="177298"/>
              <a:chOff x="2021153" y="1498426"/>
              <a:chExt cx="548234" cy="175738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E41968-1299-A817-DED5-7B77D34164D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4F07E1-6A4D-492D-F895-4DEBD2FE77D9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11D38A0-A623-7B87-D0C7-E86D23FC4F89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D3B2C49-4228-E3BF-9EDE-FF3210BB93A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75A3B-3A66-C971-6CBB-798EA74482D2}"/>
                </a:ext>
              </a:extLst>
            </p:cNvPr>
            <p:cNvGrpSpPr/>
            <p:nvPr/>
          </p:nvGrpSpPr>
          <p:grpSpPr>
            <a:xfrm>
              <a:off x="124510" y="4484070"/>
              <a:ext cx="553104" cy="177298"/>
              <a:chOff x="2021153" y="1498426"/>
              <a:chExt cx="548234" cy="17573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139B6EF-1EB2-6F10-E2FE-6C20B93156B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E321361-F11A-A89B-6D26-406F587EC32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703F0DD-E233-6762-9F1A-3D4270762B3F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71DB3C8-38F6-B1A8-CA15-A0DEB1527955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47F793-7191-05D9-3960-942CEC3FF643}"/>
                </a:ext>
              </a:extLst>
            </p:cNvPr>
            <p:cNvGrpSpPr/>
            <p:nvPr/>
          </p:nvGrpSpPr>
          <p:grpSpPr>
            <a:xfrm>
              <a:off x="124510" y="4920174"/>
              <a:ext cx="553104" cy="177298"/>
              <a:chOff x="2021153" y="1498426"/>
              <a:chExt cx="548234" cy="17573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3546EFA-9908-1EAA-3261-2AC57636495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E520C98-0F57-51D4-CF5E-4301091FE9D6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5C48758-34C2-1773-2495-F1DCE787CAD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8FA4A1-C179-03AA-EFCB-5A5EA3931FCE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FB578C9-F47D-7BD8-841C-8ED4F312DB99}"/>
                </a:ext>
              </a:extLst>
            </p:cNvPr>
            <p:cNvGrpSpPr/>
            <p:nvPr/>
          </p:nvGrpSpPr>
          <p:grpSpPr>
            <a:xfrm>
              <a:off x="124510" y="5356278"/>
              <a:ext cx="553104" cy="177298"/>
              <a:chOff x="2021153" y="1498426"/>
              <a:chExt cx="548234" cy="17573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A1429B2-5935-1FD6-BFD5-5076412432A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80DE7FF-F117-0457-FFF3-31F3E98241D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0876DA-8F2E-A578-5C93-2129EE2E0D1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12E0A1D-F89C-C085-40F8-89508FA6D36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C1B659-2B0D-CD19-3120-5CBFD08F436D}"/>
                </a:ext>
              </a:extLst>
            </p:cNvPr>
            <p:cNvGrpSpPr/>
            <p:nvPr/>
          </p:nvGrpSpPr>
          <p:grpSpPr>
            <a:xfrm>
              <a:off x="124510" y="5792382"/>
              <a:ext cx="553104" cy="177298"/>
              <a:chOff x="2021153" y="1498426"/>
              <a:chExt cx="548234" cy="17573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1F9C04D-3ACE-484D-AA54-D78369D7BAA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B7087D-ED34-05AC-AE28-47430A2337AD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2BE9963-C59F-1EA6-C2D1-4A8670D7FA7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2F5DF27-5A41-48C9-F33E-D11A3ED622C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616A00-705E-75C7-4BED-C119672E1656}"/>
                </a:ext>
              </a:extLst>
            </p:cNvPr>
            <p:cNvGrpSpPr/>
            <p:nvPr/>
          </p:nvGrpSpPr>
          <p:grpSpPr>
            <a:xfrm>
              <a:off x="124510" y="6228483"/>
              <a:ext cx="553104" cy="177298"/>
              <a:chOff x="2021153" y="1498426"/>
              <a:chExt cx="548234" cy="17573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20BB3C0-69A2-8898-1FBA-C00891262E52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4E18EB1-A4C4-FE0C-2BE1-7EEDD1C6526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76210A-ED55-AB12-1D30-255D7D0EDE75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9E78E3C-75E1-6FE7-FF38-26B34CC56D76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6" name="Content Placeholder 84">
            <a:extLst>
              <a:ext uri="{FF2B5EF4-FFF2-40B4-BE49-F238E27FC236}">
                <a16:creationId xmlns:a16="http://schemas.microsoft.com/office/drawing/2014/main" id="{C1FA5638-32ED-96A0-9437-A3CA168D6C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92375" y="2521764"/>
            <a:ext cx="3603625" cy="3225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" name="Content Placeholder 84">
            <a:extLst>
              <a:ext uri="{FF2B5EF4-FFF2-40B4-BE49-F238E27FC236}">
                <a16:creationId xmlns:a16="http://schemas.microsoft.com/office/drawing/2014/main" id="{155DBDE4-81AA-3BC6-D17C-737CE2BBFB8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20448" y="2521764"/>
            <a:ext cx="3603625" cy="3225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1FAE9F7B-7333-3FE1-0895-1F5B93FCEB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7926" y="1698770"/>
            <a:ext cx="7285673" cy="8049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26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 rot="-674480">
            <a:off x="36555" y="-1929879"/>
            <a:ext cx="13800436" cy="10146401"/>
          </a:xfrm>
          <a:custGeom>
            <a:avLst/>
            <a:gdLst/>
            <a:ahLst/>
            <a:cxnLst/>
            <a:rect l="l" t="t" r="r" b="b"/>
            <a:pathLst>
              <a:path w="89309" h="69570" extrusionOk="0">
                <a:moveTo>
                  <a:pt x="51380" y="0"/>
                </a:moveTo>
                <a:lnTo>
                  <a:pt x="31738" y="654"/>
                </a:lnTo>
                <a:cubicBezTo>
                  <a:pt x="31578" y="609"/>
                  <a:pt x="31392" y="588"/>
                  <a:pt x="31183" y="588"/>
                </a:cubicBezTo>
                <a:cubicBezTo>
                  <a:pt x="27600" y="588"/>
                  <a:pt x="17314" y="6825"/>
                  <a:pt x="14880" y="8324"/>
                </a:cubicBezTo>
                <a:cubicBezTo>
                  <a:pt x="12306" y="9908"/>
                  <a:pt x="10265" y="12225"/>
                  <a:pt x="8448" y="14643"/>
                </a:cubicBezTo>
                <a:cubicBezTo>
                  <a:pt x="5288" y="18849"/>
                  <a:pt x="2663" y="23529"/>
                  <a:pt x="1332" y="28620"/>
                </a:cubicBezTo>
                <a:cubicBezTo>
                  <a:pt x="1" y="33710"/>
                  <a:pt x="28" y="39243"/>
                  <a:pt x="2000" y="44121"/>
                </a:cubicBezTo>
                <a:cubicBezTo>
                  <a:pt x="3402" y="47591"/>
                  <a:pt x="5724" y="50619"/>
                  <a:pt x="8305" y="53328"/>
                </a:cubicBezTo>
                <a:cubicBezTo>
                  <a:pt x="13268" y="58540"/>
                  <a:pt x="19282" y="62733"/>
                  <a:pt x="25842" y="65689"/>
                </a:cubicBezTo>
                <a:cubicBezTo>
                  <a:pt x="30273" y="67687"/>
                  <a:pt x="34994" y="69134"/>
                  <a:pt x="39842" y="69483"/>
                </a:cubicBezTo>
                <a:cubicBezTo>
                  <a:pt x="40667" y="69543"/>
                  <a:pt x="41492" y="69570"/>
                  <a:pt x="42318" y="69570"/>
                </a:cubicBezTo>
                <a:cubicBezTo>
                  <a:pt x="46036" y="69570"/>
                  <a:pt x="49752" y="69015"/>
                  <a:pt x="53414" y="68329"/>
                </a:cubicBezTo>
                <a:cubicBezTo>
                  <a:pt x="60135" y="67068"/>
                  <a:pt x="66841" y="65330"/>
                  <a:pt x="72896" y="62151"/>
                </a:cubicBezTo>
                <a:cubicBezTo>
                  <a:pt x="78951" y="58973"/>
                  <a:pt x="84355" y="54242"/>
                  <a:pt x="87397" y="48118"/>
                </a:cubicBezTo>
                <a:cubicBezTo>
                  <a:pt x="88512" y="45875"/>
                  <a:pt x="89309" y="43388"/>
                  <a:pt x="89068" y="40895"/>
                </a:cubicBezTo>
                <a:cubicBezTo>
                  <a:pt x="88828" y="38402"/>
                  <a:pt x="87374" y="35921"/>
                  <a:pt x="85050" y="34990"/>
                </a:cubicBezTo>
                <a:cubicBezTo>
                  <a:pt x="83337" y="34304"/>
                  <a:pt x="81089" y="34337"/>
                  <a:pt x="80126" y="32761"/>
                </a:cubicBezTo>
                <a:cubicBezTo>
                  <a:pt x="78410" y="29956"/>
                  <a:pt x="83108" y="26379"/>
                  <a:pt x="81617" y="23449"/>
                </a:cubicBezTo>
                <a:cubicBezTo>
                  <a:pt x="81056" y="22345"/>
                  <a:pt x="79887" y="21915"/>
                  <a:pt x="78619" y="21915"/>
                </a:cubicBezTo>
                <a:cubicBezTo>
                  <a:pt x="77665" y="21915"/>
                  <a:pt x="76654" y="22158"/>
                  <a:pt x="75804" y="22540"/>
                </a:cubicBezTo>
                <a:cubicBezTo>
                  <a:pt x="74381" y="23180"/>
                  <a:pt x="73063" y="24059"/>
                  <a:pt x="71926" y="25126"/>
                </a:cubicBezTo>
                <a:cubicBezTo>
                  <a:pt x="70288" y="26664"/>
                  <a:pt x="69037" y="28572"/>
                  <a:pt x="67405" y="30116"/>
                </a:cubicBezTo>
                <a:cubicBezTo>
                  <a:pt x="65997" y="31447"/>
                  <a:pt x="64151" y="32518"/>
                  <a:pt x="62254" y="32518"/>
                </a:cubicBezTo>
                <a:cubicBezTo>
                  <a:pt x="61953" y="32518"/>
                  <a:pt x="61650" y="32491"/>
                  <a:pt x="61348" y="32434"/>
                </a:cubicBezTo>
                <a:cubicBezTo>
                  <a:pt x="59492" y="32084"/>
                  <a:pt x="57985" y="30630"/>
                  <a:pt x="57146" y="28937"/>
                </a:cubicBezTo>
                <a:cubicBezTo>
                  <a:pt x="56305" y="27245"/>
                  <a:pt x="56041" y="25329"/>
                  <a:pt x="55894" y="23446"/>
                </a:cubicBezTo>
                <a:cubicBezTo>
                  <a:pt x="55638" y="20178"/>
                  <a:pt x="55706" y="16886"/>
                  <a:pt x="56092" y="13631"/>
                </a:cubicBezTo>
                <a:cubicBezTo>
                  <a:pt x="56408" y="10962"/>
                  <a:pt x="56941" y="8250"/>
                  <a:pt x="56432" y="5610"/>
                </a:cubicBezTo>
                <a:cubicBezTo>
                  <a:pt x="55924" y="2970"/>
                  <a:pt x="54044" y="359"/>
                  <a:pt x="5138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36"/>
          <p:cNvSpPr txBox="1">
            <a:spLocks noGrp="1"/>
          </p:cNvSpPr>
          <p:nvPr>
            <p:ph type="title" hasCustomPrompt="1"/>
          </p:nvPr>
        </p:nvSpPr>
        <p:spPr>
          <a:xfrm rot="-255">
            <a:off x="3396205" y="4459611"/>
            <a:ext cx="5399600" cy="1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1"/>
          </p:nvPr>
        </p:nvSpPr>
        <p:spPr>
          <a:xfrm>
            <a:off x="3396251" y="5711184"/>
            <a:ext cx="5399600" cy="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 idx="2" hasCustomPrompt="1"/>
          </p:nvPr>
        </p:nvSpPr>
        <p:spPr>
          <a:xfrm>
            <a:off x="3396205" y="720004"/>
            <a:ext cx="5399600" cy="1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3"/>
          </p:nvPr>
        </p:nvSpPr>
        <p:spPr>
          <a:xfrm>
            <a:off x="3396300" y="1971033"/>
            <a:ext cx="5399600" cy="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4" hasCustomPrompt="1"/>
          </p:nvPr>
        </p:nvSpPr>
        <p:spPr>
          <a:xfrm rot="-255">
            <a:off x="3396172" y="2597011"/>
            <a:ext cx="5399600" cy="1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37" name="Google Shape;337;p36"/>
          <p:cNvSpPr txBox="1">
            <a:spLocks noGrp="1"/>
          </p:cNvSpPr>
          <p:nvPr>
            <p:ph type="subTitle" idx="5"/>
          </p:nvPr>
        </p:nvSpPr>
        <p:spPr>
          <a:xfrm>
            <a:off x="3396217" y="3848584"/>
            <a:ext cx="5399600" cy="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 l="27572" t="49018" r="19054"/>
          <a:stretch/>
        </p:blipFill>
        <p:spPr>
          <a:xfrm rot="880372">
            <a:off x="-636491" y="4389852"/>
            <a:ext cx="5893251" cy="349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33" y="4370495"/>
            <a:ext cx="414600" cy="41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36"/>
          <p:cNvGrpSpPr/>
          <p:nvPr/>
        </p:nvGrpSpPr>
        <p:grpSpPr>
          <a:xfrm>
            <a:off x="7571286" y="2147268"/>
            <a:ext cx="5849473" cy="5737259"/>
            <a:chOff x="5678464" y="1610451"/>
            <a:chExt cx="4387105" cy="4302944"/>
          </a:xfrm>
        </p:grpSpPr>
        <p:sp>
          <p:nvSpPr>
            <p:cNvPr id="341" name="Google Shape;341;p36"/>
            <p:cNvSpPr/>
            <p:nvPr/>
          </p:nvSpPr>
          <p:spPr>
            <a:xfrm rot="-1887586" flipH="1">
              <a:off x="6229562" y="2272151"/>
              <a:ext cx="3227758" cy="3020993"/>
            </a:xfrm>
            <a:custGeom>
              <a:avLst/>
              <a:gdLst/>
              <a:ahLst/>
              <a:cxnLst/>
              <a:rect l="l" t="t" r="r" b="b"/>
              <a:pathLst>
                <a:path w="49002" h="45863" extrusionOk="0">
                  <a:moveTo>
                    <a:pt x="7884" y="1"/>
                  </a:moveTo>
                  <a:cubicBezTo>
                    <a:pt x="5460" y="1"/>
                    <a:pt x="3475" y="1698"/>
                    <a:pt x="2862" y="5020"/>
                  </a:cubicBezTo>
                  <a:cubicBezTo>
                    <a:pt x="1583" y="11968"/>
                    <a:pt x="1441" y="19302"/>
                    <a:pt x="776" y="26337"/>
                  </a:cubicBezTo>
                  <a:cubicBezTo>
                    <a:pt x="324" y="31109"/>
                    <a:pt x="0" y="36376"/>
                    <a:pt x="2861" y="40224"/>
                  </a:cubicBezTo>
                  <a:cubicBezTo>
                    <a:pt x="6166" y="44670"/>
                    <a:pt x="12399" y="45504"/>
                    <a:pt x="17935" y="45732"/>
                  </a:cubicBezTo>
                  <a:cubicBezTo>
                    <a:pt x="19860" y="45812"/>
                    <a:pt x="21790" y="45863"/>
                    <a:pt x="23719" y="45863"/>
                  </a:cubicBezTo>
                  <a:cubicBezTo>
                    <a:pt x="28198" y="45863"/>
                    <a:pt x="32671" y="45589"/>
                    <a:pt x="37068" y="44767"/>
                  </a:cubicBezTo>
                  <a:cubicBezTo>
                    <a:pt x="39553" y="44301"/>
                    <a:pt x="42051" y="43644"/>
                    <a:pt x="44189" y="42292"/>
                  </a:cubicBezTo>
                  <a:cubicBezTo>
                    <a:pt x="46326" y="40942"/>
                    <a:pt x="48077" y="38803"/>
                    <a:pt x="48455" y="36304"/>
                  </a:cubicBezTo>
                  <a:cubicBezTo>
                    <a:pt x="49002" y="32695"/>
                    <a:pt x="46570" y="29177"/>
                    <a:pt x="43475" y="27243"/>
                  </a:cubicBezTo>
                  <a:cubicBezTo>
                    <a:pt x="40379" y="25308"/>
                    <a:pt x="36704" y="24595"/>
                    <a:pt x="33154" y="23745"/>
                  </a:cubicBezTo>
                  <a:cubicBezTo>
                    <a:pt x="29603" y="22894"/>
                    <a:pt x="25951" y="21793"/>
                    <a:pt x="23282" y="19303"/>
                  </a:cubicBezTo>
                  <a:cubicBezTo>
                    <a:pt x="20820" y="17005"/>
                    <a:pt x="19476" y="13785"/>
                    <a:pt x="18171" y="10680"/>
                  </a:cubicBezTo>
                  <a:cubicBezTo>
                    <a:pt x="16866" y="7576"/>
                    <a:pt x="15452" y="4371"/>
                    <a:pt x="12905" y="2168"/>
                  </a:cubicBezTo>
                  <a:cubicBezTo>
                    <a:pt x="11217" y="716"/>
                    <a:pt x="9458" y="1"/>
                    <a:pt x="78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6"/>
            <p:cNvSpPr/>
            <p:nvPr/>
          </p:nvSpPr>
          <p:spPr>
            <a:xfrm rot="-1887586" flipH="1">
              <a:off x="6286712" y="2230701"/>
              <a:ext cx="3227758" cy="3020993"/>
            </a:xfrm>
            <a:custGeom>
              <a:avLst/>
              <a:gdLst/>
              <a:ahLst/>
              <a:cxnLst/>
              <a:rect l="l" t="t" r="r" b="b"/>
              <a:pathLst>
                <a:path w="49002" h="45863" extrusionOk="0">
                  <a:moveTo>
                    <a:pt x="7884" y="1"/>
                  </a:moveTo>
                  <a:cubicBezTo>
                    <a:pt x="5460" y="1"/>
                    <a:pt x="3475" y="1698"/>
                    <a:pt x="2862" y="5020"/>
                  </a:cubicBezTo>
                  <a:cubicBezTo>
                    <a:pt x="1583" y="11968"/>
                    <a:pt x="1441" y="19302"/>
                    <a:pt x="776" y="26337"/>
                  </a:cubicBezTo>
                  <a:cubicBezTo>
                    <a:pt x="324" y="31109"/>
                    <a:pt x="0" y="36376"/>
                    <a:pt x="2861" y="40224"/>
                  </a:cubicBezTo>
                  <a:cubicBezTo>
                    <a:pt x="6166" y="44670"/>
                    <a:pt x="12399" y="45504"/>
                    <a:pt x="17935" y="45732"/>
                  </a:cubicBezTo>
                  <a:cubicBezTo>
                    <a:pt x="19860" y="45812"/>
                    <a:pt x="21790" y="45863"/>
                    <a:pt x="23719" y="45863"/>
                  </a:cubicBezTo>
                  <a:cubicBezTo>
                    <a:pt x="28198" y="45863"/>
                    <a:pt x="32671" y="45589"/>
                    <a:pt x="37068" y="44767"/>
                  </a:cubicBezTo>
                  <a:cubicBezTo>
                    <a:pt x="39553" y="44301"/>
                    <a:pt x="42051" y="43644"/>
                    <a:pt x="44189" y="42292"/>
                  </a:cubicBezTo>
                  <a:cubicBezTo>
                    <a:pt x="46326" y="40942"/>
                    <a:pt x="48077" y="38803"/>
                    <a:pt x="48455" y="36304"/>
                  </a:cubicBezTo>
                  <a:cubicBezTo>
                    <a:pt x="49002" y="32695"/>
                    <a:pt x="46570" y="29177"/>
                    <a:pt x="43475" y="27243"/>
                  </a:cubicBezTo>
                  <a:cubicBezTo>
                    <a:pt x="40379" y="25308"/>
                    <a:pt x="36704" y="24595"/>
                    <a:pt x="33154" y="23745"/>
                  </a:cubicBezTo>
                  <a:cubicBezTo>
                    <a:pt x="29603" y="22894"/>
                    <a:pt x="25951" y="21793"/>
                    <a:pt x="23282" y="19303"/>
                  </a:cubicBezTo>
                  <a:cubicBezTo>
                    <a:pt x="20820" y="17005"/>
                    <a:pt x="19476" y="13785"/>
                    <a:pt x="18171" y="10680"/>
                  </a:cubicBezTo>
                  <a:cubicBezTo>
                    <a:pt x="16866" y="7576"/>
                    <a:pt x="15452" y="4371"/>
                    <a:pt x="12905" y="2168"/>
                  </a:cubicBezTo>
                  <a:cubicBezTo>
                    <a:pt x="11217" y="716"/>
                    <a:pt x="9458" y="1"/>
                    <a:pt x="788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3" name="Google Shape;343;p36"/>
          <p:cNvSpPr/>
          <p:nvPr/>
        </p:nvSpPr>
        <p:spPr>
          <a:xfrm>
            <a:off x="11684267" y="32510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2263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/>
          <p:nvPr/>
        </p:nvSpPr>
        <p:spPr>
          <a:xfrm rot="3196871">
            <a:off x="921796" y="-1935456"/>
            <a:ext cx="10405256" cy="11624072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960000" y="5126000"/>
            <a:ext cx="32388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subTitle" idx="2"/>
          </p:nvPr>
        </p:nvSpPr>
        <p:spPr>
          <a:xfrm>
            <a:off x="7988833" y="5126000"/>
            <a:ext cx="3243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hasCustomPrompt="1"/>
          </p:nvPr>
        </p:nvSpPr>
        <p:spPr>
          <a:xfrm>
            <a:off x="8872533" y="2297133"/>
            <a:ext cx="14752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3" hasCustomPrompt="1"/>
          </p:nvPr>
        </p:nvSpPr>
        <p:spPr>
          <a:xfrm>
            <a:off x="1839468" y="2297133"/>
            <a:ext cx="1480000" cy="1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5"/>
          </p:nvPr>
        </p:nvSpPr>
        <p:spPr>
          <a:xfrm>
            <a:off x="4472251" y="5126000"/>
            <a:ext cx="3243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title" idx="6" hasCustomPrompt="1"/>
          </p:nvPr>
        </p:nvSpPr>
        <p:spPr>
          <a:xfrm>
            <a:off x="5386800" y="2297133"/>
            <a:ext cx="14752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7"/>
          </p:nvPr>
        </p:nvSpPr>
        <p:spPr>
          <a:xfrm>
            <a:off x="960100" y="4528600"/>
            <a:ext cx="3238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8"/>
          </p:nvPr>
        </p:nvSpPr>
        <p:spPr>
          <a:xfrm>
            <a:off x="4472247" y="4528600"/>
            <a:ext cx="3243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title" idx="9"/>
          </p:nvPr>
        </p:nvSpPr>
        <p:spPr>
          <a:xfrm>
            <a:off x="7988793" y="4528600"/>
            <a:ext cx="3243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686759" y="34543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37"/>
          <p:cNvSpPr/>
          <p:nvPr/>
        </p:nvSpPr>
        <p:spPr>
          <a:xfrm>
            <a:off x="11054000" y="6348235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37"/>
          <p:cNvSpPr/>
          <p:nvPr/>
        </p:nvSpPr>
        <p:spPr>
          <a:xfrm>
            <a:off x="-92833" y="4062232"/>
            <a:ext cx="779600" cy="780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59" name="Google Shape;35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5365" y="4135644"/>
            <a:ext cx="392968" cy="392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37"/>
          <p:cNvGrpSpPr/>
          <p:nvPr/>
        </p:nvGrpSpPr>
        <p:grpSpPr>
          <a:xfrm>
            <a:off x="8990801" y="-1330802"/>
            <a:ext cx="5240848" cy="4487651"/>
            <a:chOff x="6743101" y="-998101"/>
            <a:chExt cx="3930636" cy="3365738"/>
          </a:xfrm>
        </p:grpSpPr>
        <p:sp>
          <p:nvSpPr>
            <p:cNvPr id="361" name="Google Shape;361;p37"/>
            <p:cNvSpPr/>
            <p:nvPr/>
          </p:nvSpPr>
          <p:spPr>
            <a:xfrm rot="-9064719" flipH="1">
              <a:off x="7023959" y="-322991"/>
              <a:ext cx="3311770" cy="2015517"/>
            </a:xfrm>
            <a:custGeom>
              <a:avLst/>
              <a:gdLst/>
              <a:ahLst/>
              <a:cxnLst/>
              <a:rect l="l" t="t" r="r" b="b"/>
              <a:pathLst>
                <a:path w="36715" h="22345" extrusionOk="0">
                  <a:moveTo>
                    <a:pt x="29560" y="1"/>
                  </a:moveTo>
                  <a:cubicBezTo>
                    <a:pt x="27733" y="1"/>
                    <a:pt x="26157" y="1644"/>
                    <a:pt x="21970" y="2027"/>
                  </a:cubicBezTo>
                  <a:cubicBezTo>
                    <a:pt x="21407" y="2079"/>
                    <a:pt x="20860" y="2102"/>
                    <a:pt x="20333" y="2102"/>
                  </a:cubicBezTo>
                  <a:cubicBezTo>
                    <a:pt x="18054" y="2102"/>
                    <a:pt x="16138" y="1672"/>
                    <a:pt x="14787" y="1267"/>
                  </a:cubicBezTo>
                  <a:cubicBezTo>
                    <a:pt x="14215" y="1101"/>
                    <a:pt x="13391" y="920"/>
                    <a:pt x="12410" y="920"/>
                  </a:cubicBezTo>
                  <a:cubicBezTo>
                    <a:pt x="12060" y="920"/>
                    <a:pt x="11689" y="943"/>
                    <a:pt x="11303" y="998"/>
                  </a:cubicBezTo>
                  <a:cubicBezTo>
                    <a:pt x="6066" y="1747"/>
                    <a:pt x="3625" y="7604"/>
                    <a:pt x="3296" y="8384"/>
                  </a:cubicBezTo>
                  <a:cubicBezTo>
                    <a:pt x="0" y="16203"/>
                    <a:pt x="4364" y="14614"/>
                    <a:pt x="12511" y="20398"/>
                  </a:cubicBezTo>
                  <a:cubicBezTo>
                    <a:pt x="14477" y="21793"/>
                    <a:pt x="16485" y="22344"/>
                    <a:pt x="18449" y="22344"/>
                  </a:cubicBezTo>
                  <a:cubicBezTo>
                    <a:pt x="24624" y="22344"/>
                    <a:pt x="30362" y="16890"/>
                    <a:pt x="32966" y="15058"/>
                  </a:cubicBezTo>
                  <a:cubicBezTo>
                    <a:pt x="33311" y="14816"/>
                    <a:pt x="33705" y="14306"/>
                    <a:pt x="34114" y="13611"/>
                  </a:cubicBezTo>
                  <a:cubicBezTo>
                    <a:pt x="36715" y="9202"/>
                    <a:pt x="34447" y="1526"/>
                    <a:pt x="30614" y="186"/>
                  </a:cubicBezTo>
                  <a:cubicBezTo>
                    <a:pt x="30242" y="56"/>
                    <a:pt x="29897" y="1"/>
                    <a:pt x="2956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7"/>
            <p:cNvSpPr/>
            <p:nvPr/>
          </p:nvSpPr>
          <p:spPr>
            <a:xfrm rot="-9064719" flipH="1">
              <a:off x="7081109" y="-322991"/>
              <a:ext cx="3311770" cy="2015517"/>
            </a:xfrm>
            <a:custGeom>
              <a:avLst/>
              <a:gdLst/>
              <a:ahLst/>
              <a:cxnLst/>
              <a:rect l="l" t="t" r="r" b="b"/>
              <a:pathLst>
                <a:path w="36715" h="22345" extrusionOk="0">
                  <a:moveTo>
                    <a:pt x="29560" y="1"/>
                  </a:moveTo>
                  <a:cubicBezTo>
                    <a:pt x="27733" y="1"/>
                    <a:pt x="26157" y="1644"/>
                    <a:pt x="21970" y="2027"/>
                  </a:cubicBezTo>
                  <a:cubicBezTo>
                    <a:pt x="21407" y="2079"/>
                    <a:pt x="20860" y="2102"/>
                    <a:pt x="20333" y="2102"/>
                  </a:cubicBezTo>
                  <a:cubicBezTo>
                    <a:pt x="18054" y="2102"/>
                    <a:pt x="16138" y="1672"/>
                    <a:pt x="14787" y="1267"/>
                  </a:cubicBezTo>
                  <a:cubicBezTo>
                    <a:pt x="14215" y="1101"/>
                    <a:pt x="13391" y="920"/>
                    <a:pt x="12410" y="920"/>
                  </a:cubicBezTo>
                  <a:cubicBezTo>
                    <a:pt x="12060" y="920"/>
                    <a:pt x="11689" y="943"/>
                    <a:pt x="11303" y="998"/>
                  </a:cubicBezTo>
                  <a:cubicBezTo>
                    <a:pt x="6066" y="1747"/>
                    <a:pt x="3625" y="7604"/>
                    <a:pt x="3296" y="8384"/>
                  </a:cubicBezTo>
                  <a:cubicBezTo>
                    <a:pt x="0" y="16203"/>
                    <a:pt x="4364" y="14614"/>
                    <a:pt x="12511" y="20398"/>
                  </a:cubicBezTo>
                  <a:cubicBezTo>
                    <a:pt x="14477" y="21793"/>
                    <a:pt x="16485" y="22344"/>
                    <a:pt x="18449" y="22344"/>
                  </a:cubicBezTo>
                  <a:cubicBezTo>
                    <a:pt x="24624" y="22344"/>
                    <a:pt x="30362" y="16890"/>
                    <a:pt x="32966" y="15058"/>
                  </a:cubicBezTo>
                  <a:cubicBezTo>
                    <a:pt x="33311" y="14816"/>
                    <a:pt x="33705" y="14306"/>
                    <a:pt x="34114" y="13611"/>
                  </a:cubicBezTo>
                  <a:cubicBezTo>
                    <a:pt x="36715" y="9202"/>
                    <a:pt x="34447" y="1526"/>
                    <a:pt x="30614" y="186"/>
                  </a:cubicBezTo>
                  <a:cubicBezTo>
                    <a:pt x="30242" y="56"/>
                    <a:pt x="29897" y="1"/>
                    <a:pt x="295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14143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/>
          <p:nvPr/>
        </p:nvSpPr>
        <p:spPr>
          <a:xfrm rot="10800000" flipH="1">
            <a:off x="-658511" y="-636540"/>
            <a:ext cx="13788237" cy="8539544"/>
          </a:xfrm>
          <a:custGeom>
            <a:avLst/>
            <a:gdLst/>
            <a:ahLst/>
            <a:cxnLst/>
            <a:rect l="l" t="t" r="r" b="b"/>
            <a:pathLst>
              <a:path w="83010" h="51410" extrusionOk="0">
                <a:moveTo>
                  <a:pt x="19627" y="1"/>
                </a:moveTo>
                <a:cubicBezTo>
                  <a:pt x="10369" y="1"/>
                  <a:pt x="4240" y="9034"/>
                  <a:pt x="3628" y="9965"/>
                </a:cubicBezTo>
                <a:cubicBezTo>
                  <a:pt x="2559" y="13384"/>
                  <a:pt x="1" y="23211"/>
                  <a:pt x="4539" y="33200"/>
                </a:cubicBezTo>
                <a:cubicBezTo>
                  <a:pt x="6700" y="37955"/>
                  <a:pt x="9610" y="40856"/>
                  <a:pt x="10365" y="41586"/>
                </a:cubicBezTo>
                <a:cubicBezTo>
                  <a:pt x="16568" y="47582"/>
                  <a:pt x="23980" y="48782"/>
                  <a:pt x="26820" y="49091"/>
                </a:cubicBezTo>
                <a:cubicBezTo>
                  <a:pt x="28612" y="49481"/>
                  <a:pt x="30614" y="49771"/>
                  <a:pt x="32680" y="49771"/>
                </a:cubicBezTo>
                <a:cubicBezTo>
                  <a:pt x="35511" y="49771"/>
                  <a:pt x="38464" y="49227"/>
                  <a:pt x="41162" y="47650"/>
                </a:cubicBezTo>
                <a:cubicBezTo>
                  <a:pt x="47691" y="43834"/>
                  <a:pt x="48780" y="36283"/>
                  <a:pt x="51769" y="36283"/>
                </a:cubicBezTo>
                <a:cubicBezTo>
                  <a:pt x="51825" y="36283"/>
                  <a:pt x="51881" y="36286"/>
                  <a:pt x="51938" y="36291"/>
                </a:cubicBezTo>
                <a:cubicBezTo>
                  <a:pt x="55758" y="36646"/>
                  <a:pt x="54875" y="48334"/>
                  <a:pt x="61178" y="50921"/>
                </a:cubicBezTo>
                <a:cubicBezTo>
                  <a:pt x="62003" y="51260"/>
                  <a:pt x="62870" y="51409"/>
                  <a:pt x="63753" y="51409"/>
                </a:cubicBezTo>
                <a:cubicBezTo>
                  <a:pt x="68008" y="51409"/>
                  <a:pt x="72645" y="47950"/>
                  <a:pt x="74941" y="45626"/>
                </a:cubicBezTo>
                <a:cubicBezTo>
                  <a:pt x="81015" y="39475"/>
                  <a:pt x="83009" y="28805"/>
                  <a:pt x="78407" y="21664"/>
                </a:cubicBezTo>
                <a:cubicBezTo>
                  <a:pt x="75805" y="17628"/>
                  <a:pt x="71775" y="15773"/>
                  <a:pt x="69650" y="15023"/>
                </a:cubicBezTo>
                <a:cubicBezTo>
                  <a:pt x="67599" y="14298"/>
                  <a:pt x="65649" y="14012"/>
                  <a:pt x="63787" y="14012"/>
                </a:cubicBezTo>
                <a:cubicBezTo>
                  <a:pt x="56702" y="14012"/>
                  <a:pt x="50882" y="18164"/>
                  <a:pt x="45549" y="18164"/>
                </a:cubicBezTo>
                <a:cubicBezTo>
                  <a:pt x="44061" y="18164"/>
                  <a:pt x="42611" y="17841"/>
                  <a:pt x="41182" y="17014"/>
                </a:cubicBezTo>
                <a:cubicBezTo>
                  <a:pt x="36850" y="14508"/>
                  <a:pt x="38642" y="10811"/>
                  <a:pt x="32082" y="5421"/>
                </a:cubicBezTo>
                <a:cubicBezTo>
                  <a:pt x="29941" y="3661"/>
                  <a:pt x="25715" y="189"/>
                  <a:pt x="20084" y="8"/>
                </a:cubicBezTo>
                <a:cubicBezTo>
                  <a:pt x="19931" y="3"/>
                  <a:pt x="19779" y="1"/>
                  <a:pt x="1962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38"/>
          <p:cNvSpPr txBox="1"/>
          <p:nvPr/>
        </p:nvSpPr>
        <p:spPr>
          <a:xfrm>
            <a:off x="3705867" y="4698800"/>
            <a:ext cx="47804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CREDITS:</a:t>
            </a:r>
            <a:r>
              <a:rPr lang="en" sz="1467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,</a:t>
            </a:r>
            <a:r>
              <a:rPr lang="en" sz="1467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" sz="1467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and includes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rPr>
              <a:t>,</a:t>
            </a:r>
            <a:r>
              <a:rPr lang="en" sz="1467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6" name="Google Shape;366;p38"/>
          <p:cNvSpPr txBox="1">
            <a:spLocks noGrp="1"/>
          </p:cNvSpPr>
          <p:nvPr>
            <p:ph type="ctrTitle"/>
          </p:nvPr>
        </p:nvSpPr>
        <p:spPr>
          <a:xfrm>
            <a:off x="3429001" y="816400"/>
            <a:ext cx="5334000" cy="1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1"/>
          </p:nvPr>
        </p:nvSpPr>
        <p:spPr>
          <a:xfrm>
            <a:off x="3572333" y="3161800"/>
            <a:ext cx="5047200" cy="1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38"/>
          <p:cNvSpPr txBox="1">
            <a:spLocks noGrp="1"/>
          </p:cNvSpPr>
          <p:nvPr>
            <p:ph type="subTitle" idx="2"/>
          </p:nvPr>
        </p:nvSpPr>
        <p:spPr>
          <a:xfrm rot="-962">
            <a:off x="3951627" y="5639789"/>
            <a:ext cx="4288800" cy="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369" name="Google Shape;36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82235">
            <a:off x="2861095" y="2027801"/>
            <a:ext cx="110418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8"/>
          <p:cNvSpPr/>
          <p:nvPr/>
        </p:nvSpPr>
        <p:spPr>
          <a:xfrm>
            <a:off x="11620767" y="32510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71" name="Google Shape;37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28501" y="1196026"/>
            <a:ext cx="742700" cy="74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38"/>
          <p:cNvGrpSpPr/>
          <p:nvPr/>
        </p:nvGrpSpPr>
        <p:grpSpPr>
          <a:xfrm>
            <a:off x="-2101065" y="-2864833"/>
            <a:ext cx="8699413" cy="8566920"/>
            <a:chOff x="-1575799" y="-2148625"/>
            <a:chExt cx="6524560" cy="6425190"/>
          </a:xfrm>
        </p:grpSpPr>
        <p:sp>
          <p:nvSpPr>
            <p:cNvPr id="373" name="Google Shape;373;p38"/>
            <p:cNvSpPr/>
            <p:nvPr/>
          </p:nvSpPr>
          <p:spPr>
            <a:xfrm rot="8429336">
              <a:off x="-855938" y="-934170"/>
              <a:ext cx="5098221" cy="4051840"/>
            </a:xfrm>
            <a:custGeom>
              <a:avLst/>
              <a:gdLst/>
              <a:ahLst/>
              <a:cxnLst/>
              <a:rect l="l" t="t" r="r" b="b"/>
              <a:pathLst>
                <a:path w="67997" h="54041" extrusionOk="0">
                  <a:moveTo>
                    <a:pt x="50677" y="1"/>
                  </a:moveTo>
                  <a:cubicBezTo>
                    <a:pt x="48942" y="1"/>
                    <a:pt x="47056" y="896"/>
                    <a:pt x="45175" y="2991"/>
                  </a:cubicBezTo>
                  <a:cubicBezTo>
                    <a:pt x="41850" y="6693"/>
                    <a:pt x="41080" y="11825"/>
                    <a:pt x="39774" y="16444"/>
                  </a:cubicBezTo>
                  <a:cubicBezTo>
                    <a:pt x="38870" y="19635"/>
                    <a:pt x="37615" y="22845"/>
                    <a:pt x="35270" y="25190"/>
                  </a:cubicBezTo>
                  <a:cubicBezTo>
                    <a:pt x="32078" y="28381"/>
                    <a:pt x="27368" y="29486"/>
                    <a:pt x="22875" y="29921"/>
                  </a:cubicBezTo>
                  <a:cubicBezTo>
                    <a:pt x="18383" y="30355"/>
                    <a:pt x="13775" y="30270"/>
                    <a:pt x="9482" y="31666"/>
                  </a:cubicBezTo>
                  <a:cubicBezTo>
                    <a:pt x="5190" y="33061"/>
                    <a:pt x="1131" y="36391"/>
                    <a:pt x="537" y="40865"/>
                  </a:cubicBezTo>
                  <a:cubicBezTo>
                    <a:pt x="1" y="44922"/>
                    <a:pt x="2495" y="48922"/>
                    <a:pt x="5866" y="51243"/>
                  </a:cubicBezTo>
                  <a:cubicBezTo>
                    <a:pt x="8537" y="53084"/>
                    <a:pt x="11784" y="54041"/>
                    <a:pt x="15026" y="54041"/>
                  </a:cubicBezTo>
                  <a:cubicBezTo>
                    <a:pt x="16883" y="54041"/>
                    <a:pt x="18737" y="53727"/>
                    <a:pt x="20480" y="53085"/>
                  </a:cubicBezTo>
                  <a:cubicBezTo>
                    <a:pt x="24250" y="51699"/>
                    <a:pt x="27357" y="48956"/>
                    <a:pt x="30941" y="47137"/>
                  </a:cubicBezTo>
                  <a:cubicBezTo>
                    <a:pt x="34194" y="45486"/>
                    <a:pt x="37842" y="44649"/>
                    <a:pt x="41489" y="44649"/>
                  </a:cubicBezTo>
                  <a:cubicBezTo>
                    <a:pt x="44177" y="44649"/>
                    <a:pt x="46865" y="45104"/>
                    <a:pt x="49392" y="46024"/>
                  </a:cubicBezTo>
                  <a:cubicBezTo>
                    <a:pt x="52327" y="47091"/>
                    <a:pt x="55201" y="48780"/>
                    <a:pt x="58289" y="48780"/>
                  </a:cubicBezTo>
                  <a:cubicBezTo>
                    <a:pt x="58483" y="48780"/>
                    <a:pt x="58678" y="48773"/>
                    <a:pt x="58874" y="48759"/>
                  </a:cubicBezTo>
                  <a:cubicBezTo>
                    <a:pt x="62874" y="48476"/>
                    <a:pt x="66178" y="44998"/>
                    <a:pt x="67087" y="41091"/>
                  </a:cubicBezTo>
                  <a:cubicBezTo>
                    <a:pt x="67996" y="37184"/>
                    <a:pt x="66861" y="33029"/>
                    <a:pt x="64857" y="29555"/>
                  </a:cubicBezTo>
                  <a:cubicBezTo>
                    <a:pt x="62878" y="26125"/>
                    <a:pt x="60014" y="23107"/>
                    <a:pt x="58986" y="19197"/>
                  </a:cubicBezTo>
                  <a:cubicBezTo>
                    <a:pt x="57980" y="15364"/>
                    <a:pt x="58856" y="11323"/>
                    <a:pt x="57806" y="7435"/>
                  </a:cubicBezTo>
                  <a:cubicBezTo>
                    <a:pt x="56648" y="3144"/>
                    <a:pt x="53928" y="1"/>
                    <a:pt x="5067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24000">
                  <a:schemeClr val="accent2"/>
                </a:gs>
                <a:gs pos="42000">
                  <a:schemeClr val="lt2"/>
                </a:gs>
                <a:gs pos="54000">
                  <a:schemeClr val="accent1"/>
                </a:gs>
                <a:gs pos="69000">
                  <a:schemeClr val="accent2"/>
                </a:gs>
                <a:gs pos="85000">
                  <a:schemeClr val="lt2"/>
                </a:gs>
                <a:gs pos="100000">
                  <a:srgbClr val="59341D">
                    <a:alpha val="4039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8"/>
            <p:cNvSpPr/>
            <p:nvPr/>
          </p:nvSpPr>
          <p:spPr>
            <a:xfrm rot="8429336">
              <a:off x="-869321" y="-989731"/>
              <a:ext cx="5098221" cy="4051840"/>
            </a:xfrm>
            <a:custGeom>
              <a:avLst/>
              <a:gdLst/>
              <a:ahLst/>
              <a:cxnLst/>
              <a:rect l="l" t="t" r="r" b="b"/>
              <a:pathLst>
                <a:path w="67997" h="54041" extrusionOk="0">
                  <a:moveTo>
                    <a:pt x="50677" y="1"/>
                  </a:moveTo>
                  <a:cubicBezTo>
                    <a:pt x="48942" y="1"/>
                    <a:pt x="47056" y="896"/>
                    <a:pt x="45175" y="2991"/>
                  </a:cubicBezTo>
                  <a:cubicBezTo>
                    <a:pt x="41850" y="6693"/>
                    <a:pt x="41080" y="11825"/>
                    <a:pt x="39774" y="16444"/>
                  </a:cubicBezTo>
                  <a:cubicBezTo>
                    <a:pt x="38870" y="19635"/>
                    <a:pt x="37615" y="22845"/>
                    <a:pt x="35270" y="25190"/>
                  </a:cubicBezTo>
                  <a:cubicBezTo>
                    <a:pt x="32078" y="28381"/>
                    <a:pt x="27368" y="29486"/>
                    <a:pt x="22875" y="29921"/>
                  </a:cubicBezTo>
                  <a:cubicBezTo>
                    <a:pt x="18383" y="30355"/>
                    <a:pt x="13775" y="30270"/>
                    <a:pt x="9482" y="31666"/>
                  </a:cubicBezTo>
                  <a:cubicBezTo>
                    <a:pt x="5190" y="33061"/>
                    <a:pt x="1131" y="36391"/>
                    <a:pt x="537" y="40865"/>
                  </a:cubicBezTo>
                  <a:cubicBezTo>
                    <a:pt x="1" y="44922"/>
                    <a:pt x="2495" y="48922"/>
                    <a:pt x="5866" y="51243"/>
                  </a:cubicBezTo>
                  <a:cubicBezTo>
                    <a:pt x="8537" y="53084"/>
                    <a:pt x="11784" y="54041"/>
                    <a:pt x="15026" y="54041"/>
                  </a:cubicBezTo>
                  <a:cubicBezTo>
                    <a:pt x="16883" y="54041"/>
                    <a:pt x="18737" y="53727"/>
                    <a:pt x="20480" y="53085"/>
                  </a:cubicBezTo>
                  <a:cubicBezTo>
                    <a:pt x="24250" y="51699"/>
                    <a:pt x="27357" y="48956"/>
                    <a:pt x="30941" y="47137"/>
                  </a:cubicBezTo>
                  <a:cubicBezTo>
                    <a:pt x="34194" y="45486"/>
                    <a:pt x="37842" y="44649"/>
                    <a:pt x="41489" y="44649"/>
                  </a:cubicBezTo>
                  <a:cubicBezTo>
                    <a:pt x="44177" y="44649"/>
                    <a:pt x="46865" y="45104"/>
                    <a:pt x="49392" y="46024"/>
                  </a:cubicBezTo>
                  <a:cubicBezTo>
                    <a:pt x="52327" y="47091"/>
                    <a:pt x="55201" y="48780"/>
                    <a:pt x="58289" y="48780"/>
                  </a:cubicBezTo>
                  <a:cubicBezTo>
                    <a:pt x="58483" y="48780"/>
                    <a:pt x="58678" y="48773"/>
                    <a:pt x="58874" y="48759"/>
                  </a:cubicBezTo>
                  <a:cubicBezTo>
                    <a:pt x="62874" y="48476"/>
                    <a:pt x="66178" y="44998"/>
                    <a:pt x="67087" y="41091"/>
                  </a:cubicBezTo>
                  <a:cubicBezTo>
                    <a:pt x="67996" y="37184"/>
                    <a:pt x="66861" y="33029"/>
                    <a:pt x="64857" y="29555"/>
                  </a:cubicBezTo>
                  <a:cubicBezTo>
                    <a:pt x="62878" y="26125"/>
                    <a:pt x="60014" y="23107"/>
                    <a:pt x="58986" y="19197"/>
                  </a:cubicBezTo>
                  <a:cubicBezTo>
                    <a:pt x="57980" y="15364"/>
                    <a:pt x="58856" y="11323"/>
                    <a:pt x="57806" y="7435"/>
                  </a:cubicBezTo>
                  <a:cubicBezTo>
                    <a:pt x="56648" y="3144"/>
                    <a:pt x="53928" y="1"/>
                    <a:pt x="5067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5" name="Google Shape;375;p38"/>
          <p:cNvSpPr/>
          <p:nvPr/>
        </p:nvSpPr>
        <p:spPr>
          <a:xfrm>
            <a:off x="2844725" y="8976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76" name="Google Shape;37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6451" y="5468595"/>
            <a:ext cx="414600" cy="4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8"/>
          <p:cNvSpPr/>
          <p:nvPr/>
        </p:nvSpPr>
        <p:spPr>
          <a:xfrm>
            <a:off x="728767" y="5283200"/>
            <a:ext cx="1089600" cy="1090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55417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/>
          <p:nvPr/>
        </p:nvSpPr>
        <p:spPr>
          <a:xfrm rot="5400000">
            <a:off x="1565636" y="-2565718"/>
            <a:ext cx="10325552" cy="13671039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0" name="Google Shape;380;p39"/>
          <p:cNvGrpSpPr/>
          <p:nvPr/>
        </p:nvGrpSpPr>
        <p:grpSpPr>
          <a:xfrm>
            <a:off x="0" y="4368800"/>
            <a:ext cx="4726253" cy="2489195"/>
            <a:chOff x="0" y="3276600"/>
            <a:chExt cx="3544690" cy="1866896"/>
          </a:xfrm>
        </p:grpSpPr>
        <p:sp>
          <p:nvSpPr>
            <p:cNvPr id="381" name="Google Shape;381;p39"/>
            <p:cNvSpPr/>
            <p:nvPr/>
          </p:nvSpPr>
          <p:spPr>
            <a:xfrm>
              <a:off x="0" y="3276600"/>
              <a:ext cx="3544690" cy="1866896"/>
            </a:xfrm>
            <a:custGeom>
              <a:avLst/>
              <a:gdLst/>
              <a:ahLst/>
              <a:cxnLst/>
              <a:rect l="l" t="t" r="r" b="b"/>
              <a:pathLst>
                <a:path w="28492" h="15006" extrusionOk="0">
                  <a:moveTo>
                    <a:pt x="0" y="0"/>
                  </a:moveTo>
                  <a:lnTo>
                    <a:pt x="0" y="14911"/>
                  </a:lnTo>
                  <a:lnTo>
                    <a:pt x="28491" y="15005"/>
                  </a:lnTo>
                  <a:cubicBezTo>
                    <a:pt x="28491" y="15005"/>
                    <a:pt x="27590" y="12277"/>
                    <a:pt x="21478" y="12277"/>
                  </a:cubicBezTo>
                  <a:cubicBezTo>
                    <a:pt x="20500" y="12277"/>
                    <a:pt x="19389" y="12347"/>
                    <a:pt x="18127" y="12509"/>
                  </a:cubicBezTo>
                  <a:cubicBezTo>
                    <a:pt x="16892" y="12668"/>
                    <a:pt x="15834" y="12743"/>
                    <a:pt x="14922" y="12743"/>
                  </a:cubicBezTo>
                  <a:cubicBezTo>
                    <a:pt x="9075" y="12743"/>
                    <a:pt x="9200" y="9652"/>
                    <a:pt x="6863" y="5638"/>
                  </a:cubicBezTo>
                  <a:cubicBezTo>
                    <a:pt x="4305" y="1246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5000">
                  <a:schemeClr val="lt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0" y="3412775"/>
              <a:ext cx="3286125" cy="1730717"/>
            </a:xfrm>
            <a:custGeom>
              <a:avLst/>
              <a:gdLst/>
              <a:ahLst/>
              <a:cxnLst/>
              <a:rect l="l" t="t" r="r" b="b"/>
              <a:pathLst>
                <a:path w="28492" h="15006" extrusionOk="0">
                  <a:moveTo>
                    <a:pt x="0" y="0"/>
                  </a:moveTo>
                  <a:lnTo>
                    <a:pt x="0" y="14911"/>
                  </a:lnTo>
                  <a:lnTo>
                    <a:pt x="28491" y="15005"/>
                  </a:lnTo>
                  <a:cubicBezTo>
                    <a:pt x="28491" y="15005"/>
                    <a:pt x="27590" y="12277"/>
                    <a:pt x="21478" y="12277"/>
                  </a:cubicBezTo>
                  <a:cubicBezTo>
                    <a:pt x="20500" y="12277"/>
                    <a:pt x="19389" y="12347"/>
                    <a:pt x="18127" y="12509"/>
                  </a:cubicBezTo>
                  <a:cubicBezTo>
                    <a:pt x="16892" y="12668"/>
                    <a:pt x="15834" y="12743"/>
                    <a:pt x="14922" y="12743"/>
                  </a:cubicBezTo>
                  <a:cubicBezTo>
                    <a:pt x="9075" y="12743"/>
                    <a:pt x="9200" y="9652"/>
                    <a:pt x="6863" y="5638"/>
                  </a:cubicBezTo>
                  <a:cubicBezTo>
                    <a:pt x="4305" y="1246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39"/>
          <p:cNvSpPr/>
          <p:nvPr/>
        </p:nvSpPr>
        <p:spPr>
          <a:xfrm>
            <a:off x="368225" y="5420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39"/>
          <p:cNvSpPr/>
          <p:nvPr/>
        </p:nvSpPr>
        <p:spPr>
          <a:xfrm>
            <a:off x="546367" y="6239495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39"/>
          <p:cNvSpPr/>
          <p:nvPr/>
        </p:nvSpPr>
        <p:spPr>
          <a:xfrm>
            <a:off x="9004567" y="5420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39"/>
          <p:cNvSpPr/>
          <p:nvPr/>
        </p:nvSpPr>
        <p:spPr>
          <a:xfrm>
            <a:off x="546233" y="3378597"/>
            <a:ext cx="100800" cy="1008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39"/>
          <p:cNvSpPr/>
          <p:nvPr/>
        </p:nvSpPr>
        <p:spPr>
          <a:xfrm>
            <a:off x="11142992" y="55244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39"/>
          <p:cNvSpPr/>
          <p:nvPr/>
        </p:nvSpPr>
        <p:spPr>
          <a:xfrm>
            <a:off x="7950933" y="6465431"/>
            <a:ext cx="100800" cy="1008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20271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>
            <a:spLocks noGrp="1"/>
          </p:cNvSpPr>
          <p:nvPr>
            <p:ph type="title" hasCustomPrompt="1"/>
          </p:nvPr>
        </p:nvSpPr>
        <p:spPr>
          <a:xfrm rot="-255">
            <a:off x="3396205" y="4459611"/>
            <a:ext cx="5399600" cy="1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1"/>
          </p:nvPr>
        </p:nvSpPr>
        <p:spPr>
          <a:xfrm>
            <a:off x="3396251" y="5711184"/>
            <a:ext cx="5399600" cy="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title" idx="2" hasCustomPrompt="1"/>
          </p:nvPr>
        </p:nvSpPr>
        <p:spPr>
          <a:xfrm>
            <a:off x="3396205" y="720004"/>
            <a:ext cx="5399600" cy="1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3"/>
          </p:nvPr>
        </p:nvSpPr>
        <p:spPr>
          <a:xfrm>
            <a:off x="3396300" y="1971033"/>
            <a:ext cx="5399600" cy="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4" hasCustomPrompt="1"/>
          </p:nvPr>
        </p:nvSpPr>
        <p:spPr>
          <a:xfrm rot="-255">
            <a:off x="3396172" y="2597011"/>
            <a:ext cx="5399600" cy="1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5"/>
          </p:nvPr>
        </p:nvSpPr>
        <p:spPr>
          <a:xfrm>
            <a:off x="3396217" y="3848584"/>
            <a:ext cx="5399600" cy="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0"/>
          <p:cNvSpPr/>
          <p:nvPr/>
        </p:nvSpPr>
        <p:spPr>
          <a:xfrm rot="-674480">
            <a:off x="36555" y="-1929879"/>
            <a:ext cx="13800436" cy="10146401"/>
          </a:xfrm>
          <a:custGeom>
            <a:avLst/>
            <a:gdLst/>
            <a:ahLst/>
            <a:cxnLst/>
            <a:rect l="l" t="t" r="r" b="b"/>
            <a:pathLst>
              <a:path w="89309" h="69570" extrusionOk="0">
                <a:moveTo>
                  <a:pt x="51380" y="0"/>
                </a:moveTo>
                <a:lnTo>
                  <a:pt x="31738" y="654"/>
                </a:lnTo>
                <a:cubicBezTo>
                  <a:pt x="31578" y="609"/>
                  <a:pt x="31392" y="588"/>
                  <a:pt x="31183" y="588"/>
                </a:cubicBezTo>
                <a:cubicBezTo>
                  <a:pt x="27600" y="588"/>
                  <a:pt x="17314" y="6825"/>
                  <a:pt x="14880" y="8324"/>
                </a:cubicBezTo>
                <a:cubicBezTo>
                  <a:pt x="12306" y="9908"/>
                  <a:pt x="10265" y="12225"/>
                  <a:pt x="8448" y="14643"/>
                </a:cubicBezTo>
                <a:cubicBezTo>
                  <a:pt x="5288" y="18849"/>
                  <a:pt x="2663" y="23529"/>
                  <a:pt x="1332" y="28620"/>
                </a:cubicBezTo>
                <a:cubicBezTo>
                  <a:pt x="1" y="33710"/>
                  <a:pt x="28" y="39243"/>
                  <a:pt x="2000" y="44121"/>
                </a:cubicBezTo>
                <a:cubicBezTo>
                  <a:pt x="3402" y="47591"/>
                  <a:pt x="5724" y="50619"/>
                  <a:pt x="8305" y="53328"/>
                </a:cubicBezTo>
                <a:cubicBezTo>
                  <a:pt x="13268" y="58540"/>
                  <a:pt x="19282" y="62733"/>
                  <a:pt x="25842" y="65689"/>
                </a:cubicBezTo>
                <a:cubicBezTo>
                  <a:pt x="30273" y="67687"/>
                  <a:pt x="34994" y="69134"/>
                  <a:pt x="39842" y="69483"/>
                </a:cubicBezTo>
                <a:cubicBezTo>
                  <a:pt x="40667" y="69543"/>
                  <a:pt x="41492" y="69570"/>
                  <a:pt x="42318" y="69570"/>
                </a:cubicBezTo>
                <a:cubicBezTo>
                  <a:pt x="46036" y="69570"/>
                  <a:pt x="49752" y="69015"/>
                  <a:pt x="53414" y="68329"/>
                </a:cubicBezTo>
                <a:cubicBezTo>
                  <a:pt x="60135" y="67068"/>
                  <a:pt x="66841" y="65330"/>
                  <a:pt x="72896" y="62151"/>
                </a:cubicBezTo>
                <a:cubicBezTo>
                  <a:pt x="78951" y="58973"/>
                  <a:pt x="84355" y="54242"/>
                  <a:pt x="87397" y="48118"/>
                </a:cubicBezTo>
                <a:cubicBezTo>
                  <a:pt x="88512" y="45875"/>
                  <a:pt x="89309" y="43388"/>
                  <a:pt x="89068" y="40895"/>
                </a:cubicBezTo>
                <a:cubicBezTo>
                  <a:pt x="88828" y="38402"/>
                  <a:pt x="87374" y="35921"/>
                  <a:pt x="85050" y="34990"/>
                </a:cubicBezTo>
                <a:cubicBezTo>
                  <a:pt x="83337" y="34304"/>
                  <a:pt x="81089" y="34337"/>
                  <a:pt x="80126" y="32761"/>
                </a:cubicBezTo>
                <a:cubicBezTo>
                  <a:pt x="78410" y="29956"/>
                  <a:pt x="83108" y="26379"/>
                  <a:pt x="81617" y="23449"/>
                </a:cubicBezTo>
                <a:cubicBezTo>
                  <a:pt x="81056" y="22345"/>
                  <a:pt x="79887" y="21915"/>
                  <a:pt x="78619" y="21915"/>
                </a:cubicBezTo>
                <a:cubicBezTo>
                  <a:pt x="77665" y="21915"/>
                  <a:pt x="76654" y="22158"/>
                  <a:pt x="75804" y="22540"/>
                </a:cubicBezTo>
                <a:cubicBezTo>
                  <a:pt x="74381" y="23180"/>
                  <a:pt x="73063" y="24059"/>
                  <a:pt x="71926" y="25126"/>
                </a:cubicBezTo>
                <a:cubicBezTo>
                  <a:pt x="70288" y="26664"/>
                  <a:pt x="69037" y="28572"/>
                  <a:pt x="67405" y="30116"/>
                </a:cubicBezTo>
                <a:cubicBezTo>
                  <a:pt x="65997" y="31447"/>
                  <a:pt x="64151" y="32518"/>
                  <a:pt x="62254" y="32518"/>
                </a:cubicBezTo>
                <a:cubicBezTo>
                  <a:pt x="61953" y="32518"/>
                  <a:pt x="61650" y="32491"/>
                  <a:pt x="61348" y="32434"/>
                </a:cubicBezTo>
                <a:cubicBezTo>
                  <a:pt x="59492" y="32084"/>
                  <a:pt x="57985" y="30630"/>
                  <a:pt x="57146" y="28937"/>
                </a:cubicBezTo>
                <a:cubicBezTo>
                  <a:pt x="56305" y="27245"/>
                  <a:pt x="56041" y="25329"/>
                  <a:pt x="55894" y="23446"/>
                </a:cubicBezTo>
                <a:cubicBezTo>
                  <a:pt x="55638" y="20178"/>
                  <a:pt x="55706" y="16886"/>
                  <a:pt x="56092" y="13631"/>
                </a:cubicBezTo>
                <a:cubicBezTo>
                  <a:pt x="56408" y="10962"/>
                  <a:pt x="56941" y="8250"/>
                  <a:pt x="56432" y="5610"/>
                </a:cubicBezTo>
                <a:cubicBezTo>
                  <a:pt x="55924" y="2970"/>
                  <a:pt x="54044" y="359"/>
                  <a:pt x="5138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97" name="Google Shape;397;p40"/>
          <p:cNvPicPr preferRelativeResize="0"/>
          <p:nvPr/>
        </p:nvPicPr>
        <p:blipFill rotWithShape="1">
          <a:blip r:embed="rId2">
            <a:alphaModFix/>
          </a:blip>
          <a:srcRect l="27572" t="49018" r="19054"/>
          <a:stretch/>
        </p:blipFill>
        <p:spPr>
          <a:xfrm rot="880372">
            <a:off x="-636491" y="4389852"/>
            <a:ext cx="5893251" cy="349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33" y="4370495"/>
            <a:ext cx="414600" cy="41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40"/>
          <p:cNvGrpSpPr/>
          <p:nvPr/>
        </p:nvGrpSpPr>
        <p:grpSpPr>
          <a:xfrm>
            <a:off x="7571286" y="2147268"/>
            <a:ext cx="5849473" cy="5737259"/>
            <a:chOff x="5678464" y="1610451"/>
            <a:chExt cx="4387105" cy="4302944"/>
          </a:xfrm>
        </p:grpSpPr>
        <p:sp>
          <p:nvSpPr>
            <p:cNvPr id="400" name="Google Shape;400;p40"/>
            <p:cNvSpPr/>
            <p:nvPr/>
          </p:nvSpPr>
          <p:spPr>
            <a:xfrm rot="-1887586" flipH="1">
              <a:off x="6229562" y="2272151"/>
              <a:ext cx="3227758" cy="3020993"/>
            </a:xfrm>
            <a:custGeom>
              <a:avLst/>
              <a:gdLst/>
              <a:ahLst/>
              <a:cxnLst/>
              <a:rect l="l" t="t" r="r" b="b"/>
              <a:pathLst>
                <a:path w="49002" h="45863" extrusionOk="0">
                  <a:moveTo>
                    <a:pt x="7884" y="1"/>
                  </a:moveTo>
                  <a:cubicBezTo>
                    <a:pt x="5460" y="1"/>
                    <a:pt x="3475" y="1698"/>
                    <a:pt x="2862" y="5020"/>
                  </a:cubicBezTo>
                  <a:cubicBezTo>
                    <a:pt x="1583" y="11968"/>
                    <a:pt x="1441" y="19302"/>
                    <a:pt x="776" y="26337"/>
                  </a:cubicBezTo>
                  <a:cubicBezTo>
                    <a:pt x="324" y="31109"/>
                    <a:pt x="0" y="36376"/>
                    <a:pt x="2861" y="40224"/>
                  </a:cubicBezTo>
                  <a:cubicBezTo>
                    <a:pt x="6166" y="44670"/>
                    <a:pt x="12399" y="45504"/>
                    <a:pt x="17935" y="45732"/>
                  </a:cubicBezTo>
                  <a:cubicBezTo>
                    <a:pt x="19860" y="45812"/>
                    <a:pt x="21790" y="45863"/>
                    <a:pt x="23719" y="45863"/>
                  </a:cubicBezTo>
                  <a:cubicBezTo>
                    <a:pt x="28198" y="45863"/>
                    <a:pt x="32671" y="45589"/>
                    <a:pt x="37068" y="44767"/>
                  </a:cubicBezTo>
                  <a:cubicBezTo>
                    <a:pt x="39553" y="44301"/>
                    <a:pt x="42051" y="43644"/>
                    <a:pt x="44189" y="42292"/>
                  </a:cubicBezTo>
                  <a:cubicBezTo>
                    <a:pt x="46326" y="40942"/>
                    <a:pt x="48077" y="38803"/>
                    <a:pt x="48455" y="36304"/>
                  </a:cubicBezTo>
                  <a:cubicBezTo>
                    <a:pt x="49002" y="32695"/>
                    <a:pt x="46570" y="29177"/>
                    <a:pt x="43475" y="27243"/>
                  </a:cubicBezTo>
                  <a:cubicBezTo>
                    <a:pt x="40379" y="25308"/>
                    <a:pt x="36704" y="24595"/>
                    <a:pt x="33154" y="23745"/>
                  </a:cubicBezTo>
                  <a:cubicBezTo>
                    <a:pt x="29603" y="22894"/>
                    <a:pt x="25951" y="21793"/>
                    <a:pt x="23282" y="19303"/>
                  </a:cubicBezTo>
                  <a:cubicBezTo>
                    <a:pt x="20820" y="17005"/>
                    <a:pt x="19476" y="13785"/>
                    <a:pt x="18171" y="10680"/>
                  </a:cubicBezTo>
                  <a:cubicBezTo>
                    <a:pt x="16866" y="7576"/>
                    <a:pt x="15452" y="4371"/>
                    <a:pt x="12905" y="2168"/>
                  </a:cubicBezTo>
                  <a:cubicBezTo>
                    <a:pt x="11217" y="716"/>
                    <a:pt x="9458" y="1"/>
                    <a:pt x="78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40"/>
            <p:cNvSpPr/>
            <p:nvPr/>
          </p:nvSpPr>
          <p:spPr>
            <a:xfrm rot="-1887586" flipH="1">
              <a:off x="6286712" y="2230701"/>
              <a:ext cx="3227758" cy="3020993"/>
            </a:xfrm>
            <a:custGeom>
              <a:avLst/>
              <a:gdLst/>
              <a:ahLst/>
              <a:cxnLst/>
              <a:rect l="l" t="t" r="r" b="b"/>
              <a:pathLst>
                <a:path w="49002" h="45863" extrusionOk="0">
                  <a:moveTo>
                    <a:pt x="7884" y="1"/>
                  </a:moveTo>
                  <a:cubicBezTo>
                    <a:pt x="5460" y="1"/>
                    <a:pt x="3475" y="1698"/>
                    <a:pt x="2862" y="5020"/>
                  </a:cubicBezTo>
                  <a:cubicBezTo>
                    <a:pt x="1583" y="11968"/>
                    <a:pt x="1441" y="19302"/>
                    <a:pt x="776" y="26337"/>
                  </a:cubicBezTo>
                  <a:cubicBezTo>
                    <a:pt x="324" y="31109"/>
                    <a:pt x="0" y="36376"/>
                    <a:pt x="2861" y="40224"/>
                  </a:cubicBezTo>
                  <a:cubicBezTo>
                    <a:pt x="6166" y="44670"/>
                    <a:pt x="12399" y="45504"/>
                    <a:pt x="17935" y="45732"/>
                  </a:cubicBezTo>
                  <a:cubicBezTo>
                    <a:pt x="19860" y="45812"/>
                    <a:pt x="21790" y="45863"/>
                    <a:pt x="23719" y="45863"/>
                  </a:cubicBezTo>
                  <a:cubicBezTo>
                    <a:pt x="28198" y="45863"/>
                    <a:pt x="32671" y="45589"/>
                    <a:pt x="37068" y="44767"/>
                  </a:cubicBezTo>
                  <a:cubicBezTo>
                    <a:pt x="39553" y="44301"/>
                    <a:pt x="42051" y="43644"/>
                    <a:pt x="44189" y="42292"/>
                  </a:cubicBezTo>
                  <a:cubicBezTo>
                    <a:pt x="46326" y="40942"/>
                    <a:pt x="48077" y="38803"/>
                    <a:pt x="48455" y="36304"/>
                  </a:cubicBezTo>
                  <a:cubicBezTo>
                    <a:pt x="49002" y="32695"/>
                    <a:pt x="46570" y="29177"/>
                    <a:pt x="43475" y="27243"/>
                  </a:cubicBezTo>
                  <a:cubicBezTo>
                    <a:pt x="40379" y="25308"/>
                    <a:pt x="36704" y="24595"/>
                    <a:pt x="33154" y="23745"/>
                  </a:cubicBezTo>
                  <a:cubicBezTo>
                    <a:pt x="29603" y="22894"/>
                    <a:pt x="25951" y="21793"/>
                    <a:pt x="23282" y="19303"/>
                  </a:cubicBezTo>
                  <a:cubicBezTo>
                    <a:pt x="20820" y="17005"/>
                    <a:pt x="19476" y="13785"/>
                    <a:pt x="18171" y="10680"/>
                  </a:cubicBezTo>
                  <a:cubicBezTo>
                    <a:pt x="16866" y="7576"/>
                    <a:pt x="15452" y="4371"/>
                    <a:pt x="12905" y="2168"/>
                  </a:cubicBezTo>
                  <a:cubicBezTo>
                    <a:pt x="11217" y="716"/>
                    <a:pt x="9458" y="1"/>
                    <a:pt x="788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2" name="Google Shape;402;p40"/>
          <p:cNvSpPr/>
          <p:nvPr/>
        </p:nvSpPr>
        <p:spPr>
          <a:xfrm>
            <a:off x="11684267" y="32510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681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FA45E-6663-D15C-15B4-D949C723F3A7}"/>
              </a:ext>
            </a:extLst>
          </p:cNvPr>
          <p:cNvSpPr/>
          <p:nvPr/>
        </p:nvSpPr>
        <p:spPr bwMode="auto">
          <a:xfrm>
            <a:off x="187848" y="71822"/>
            <a:ext cx="11816304" cy="6714356"/>
          </a:xfrm>
          <a:prstGeom prst="rect">
            <a:avLst/>
          </a:prstGeom>
          <a:solidFill>
            <a:srgbClr val="6A504D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0122467-3477-5129-B75B-6F47193107A2}"/>
              </a:ext>
            </a:extLst>
          </p:cNvPr>
          <p:cNvSpPr/>
          <p:nvPr/>
        </p:nvSpPr>
        <p:spPr bwMode="auto">
          <a:xfrm rot="5400000">
            <a:off x="8612782" y="3358790"/>
            <a:ext cx="6336224" cy="14042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2CF1F-B213-99ED-35B7-49B2A551F22D}"/>
              </a:ext>
            </a:extLst>
          </p:cNvPr>
          <p:cNvSpPr/>
          <p:nvPr/>
        </p:nvSpPr>
        <p:spPr bwMode="auto">
          <a:xfrm>
            <a:off x="458327" y="260889"/>
            <a:ext cx="11258422" cy="6336223"/>
          </a:xfrm>
          <a:prstGeom prst="rect">
            <a:avLst/>
          </a:prstGeom>
          <a:solidFill>
            <a:srgbClr val="3ABD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59F09-384D-CEDE-9D43-82031F643227}"/>
              </a:ext>
            </a:extLst>
          </p:cNvPr>
          <p:cNvGrpSpPr/>
          <p:nvPr/>
        </p:nvGrpSpPr>
        <p:grpSpPr>
          <a:xfrm>
            <a:off x="460854" y="4285854"/>
            <a:ext cx="4266676" cy="2316438"/>
            <a:chOff x="2052899" y="4711727"/>
            <a:chExt cx="3449333" cy="1872692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7F5969D-3043-A6E8-8E59-569BDBBBA56F}"/>
                </a:ext>
              </a:extLst>
            </p:cNvPr>
            <p:cNvSpPr/>
            <p:nvPr/>
          </p:nvSpPr>
          <p:spPr>
            <a:xfrm>
              <a:off x="2052959" y="4711727"/>
              <a:ext cx="1455992" cy="1479465"/>
            </a:xfrm>
            <a:custGeom>
              <a:avLst/>
              <a:gdLst>
                <a:gd name="connsiteX0" fmla="*/ 1265275 w 1455992"/>
                <a:gd name="connsiteY0" fmla="*/ 879851 h 1479465"/>
                <a:gd name="connsiteX1" fmla="*/ 430139 w 1455992"/>
                <a:gd name="connsiteY1" fmla="*/ 724489 h 1479465"/>
                <a:gd name="connsiteX2" fmla="*/ 183184 w 1455992"/>
                <a:gd name="connsiteY2" fmla="*/ 135851 h 1479465"/>
                <a:gd name="connsiteX3" fmla="*/ 152441 w 1455992"/>
                <a:gd name="connsiteY3" fmla="*/ 94332 h 1479465"/>
                <a:gd name="connsiteX4" fmla="*/ 0 w 1455992"/>
                <a:gd name="connsiteY4" fmla="*/ 0 h 1479465"/>
                <a:gd name="connsiteX5" fmla="*/ 0 w 1455992"/>
                <a:gd name="connsiteY5" fmla="*/ 1375101 h 1479465"/>
                <a:gd name="connsiteX6" fmla="*/ 123767 w 1455992"/>
                <a:gd name="connsiteY6" fmla="*/ 1314952 h 1479465"/>
                <a:gd name="connsiteX7" fmla="*/ 566386 w 1455992"/>
                <a:gd name="connsiteY7" fmla="*/ 1348558 h 1479465"/>
                <a:gd name="connsiteX8" fmla="*/ 998595 w 1455992"/>
                <a:gd name="connsiteY8" fmla="*/ 1476069 h 1479465"/>
                <a:gd name="connsiteX9" fmla="*/ 1402679 w 1455992"/>
                <a:gd name="connsiteY9" fmla="*/ 1327767 h 1479465"/>
                <a:gd name="connsiteX10" fmla="*/ 1265306 w 1455992"/>
                <a:gd name="connsiteY10" fmla="*/ 879851 h 147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5992" h="1479465">
                  <a:moveTo>
                    <a:pt x="1265275" y="879851"/>
                  </a:moveTo>
                  <a:cubicBezTo>
                    <a:pt x="1000178" y="785428"/>
                    <a:pt x="680351" y="863049"/>
                    <a:pt x="430139" y="724489"/>
                  </a:cubicBezTo>
                  <a:cubicBezTo>
                    <a:pt x="210580" y="602914"/>
                    <a:pt x="297180" y="322962"/>
                    <a:pt x="183184" y="135851"/>
                  </a:cubicBezTo>
                  <a:cubicBezTo>
                    <a:pt x="174296" y="121271"/>
                    <a:pt x="164129" y="107390"/>
                    <a:pt x="152441" y="94332"/>
                  </a:cubicBezTo>
                  <a:cubicBezTo>
                    <a:pt x="104225" y="40637"/>
                    <a:pt x="52904" y="11719"/>
                    <a:pt x="0" y="0"/>
                  </a:cubicBezTo>
                  <a:lnTo>
                    <a:pt x="0" y="1375101"/>
                  </a:lnTo>
                  <a:cubicBezTo>
                    <a:pt x="38932" y="1350415"/>
                    <a:pt x="79630" y="1329289"/>
                    <a:pt x="123767" y="1314952"/>
                  </a:cubicBezTo>
                  <a:cubicBezTo>
                    <a:pt x="266954" y="1268380"/>
                    <a:pt x="423595" y="1300768"/>
                    <a:pt x="566386" y="1348558"/>
                  </a:cubicBezTo>
                  <a:cubicBezTo>
                    <a:pt x="709177" y="1396347"/>
                    <a:pt x="848925" y="1459722"/>
                    <a:pt x="998595" y="1476069"/>
                  </a:cubicBezTo>
                  <a:cubicBezTo>
                    <a:pt x="1148266" y="1492414"/>
                    <a:pt x="1315926" y="1450865"/>
                    <a:pt x="1402679" y="1327767"/>
                  </a:cubicBezTo>
                  <a:cubicBezTo>
                    <a:pt x="1512778" y="1171552"/>
                    <a:pt x="1445263" y="943987"/>
                    <a:pt x="1265306" y="879851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4C2D488-9F7A-02C3-383F-A27948AD912A}"/>
                </a:ext>
              </a:extLst>
            </p:cNvPr>
            <p:cNvSpPr/>
            <p:nvPr/>
          </p:nvSpPr>
          <p:spPr>
            <a:xfrm>
              <a:off x="2052960" y="5745419"/>
              <a:ext cx="2473689" cy="838970"/>
            </a:xfrm>
            <a:custGeom>
              <a:avLst/>
              <a:gdLst>
                <a:gd name="connsiteX0" fmla="*/ 2473690 w 2473689"/>
                <a:gd name="connsiteY0" fmla="*/ 838971 h 838970"/>
                <a:gd name="connsiteX1" fmla="*/ 2407118 w 2473689"/>
                <a:gd name="connsiteY1" fmla="*/ 754989 h 838970"/>
                <a:gd name="connsiteX2" fmla="*/ 2029061 w 2473689"/>
                <a:gd name="connsiteY2" fmla="*/ 595791 h 838970"/>
                <a:gd name="connsiteX3" fmla="*/ 1691397 w 2473689"/>
                <a:gd name="connsiteY3" fmla="*/ 651373 h 838970"/>
                <a:gd name="connsiteX4" fmla="*/ 1361220 w 2473689"/>
                <a:gd name="connsiteY4" fmla="*/ 602548 h 838970"/>
                <a:gd name="connsiteX5" fmla="*/ 1038045 w 2473689"/>
                <a:gd name="connsiteY5" fmla="*/ 118409 h 838970"/>
                <a:gd name="connsiteX6" fmla="*/ 598408 w 2473689"/>
                <a:gd name="connsiteY6" fmla="*/ 107634 h 838970"/>
                <a:gd name="connsiteX7" fmla="*/ 154602 w 2473689"/>
                <a:gd name="connsiteY7" fmla="*/ 130372 h 838970"/>
                <a:gd name="connsiteX8" fmla="*/ 0 w 2473689"/>
                <a:gd name="connsiteY8" fmla="*/ 0 h 838970"/>
                <a:gd name="connsiteX9" fmla="*/ 0 w 2473689"/>
                <a:gd name="connsiteY9" fmla="*/ 838971 h 838970"/>
                <a:gd name="connsiteX10" fmla="*/ 2473690 w 2473689"/>
                <a:gd name="connsiteY10" fmla="*/ 838971 h 83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3689" h="838970">
                  <a:moveTo>
                    <a:pt x="2473690" y="838971"/>
                  </a:moveTo>
                  <a:cubicBezTo>
                    <a:pt x="2454452" y="808806"/>
                    <a:pt x="2432170" y="780588"/>
                    <a:pt x="2407118" y="754989"/>
                  </a:cubicBezTo>
                  <a:cubicBezTo>
                    <a:pt x="2308921" y="654630"/>
                    <a:pt x="2169478" y="595913"/>
                    <a:pt x="2029061" y="595791"/>
                  </a:cubicBezTo>
                  <a:cubicBezTo>
                    <a:pt x="1914791" y="595699"/>
                    <a:pt x="1804083" y="632318"/>
                    <a:pt x="1691397" y="651373"/>
                  </a:cubicBezTo>
                  <a:cubicBezTo>
                    <a:pt x="1578710" y="670398"/>
                    <a:pt x="1454060" y="669150"/>
                    <a:pt x="1361220" y="602548"/>
                  </a:cubicBezTo>
                  <a:cubicBezTo>
                    <a:pt x="1201444" y="487883"/>
                    <a:pt x="1199404" y="230822"/>
                    <a:pt x="1038045" y="118409"/>
                  </a:cubicBezTo>
                  <a:cubicBezTo>
                    <a:pt x="913456" y="31627"/>
                    <a:pt x="744183" y="65140"/>
                    <a:pt x="598408" y="107634"/>
                  </a:cubicBezTo>
                  <a:cubicBezTo>
                    <a:pt x="452634" y="150127"/>
                    <a:pt x="290940" y="197217"/>
                    <a:pt x="154602" y="130372"/>
                  </a:cubicBezTo>
                  <a:cubicBezTo>
                    <a:pt x="93632" y="100481"/>
                    <a:pt x="45507" y="50864"/>
                    <a:pt x="0" y="0"/>
                  </a:cubicBezTo>
                  <a:lnTo>
                    <a:pt x="0" y="838971"/>
                  </a:lnTo>
                  <a:lnTo>
                    <a:pt x="2473690" y="838971"/>
                  </a:lnTo>
                  <a:close/>
                </a:path>
              </a:pathLst>
            </a:custGeom>
            <a:solidFill>
              <a:srgbClr val="8D80E5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8963F0-AF02-C110-FC5C-1731719932C5}"/>
                </a:ext>
              </a:extLst>
            </p:cNvPr>
            <p:cNvSpPr/>
            <p:nvPr/>
          </p:nvSpPr>
          <p:spPr>
            <a:xfrm>
              <a:off x="2052899" y="4870809"/>
              <a:ext cx="3449333" cy="1713610"/>
            </a:xfrm>
            <a:custGeom>
              <a:avLst/>
              <a:gdLst>
                <a:gd name="connsiteX0" fmla="*/ 378940 w 3449333"/>
                <a:gd name="connsiteY0" fmla="*/ 70613 h 1713610"/>
                <a:gd name="connsiteX1" fmla="*/ 541669 w 3449333"/>
                <a:gd name="connsiteY1" fmla="*/ 429555 h 1713610"/>
                <a:gd name="connsiteX2" fmla="*/ 473820 w 3449333"/>
                <a:gd name="connsiteY2" fmla="*/ 697696 h 1713610"/>
                <a:gd name="connsiteX3" fmla="*/ 396656 w 3449333"/>
                <a:gd name="connsiteY3" fmla="*/ 1048510 h 1713610"/>
                <a:gd name="connsiteX4" fmla="*/ 563190 w 3449333"/>
                <a:gd name="connsiteY4" fmla="*/ 1341824 h 1713610"/>
                <a:gd name="connsiteX5" fmla="*/ 786098 w 3449333"/>
                <a:gd name="connsiteY5" fmla="*/ 1382582 h 1713610"/>
                <a:gd name="connsiteX6" fmla="*/ 1006662 w 3449333"/>
                <a:gd name="connsiteY6" fmla="*/ 1299848 h 1713610"/>
                <a:gd name="connsiteX7" fmla="*/ 1192555 w 3449333"/>
                <a:gd name="connsiteY7" fmla="*/ 1164179 h 1713610"/>
                <a:gd name="connsiteX8" fmla="*/ 1431200 w 3449333"/>
                <a:gd name="connsiteY8" fmla="*/ 998741 h 1713610"/>
                <a:gd name="connsiteX9" fmla="*/ 2571491 w 3449333"/>
                <a:gd name="connsiteY9" fmla="*/ 902248 h 1713610"/>
                <a:gd name="connsiteX10" fmla="*/ 3073833 w 3449333"/>
                <a:gd name="connsiteY10" fmla="*/ 1348399 h 1713610"/>
                <a:gd name="connsiteX11" fmla="*/ 3416733 w 3449333"/>
                <a:gd name="connsiteY11" fmla="*/ 1713611 h 1713610"/>
                <a:gd name="connsiteX12" fmla="*/ 3449333 w 3449333"/>
                <a:gd name="connsiteY12" fmla="*/ 1713611 h 1713610"/>
                <a:gd name="connsiteX13" fmla="*/ 3088383 w 3449333"/>
                <a:gd name="connsiteY13" fmla="*/ 1337380 h 1713610"/>
                <a:gd name="connsiteX14" fmla="*/ 2577944 w 3449333"/>
                <a:gd name="connsiteY14" fmla="*/ 885202 h 1713610"/>
                <a:gd name="connsiteX15" fmla="*/ 1422738 w 3449333"/>
                <a:gd name="connsiteY15" fmla="*/ 982578 h 1713610"/>
                <a:gd name="connsiteX16" fmla="*/ 1181201 w 3449333"/>
                <a:gd name="connsiteY16" fmla="*/ 1149903 h 1713610"/>
                <a:gd name="connsiteX17" fmla="*/ 997043 w 3449333"/>
                <a:gd name="connsiteY17" fmla="*/ 1284354 h 1713610"/>
                <a:gd name="connsiteX18" fmla="*/ 572778 w 3449333"/>
                <a:gd name="connsiteY18" fmla="*/ 1326361 h 1713610"/>
                <a:gd name="connsiteX19" fmla="*/ 491140 w 3449333"/>
                <a:gd name="connsiteY19" fmla="*/ 703388 h 1713610"/>
                <a:gd name="connsiteX20" fmla="*/ 559811 w 3449333"/>
                <a:gd name="connsiteY20" fmla="*/ 431198 h 1713610"/>
                <a:gd name="connsiteX21" fmla="*/ 387950 w 3449333"/>
                <a:gd name="connsiteY21" fmla="*/ 54784 h 1713610"/>
                <a:gd name="connsiteX22" fmla="*/ 7884 w 3449333"/>
                <a:gd name="connsiteY22" fmla="*/ 5564 h 1713610"/>
                <a:gd name="connsiteX23" fmla="*/ 0 w 3449333"/>
                <a:gd name="connsiteY23" fmla="*/ 6051 h 1713610"/>
                <a:gd name="connsiteX24" fmla="*/ 0 w 3449333"/>
                <a:gd name="connsiteY24" fmla="*/ 24345 h 1713610"/>
                <a:gd name="connsiteX25" fmla="*/ 9041 w 3449333"/>
                <a:gd name="connsiteY25" fmla="*/ 23767 h 1713610"/>
                <a:gd name="connsiteX26" fmla="*/ 378910 w 3449333"/>
                <a:gd name="connsiteY26" fmla="*/ 70613 h 171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49333" h="1713610">
                  <a:moveTo>
                    <a:pt x="378940" y="70613"/>
                  </a:moveTo>
                  <a:cubicBezTo>
                    <a:pt x="498171" y="138676"/>
                    <a:pt x="555976" y="266156"/>
                    <a:pt x="541669" y="429555"/>
                  </a:cubicBezTo>
                  <a:cubicBezTo>
                    <a:pt x="534547" y="510980"/>
                    <a:pt x="505051" y="601690"/>
                    <a:pt x="473820" y="697696"/>
                  </a:cubicBezTo>
                  <a:cubicBezTo>
                    <a:pt x="435588" y="815222"/>
                    <a:pt x="396078" y="936736"/>
                    <a:pt x="396656" y="1048510"/>
                  </a:cubicBezTo>
                  <a:cubicBezTo>
                    <a:pt x="397326" y="1176660"/>
                    <a:pt x="451782" y="1272605"/>
                    <a:pt x="563190" y="1341824"/>
                  </a:cubicBezTo>
                  <a:cubicBezTo>
                    <a:pt x="625804" y="1380726"/>
                    <a:pt x="700807" y="1394454"/>
                    <a:pt x="786098" y="1382582"/>
                  </a:cubicBezTo>
                  <a:cubicBezTo>
                    <a:pt x="859092" y="1372446"/>
                    <a:pt x="935373" y="1343833"/>
                    <a:pt x="1006662" y="1299848"/>
                  </a:cubicBezTo>
                  <a:cubicBezTo>
                    <a:pt x="1072259" y="1259394"/>
                    <a:pt x="1133412" y="1210995"/>
                    <a:pt x="1192555" y="1164179"/>
                  </a:cubicBezTo>
                  <a:cubicBezTo>
                    <a:pt x="1267406" y="1104944"/>
                    <a:pt x="1344783" y="1043731"/>
                    <a:pt x="1431200" y="998741"/>
                  </a:cubicBezTo>
                  <a:cubicBezTo>
                    <a:pt x="1799274" y="807095"/>
                    <a:pt x="2225578" y="770994"/>
                    <a:pt x="2571491" y="902248"/>
                  </a:cubicBezTo>
                  <a:cubicBezTo>
                    <a:pt x="2802435" y="989883"/>
                    <a:pt x="2940417" y="1172124"/>
                    <a:pt x="3073833" y="1348399"/>
                  </a:cubicBezTo>
                  <a:cubicBezTo>
                    <a:pt x="3173187" y="1479623"/>
                    <a:pt x="3275646" y="1614926"/>
                    <a:pt x="3416733" y="1713611"/>
                  </a:cubicBezTo>
                  <a:lnTo>
                    <a:pt x="3449333" y="1713611"/>
                  </a:lnTo>
                  <a:cubicBezTo>
                    <a:pt x="3299054" y="1615657"/>
                    <a:pt x="3191999" y="1474266"/>
                    <a:pt x="3088383" y="1337380"/>
                  </a:cubicBezTo>
                  <a:cubicBezTo>
                    <a:pt x="2953384" y="1159066"/>
                    <a:pt x="2813819" y="974664"/>
                    <a:pt x="2577944" y="885202"/>
                  </a:cubicBezTo>
                  <a:cubicBezTo>
                    <a:pt x="2227221" y="752152"/>
                    <a:pt x="1795347" y="788557"/>
                    <a:pt x="1422738" y="982578"/>
                  </a:cubicBezTo>
                  <a:cubicBezTo>
                    <a:pt x="1334799" y="1028359"/>
                    <a:pt x="1256722" y="1090151"/>
                    <a:pt x="1181201" y="1149903"/>
                  </a:cubicBezTo>
                  <a:cubicBezTo>
                    <a:pt x="1122453" y="1196384"/>
                    <a:pt x="1061727" y="1244448"/>
                    <a:pt x="997043" y="1284354"/>
                  </a:cubicBezTo>
                  <a:cubicBezTo>
                    <a:pt x="877721" y="1357957"/>
                    <a:pt x="703577" y="1407664"/>
                    <a:pt x="572778" y="1326361"/>
                  </a:cubicBezTo>
                  <a:cubicBezTo>
                    <a:pt x="336325" y="1179429"/>
                    <a:pt x="415041" y="937406"/>
                    <a:pt x="491140" y="703388"/>
                  </a:cubicBezTo>
                  <a:cubicBezTo>
                    <a:pt x="522706" y="606347"/>
                    <a:pt x="552506" y="514694"/>
                    <a:pt x="559811" y="431198"/>
                  </a:cubicBezTo>
                  <a:cubicBezTo>
                    <a:pt x="574787" y="260281"/>
                    <a:pt x="513726" y="126591"/>
                    <a:pt x="387950" y="54784"/>
                  </a:cubicBezTo>
                  <a:cubicBezTo>
                    <a:pt x="272341" y="-11178"/>
                    <a:pt x="137891" y="-2685"/>
                    <a:pt x="7884" y="5564"/>
                  </a:cubicBezTo>
                  <a:cubicBezTo>
                    <a:pt x="5266" y="5716"/>
                    <a:pt x="2648" y="5899"/>
                    <a:pt x="0" y="6051"/>
                  </a:cubicBezTo>
                  <a:lnTo>
                    <a:pt x="0" y="24345"/>
                  </a:lnTo>
                  <a:cubicBezTo>
                    <a:pt x="3014" y="24163"/>
                    <a:pt x="6027" y="23980"/>
                    <a:pt x="9041" y="23767"/>
                  </a:cubicBezTo>
                  <a:cubicBezTo>
                    <a:pt x="142243" y="15335"/>
                    <a:pt x="268049" y="7360"/>
                    <a:pt x="378910" y="70613"/>
                  </a:cubicBezTo>
                  <a:close/>
                </a:path>
              </a:pathLst>
            </a:custGeom>
            <a:solidFill>
              <a:srgbClr val="1F1E21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3DE72A-6BF4-AF95-55E1-FA4C5F76070D}"/>
                </a:ext>
              </a:extLst>
            </p:cNvPr>
            <p:cNvSpPr/>
            <p:nvPr/>
          </p:nvSpPr>
          <p:spPr>
            <a:xfrm>
              <a:off x="2430433" y="4985705"/>
              <a:ext cx="392354" cy="353333"/>
            </a:xfrm>
            <a:custGeom>
              <a:avLst/>
              <a:gdLst>
                <a:gd name="connsiteX0" fmla="*/ 43929 w 392354"/>
                <a:gd name="connsiteY0" fmla="*/ 253781 h 353333"/>
                <a:gd name="connsiteX1" fmla="*/ 33154 w 392354"/>
                <a:gd name="connsiteY1" fmla="*/ 45971 h 353333"/>
                <a:gd name="connsiteX2" fmla="*/ 150863 w 392354"/>
                <a:gd name="connsiteY2" fmla="*/ 68 h 353333"/>
                <a:gd name="connsiteX3" fmla="*/ 273595 w 392354"/>
                <a:gd name="connsiteY3" fmla="*/ 39518 h 353333"/>
                <a:gd name="connsiteX4" fmla="*/ 382568 w 392354"/>
                <a:gd name="connsiteY4" fmla="*/ 158140 h 353333"/>
                <a:gd name="connsiteX5" fmla="*/ 269425 w 392354"/>
                <a:gd name="connsiteY5" fmla="*/ 352678 h 353333"/>
                <a:gd name="connsiteX6" fmla="*/ 43929 w 392354"/>
                <a:gd name="connsiteY6" fmla="*/ 253781 h 3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354" h="353333">
                  <a:moveTo>
                    <a:pt x="43929" y="253781"/>
                  </a:moveTo>
                  <a:cubicBezTo>
                    <a:pt x="-6387" y="196829"/>
                    <a:pt x="-18076" y="102101"/>
                    <a:pt x="33154" y="45971"/>
                  </a:cubicBezTo>
                  <a:cubicBezTo>
                    <a:pt x="62437" y="13888"/>
                    <a:pt x="107426" y="-1149"/>
                    <a:pt x="150863" y="68"/>
                  </a:cubicBezTo>
                  <a:cubicBezTo>
                    <a:pt x="194270" y="1286"/>
                    <a:pt x="236215" y="17358"/>
                    <a:pt x="273595" y="39518"/>
                  </a:cubicBezTo>
                  <a:cubicBezTo>
                    <a:pt x="320654" y="67431"/>
                    <a:pt x="362995" y="107033"/>
                    <a:pt x="382568" y="158140"/>
                  </a:cubicBezTo>
                  <a:cubicBezTo>
                    <a:pt x="414986" y="242823"/>
                    <a:pt x="364213" y="343060"/>
                    <a:pt x="269425" y="352678"/>
                  </a:cubicBezTo>
                  <a:cubicBezTo>
                    <a:pt x="197770" y="359923"/>
                    <a:pt x="89893" y="305802"/>
                    <a:pt x="43929" y="253781"/>
                  </a:cubicBezTo>
                  <a:close/>
                </a:path>
              </a:pathLst>
            </a:custGeom>
            <a:solidFill>
              <a:srgbClr val="C1BDF9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71CA5A-4AB7-7BBE-EBE6-FBAABE2E3185}"/>
              </a:ext>
            </a:extLst>
          </p:cNvPr>
          <p:cNvGrpSpPr/>
          <p:nvPr/>
        </p:nvGrpSpPr>
        <p:grpSpPr>
          <a:xfrm>
            <a:off x="7489785" y="249777"/>
            <a:ext cx="4266676" cy="2142590"/>
            <a:chOff x="4906097" y="240543"/>
            <a:chExt cx="3449333" cy="1732147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8D6310-1A52-24FC-0B0E-0A13CED1B96D}"/>
                </a:ext>
              </a:extLst>
            </p:cNvPr>
            <p:cNvSpPr/>
            <p:nvPr/>
          </p:nvSpPr>
          <p:spPr>
            <a:xfrm>
              <a:off x="5339782" y="247648"/>
              <a:ext cx="1703344" cy="887208"/>
            </a:xfrm>
            <a:custGeom>
              <a:avLst/>
              <a:gdLst>
                <a:gd name="connsiteX0" fmla="*/ 1598082 w 1703344"/>
                <a:gd name="connsiteY0" fmla="*/ 0 h 887208"/>
                <a:gd name="connsiteX1" fmla="*/ 11641 w 1703344"/>
                <a:gd name="connsiteY1" fmla="*/ 0 h 887208"/>
                <a:gd name="connsiteX2" fmla="*/ 575622 w 1703344"/>
                <a:gd name="connsiteY2" fmla="*/ 856870 h 887208"/>
                <a:gd name="connsiteX3" fmla="*/ 1509138 w 1703344"/>
                <a:gd name="connsiteY3" fmla="*/ 619442 h 887208"/>
                <a:gd name="connsiteX4" fmla="*/ 1700115 w 1703344"/>
                <a:gd name="connsiteY4" fmla="*/ 189790 h 887208"/>
                <a:gd name="connsiteX5" fmla="*/ 1598052 w 1703344"/>
                <a:gd name="connsiteY5" fmla="*/ 0 h 88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344" h="887208">
                  <a:moveTo>
                    <a:pt x="1598082" y="0"/>
                  </a:moveTo>
                  <a:lnTo>
                    <a:pt x="11641" y="0"/>
                  </a:lnTo>
                  <a:cubicBezTo>
                    <a:pt x="-65432" y="351545"/>
                    <a:pt x="253512" y="756724"/>
                    <a:pt x="575622" y="856870"/>
                  </a:cubicBezTo>
                  <a:cubicBezTo>
                    <a:pt x="874903" y="949923"/>
                    <a:pt x="1274572" y="817085"/>
                    <a:pt x="1509138" y="619442"/>
                  </a:cubicBezTo>
                  <a:cubicBezTo>
                    <a:pt x="1634183" y="514091"/>
                    <a:pt x="1721514" y="351910"/>
                    <a:pt x="1700115" y="189790"/>
                  </a:cubicBezTo>
                  <a:cubicBezTo>
                    <a:pt x="1688700" y="103190"/>
                    <a:pt x="1651717" y="42798"/>
                    <a:pt x="1598052" y="0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562BC91-59B1-447D-5A13-ECC7AFF87969}"/>
                </a:ext>
              </a:extLst>
            </p:cNvPr>
            <p:cNvSpPr/>
            <p:nvPr/>
          </p:nvSpPr>
          <p:spPr>
            <a:xfrm>
              <a:off x="6251828" y="247648"/>
              <a:ext cx="1698062" cy="1192976"/>
            </a:xfrm>
            <a:custGeom>
              <a:avLst/>
              <a:gdLst>
                <a:gd name="connsiteX0" fmla="*/ 1587500 w 1698062"/>
                <a:gd name="connsiteY0" fmla="*/ 0 h 1192976"/>
                <a:gd name="connsiteX1" fmla="*/ 529426 w 1698062"/>
                <a:gd name="connsiteY1" fmla="*/ 0 h 1192976"/>
                <a:gd name="connsiteX2" fmla="*/ 512897 w 1698062"/>
                <a:gd name="connsiteY2" fmla="*/ 95641 h 1192976"/>
                <a:gd name="connsiteX3" fmla="*/ 78405 w 1698062"/>
                <a:gd name="connsiteY3" fmla="*/ 372792 h 1192976"/>
                <a:gd name="connsiteX4" fmla="*/ 67294 w 1698062"/>
                <a:gd name="connsiteY4" fmla="*/ 724336 h 1192976"/>
                <a:gd name="connsiteX5" fmla="*/ 313215 w 1698062"/>
                <a:gd name="connsiteY5" fmla="*/ 757850 h 1192976"/>
                <a:gd name="connsiteX6" fmla="*/ 560291 w 1698062"/>
                <a:gd name="connsiteY6" fmla="*/ 686561 h 1192976"/>
                <a:gd name="connsiteX7" fmla="*/ 792879 w 1698062"/>
                <a:gd name="connsiteY7" fmla="*/ 761716 h 1192976"/>
                <a:gd name="connsiteX8" fmla="*/ 859024 w 1698062"/>
                <a:gd name="connsiteY8" fmla="*/ 1055669 h 1192976"/>
                <a:gd name="connsiteX9" fmla="*/ 1047444 w 1698062"/>
                <a:gd name="connsiteY9" fmla="*/ 1192616 h 1192976"/>
                <a:gd name="connsiteX10" fmla="*/ 1250931 w 1698062"/>
                <a:gd name="connsiteY10" fmla="*/ 1079229 h 1192976"/>
                <a:gd name="connsiteX11" fmla="*/ 1267399 w 1698062"/>
                <a:gd name="connsiteY11" fmla="*/ 831026 h 1192976"/>
                <a:gd name="connsiteX12" fmla="*/ 1230019 w 1698062"/>
                <a:gd name="connsiteY12" fmla="*/ 580754 h 1192976"/>
                <a:gd name="connsiteX13" fmla="*/ 1490642 w 1698062"/>
                <a:gd name="connsiteY13" fmla="*/ 366277 h 1192976"/>
                <a:gd name="connsiteX14" fmla="*/ 1670112 w 1698062"/>
                <a:gd name="connsiteY14" fmla="*/ 54852 h 1192976"/>
                <a:gd name="connsiteX15" fmla="*/ 1587530 w 1698062"/>
                <a:gd name="connsiteY15" fmla="*/ 0 h 119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8062" h="1192976">
                  <a:moveTo>
                    <a:pt x="1587500" y="0"/>
                  </a:moveTo>
                  <a:lnTo>
                    <a:pt x="529426" y="0"/>
                  </a:lnTo>
                  <a:cubicBezTo>
                    <a:pt x="534844" y="36314"/>
                    <a:pt x="528178" y="67819"/>
                    <a:pt x="512897" y="95641"/>
                  </a:cubicBezTo>
                  <a:cubicBezTo>
                    <a:pt x="439568" y="229239"/>
                    <a:pt x="167684" y="278703"/>
                    <a:pt x="78405" y="372792"/>
                  </a:cubicBezTo>
                  <a:cubicBezTo>
                    <a:pt x="-12244" y="468341"/>
                    <a:pt x="-34860" y="641206"/>
                    <a:pt x="67294" y="724336"/>
                  </a:cubicBezTo>
                  <a:cubicBezTo>
                    <a:pt x="133835" y="778488"/>
                    <a:pt x="229871" y="778305"/>
                    <a:pt x="313215" y="757850"/>
                  </a:cubicBezTo>
                  <a:cubicBezTo>
                    <a:pt x="396527" y="737364"/>
                    <a:pt x="475457" y="699559"/>
                    <a:pt x="560291" y="686561"/>
                  </a:cubicBezTo>
                  <a:cubicBezTo>
                    <a:pt x="645126" y="673563"/>
                    <a:pt x="742928" y="691949"/>
                    <a:pt x="792879" y="761716"/>
                  </a:cubicBezTo>
                  <a:cubicBezTo>
                    <a:pt x="851931" y="844207"/>
                    <a:pt x="821979" y="961216"/>
                    <a:pt x="859024" y="1055669"/>
                  </a:cubicBezTo>
                  <a:cubicBezTo>
                    <a:pt x="888976" y="1132011"/>
                    <a:pt x="965623" y="1187685"/>
                    <a:pt x="1047444" y="1192616"/>
                  </a:cubicBezTo>
                  <a:cubicBezTo>
                    <a:pt x="1129295" y="1197547"/>
                    <a:pt x="1212060" y="1151432"/>
                    <a:pt x="1250931" y="1079229"/>
                  </a:cubicBezTo>
                  <a:cubicBezTo>
                    <a:pt x="1291081" y="1004683"/>
                    <a:pt x="1284262" y="913974"/>
                    <a:pt x="1267399" y="831026"/>
                  </a:cubicBezTo>
                  <a:cubicBezTo>
                    <a:pt x="1250535" y="748079"/>
                    <a:pt x="1224601" y="665223"/>
                    <a:pt x="1230019" y="580754"/>
                  </a:cubicBezTo>
                  <a:cubicBezTo>
                    <a:pt x="1241617" y="399761"/>
                    <a:pt x="1356099" y="402987"/>
                    <a:pt x="1490642" y="366277"/>
                  </a:cubicBezTo>
                  <a:cubicBezTo>
                    <a:pt x="1605428" y="334955"/>
                    <a:pt x="1762618" y="181723"/>
                    <a:pt x="1670112" y="54852"/>
                  </a:cubicBezTo>
                  <a:cubicBezTo>
                    <a:pt x="1650296" y="27669"/>
                    <a:pt x="1621166" y="10684"/>
                    <a:pt x="1587530" y="0"/>
                  </a:cubicBezTo>
                  <a:close/>
                </a:path>
              </a:pathLst>
            </a:custGeom>
            <a:solidFill>
              <a:srgbClr val="C1BDF9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BA9280-CD94-86E6-925E-31381B331AF9}"/>
                </a:ext>
              </a:extLst>
            </p:cNvPr>
            <p:cNvSpPr/>
            <p:nvPr/>
          </p:nvSpPr>
          <p:spPr>
            <a:xfrm>
              <a:off x="7116579" y="247648"/>
              <a:ext cx="1213127" cy="1642997"/>
            </a:xfrm>
            <a:custGeom>
              <a:avLst/>
              <a:gdLst>
                <a:gd name="connsiteX0" fmla="*/ 1213128 w 1213127"/>
                <a:gd name="connsiteY0" fmla="*/ 0 h 1642997"/>
                <a:gd name="connsiteX1" fmla="*/ 1051099 w 1213127"/>
                <a:gd name="connsiteY1" fmla="*/ 0 h 1642997"/>
                <a:gd name="connsiteX2" fmla="*/ 982154 w 1213127"/>
                <a:gd name="connsiteY2" fmla="*/ 293253 h 1642997"/>
                <a:gd name="connsiteX3" fmla="*/ 868128 w 1213127"/>
                <a:gd name="connsiteY3" fmla="*/ 406366 h 1642997"/>
                <a:gd name="connsiteX4" fmla="*/ 605375 w 1213127"/>
                <a:gd name="connsiteY4" fmla="*/ 273985 h 1642997"/>
                <a:gd name="connsiteX5" fmla="*/ 405936 w 1213127"/>
                <a:gd name="connsiteY5" fmla="*/ 33575 h 1642997"/>
                <a:gd name="connsiteX6" fmla="*/ 323354 w 1213127"/>
                <a:gd name="connsiteY6" fmla="*/ 30 h 1642997"/>
                <a:gd name="connsiteX7" fmla="*/ 223451 w 1213127"/>
                <a:gd name="connsiteY7" fmla="*/ 30 h 1642997"/>
                <a:gd name="connsiteX8" fmla="*/ 257939 w 1213127"/>
                <a:gd name="connsiteY8" fmla="*/ 935129 h 1642997"/>
                <a:gd name="connsiteX9" fmla="*/ 628113 w 1213127"/>
                <a:gd name="connsiteY9" fmla="*/ 1013998 h 1642997"/>
                <a:gd name="connsiteX10" fmla="*/ 1213128 w 1213127"/>
                <a:gd name="connsiteY10" fmla="*/ 1642998 h 1642997"/>
                <a:gd name="connsiteX11" fmla="*/ 1213128 w 1213127"/>
                <a:gd name="connsiteY11" fmla="*/ 0 h 164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3127" h="1642997">
                  <a:moveTo>
                    <a:pt x="1213128" y="0"/>
                  </a:moveTo>
                  <a:lnTo>
                    <a:pt x="1051099" y="0"/>
                  </a:lnTo>
                  <a:cubicBezTo>
                    <a:pt x="1039380" y="98167"/>
                    <a:pt x="1024099" y="197156"/>
                    <a:pt x="982154" y="293253"/>
                  </a:cubicBezTo>
                  <a:cubicBezTo>
                    <a:pt x="960085" y="343813"/>
                    <a:pt x="920605" y="389351"/>
                    <a:pt x="868128" y="406366"/>
                  </a:cubicBezTo>
                  <a:cubicBezTo>
                    <a:pt x="768073" y="438784"/>
                    <a:pt x="666162" y="359794"/>
                    <a:pt x="605375" y="273985"/>
                  </a:cubicBezTo>
                  <a:cubicBezTo>
                    <a:pt x="544587" y="188176"/>
                    <a:pt x="497376" y="85535"/>
                    <a:pt x="405936" y="33575"/>
                  </a:cubicBezTo>
                  <a:cubicBezTo>
                    <a:pt x="377079" y="17198"/>
                    <a:pt x="349562" y="6240"/>
                    <a:pt x="323354" y="30"/>
                  </a:cubicBezTo>
                  <a:lnTo>
                    <a:pt x="223451" y="30"/>
                  </a:lnTo>
                  <a:cubicBezTo>
                    <a:pt x="-57961" y="73876"/>
                    <a:pt x="-102463" y="783541"/>
                    <a:pt x="257939" y="935129"/>
                  </a:cubicBezTo>
                  <a:cubicBezTo>
                    <a:pt x="374492" y="984137"/>
                    <a:pt x="506568" y="979175"/>
                    <a:pt x="628113" y="1013998"/>
                  </a:cubicBezTo>
                  <a:cubicBezTo>
                    <a:pt x="952506" y="1106960"/>
                    <a:pt x="987816" y="1458231"/>
                    <a:pt x="1213128" y="1642998"/>
                  </a:cubicBezTo>
                  <a:lnTo>
                    <a:pt x="1213128" y="0"/>
                  </a:lnTo>
                  <a:close/>
                </a:path>
              </a:pathLst>
            </a:custGeom>
            <a:solidFill>
              <a:srgbClr val="8D80E5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FB5801F-F448-E7E7-023B-B98AFB10F09A}"/>
                </a:ext>
              </a:extLst>
            </p:cNvPr>
            <p:cNvSpPr/>
            <p:nvPr/>
          </p:nvSpPr>
          <p:spPr>
            <a:xfrm rot="10800000">
              <a:off x="4906097" y="240543"/>
              <a:ext cx="3449333" cy="1713610"/>
            </a:xfrm>
            <a:custGeom>
              <a:avLst/>
              <a:gdLst>
                <a:gd name="connsiteX0" fmla="*/ 378940 w 3449333"/>
                <a:gd name="connsiteY0" fmla="*/ 70613 h 1713610"/>
                <a:gd name="connsiteX1" fmla="*/ 541669 w 3449333"/>
                <a:gd name="connsiteY1" fmla="*/ 429555 h 1713610"/>
                <a:gd name="connsiteX2" fmla="*/ 473820 w 3449333"/>
                <a:gd name="connsiteY2" fmla="*/ 697696 h 1713610"/>
                <a:gd name="connsiteX3" fmla="*/ 396656 w 3449333"/>
                <a:gd name="connsiteY3" fmla="*/ 1048510 h 1713610"/>
                <a:gd name="connsiteX4" fmla="*/ 563190 w 3449333"/>
                <a:gd name="connsiteY4" fmla="*/ 1341824 h 1713610"/>
                <a:gd name="connsiteX5" fmla="*/ 786098 w 3449333"/>
                <a:gd name="connsiteY5" fmla="*/ 1382582 h 1713610"/>
                <a:gd name="connsiteX6" fmla="*/ 1006662 w 3449333"/>
                <a:gd name="connsiteY6" fmla="*/ 1299848 h 1713610"/>
                <a:gd name="connsiteX7" fmla="*/ 1192555 w 3449333"/>
                <a:gd name="connsiteY7" fmla="*/ 1164179 h 1713610"/>
                <a:gd name="connsiteX8" fmla="*/ 1431200 w 3449333"/>
                <a:gd name="connsiteY8" fmla="*/ 998741 h 1713610"/>
                <a:gd name="connsiteX9" fmla="*/ 2571491 w 3449333"/>
                <a:gd name="connsiteY9" fmla="*/ 902248 h 1713610"/>
                <a:gd name="connsiteX10" fmla="*/ 3073833 w 3449333"/>
                <a:gd name="connsiteY10" fmla="*/ 1348399 h 1713610"/>
                <a:gd name="connsiteX11" fmla="*/ 3416733 w 3449333"/>
                <a:gd name="connsiteY11" fmla="*/ 1713611 h 1713610"/>
                <a:gd name="connsiteX12" fmla="*/ 3449333 w 3449333"/>
                <a:gd name="connsiteY12" fmla="*/ 1713611 h 1713610"/>
                <a:gd name="connsiteX13" fmla="*/ 3088383 w 3449333"/>
                <a:gd name="connsiteY13" fmla="*/ 1337380 h 1713610"/>
                <a:gd name="connsiteX14" fmla="*/ 2577944 w 3449333"/>
                <a:gd name="connsiteY14" fmla="*/ 885202 h 1713610"/>
                <a:gd name="connsiteX15" fmla="*/ 1422738 w 3449333"/>
                <a:gd name="connsiteY15" fmla="*/ 982578 h 1713610"/>
                <a:gd name="connsiteX16" fmla="*/ 1181201 w 3449333"/>
                <a:gd name="connsiteY16" fmla="*/ 1149903 h 1713610"/>
                <a:gd name="connsiteX17" fmla="*/ 997043 w 3449333"/>
                <a:gd name="connsiteY17" fmla="*/ 1284354 h 1713610"/>
                <a:gd name="connsiteX18" fmla="*/ 572778 w 3449333"/>
                <a:gd name="connsiteY18" fmla="*/ 1326361 h 1713610"/>
                <a:gd name="connsiteX19" fmla="*/ 491140 w 3449333"/>
                <a:gd name="connsiteY19" fmla="*/ 703388 h 1713610"/>
                <a:gd name="connsiteX20" fmla="*/ 559811 w 3449333"/>
                <a:gd name="connsiteY20" fmla="*/ 431198 h 1713610"/>
                <a:gd name="connsiteX21" fmla="*/ 387950 w 3449333"/>
                <a:gd name="connsiteY21" fmla="*/ 54784 h 1713610"/>
                <a:gd name="connsiteX22" fmla="*/ 7884 w 3449333"/>
                <a:gd name="connsiteY22" fmla="*/ 5564 h 1713610"/>
                <a:gd name="connsiteX23" fmla="*/ 0 w 3449333"/>
                <a:gd name="connsiteY23" fmla="*/ 6051 h 1713610"/>
                <a:gd name="connsiteX24" fmla="*/ 0 w 3449333"/>
                <a:gd name="connsiteY24" fmla="*/ 24345 h 1713610"/>
                <a:gd name="connsiteX25" fmla="*/ 9041 w 3449333"/>
                <a:gd name="connsiteY25" fmla="*/ 23767 h 1713610"/>
                <a:gd name="connsiteX26" fmla="*/ 378910 w 3449333"/>
                <a:gd name="connsiteY26" fmla="*/ 70613 h 171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49333" h="1713610">
                  <a:moveTo>
                    <a:pt x="378940" y="70613"/>
                  </a:moveTo>
                  <a:cubicBezTo>
                    <a:pt x="498171" y="138676"/>
                    <a:pt x="555976" y="266156"/>
                    <a:pt x="541669" y="429555"/>
                  </a:cubicBezTo>
                  <a:cubicBezTo>
                    <a:pt x="534547" y="510980"/>
                    <a:pt x="505051" y="601690"/>
                    <a:pt x="473820" y="697696"/>
                  </a:cubicBezTo>
                  <a:cubicBezTo>
                    <a:pt x="435588" y="815222"/>
                    <a:pt x="396078" y="936736"/>
                    <a:pt x="396656" y="1048510"/>
                  </a:cubicBezTo>
                  <a:cubicBezTo>
                    <a:pt x="397326" y="1176660"/>
                    <a:pt x="451782" y="1272605"/>
                    <a:pt x="563190" y="1341824"/>
                  </a:cubicBezTo>
                  <a:cubicBezTo>
                    <a:pt x="625804" y="1380726"/>
                    <a:pt x="700807" y="1394454"/>
                    <a:pt x="786098" y="1382582"/>
                  </a:cubicBezTo>
                  <a:cubicBezTo>
                    <a:pt x="859092" y="1372446"/>
                    <a:pt x="935373" y="1343833"/>
                    <a:pt x="1006662" y="1299848"/>
                  </a:cubicBezTo>
                  <a:cubicBezTo>
                    <a:pt x="1072259" y="1259394"/>
                    <a:pt x="1133412" y="1210995"/>
                    <a:pt x="1192555" y="1164179"/>
                  </a:cubicBezTo>
                  <a:cubicBezTo>
                    <a:pt x="1267406" y="1104944"/>
                    <a:pt x="1344783" y="1043731"/>
                    <a:pt x="1431200" y="998741"/>
                  </a:cubicBezTo>
                  <a:cubicBezTo>
                    <a:pt x="1799274" y="807095"/>
                    <a:pt x="2225578" y="770994"/>
                    <a:pt x="2571491" y="902248"/>
                  </a:cubicBezTo>
                  <a:cubicBezTo>
                    <a:pt x="2802435" y="989883"/>
                    <a:pt x="2940417" y="1172124"/>
                    <a:pt x="3073833" y="1348399"/>
                  </a:cubicBezTo>
                  <a:cubicBezTo>
                    <a:pt x="3173187" y="1479623"/>
                    <a:pt x="3275646" y="1614926"/>
                    <a:pt x="3416733" y="1713611"/>
                  </a:cubicBezTo>
                  <a:lnTo>
                    <a:pt x="3449333" y="1713611"/>
                  </a:lnTo>
                  <a:cubicBezTo>
                    <a:pt x="3299054" y="1615657"/>
                    <a:pt x="3191999" y="1474266"/>
                    <a:pt x="3088383" y="1337380"/>
                  </a:cubicBezTo>
                  <a:cubicBezTo>
                    <a:pt x="2953384" y="1159066"/>
                    <a:pt x="2813819" y="974664"/>
                    <a:pt x="2577944" y="885202"/>
                  </a:cubicBezTo>
                  <a:cubicBezTo>
                    <a:pt x="2227221" y="752152"/>
                    <a:pt x="1795347" y="788557"/>
                    <a:pt x="1422738" y="982578"/>
                  </a:cubicBezTo>
                  <a:cubicBezTo>
                    <a:pt x="1334799" y="1028359"/>
                    <a:pt x="1256722" y="1090151"/>
                    <a:pt x="1181201" y="1149903"/>
                  </a:cubicBezTo>
                  <a:cubicBezTo>
                    <a:pt x="1122453" y="1196384"/>
                    <a:pt x="1061727" y="1244448"/>
                    <a:pt x="997043" y="1284354"/>
                  </a:cubicBezTo>
                  <a:cubicBezTo>
                    <a:pt x="877721" y="1357957"/>
                    <a:pt x="703577" y="1407664"/>
                    <a:pt x="572778" y="1326361"/>
                  </a:cubicBezTo>
                  <a:cubicBezTo>
                    <a:pt x="336325" y="1179429"/>
                    <a:pt x="415041" y="937406"/>
                    <a:pt x="491140" y="703388"/>
                  </a:cubicBezTo>
                  <a:cubicBezTo>
                    <a:pt x="522706" y="606347"/>
                    <a:pt x="552506" y="514694"/>
                    <a:pt x="559811" y="431198"/>
                  </a:cubicBezTo>
                  <a:cubicBezTo>
                    <a:pt x="574787" y="260281"/>
                    <a:pt x="513726" y="126591"/>
                    <a:pt x="387950" y="54784"/>
                  </a:cubicBezTo>
                  <a:cubicBezTo>
                    <a:pt x="272341" y="-11178"/>
                    <a:pt x="137891" y="-2685"/>
                    <a:pt x="7884" y="5564"/>
                  </a:cubicBezTo>
                  <a:cubicBezTo>
                    <a:pt x="5266" y="5716"/>
                    <a:pt x="2648" y="5899"/>
                    <a:pt x="0" y="6051"/>
                  </a:cubicBezTo>
                  <a:lnTo>
                    <a:pt x="0" y="24345"/>
                  </a:lnTo>
                  <a:cubicBezTo>
                    <a:pt x="3014" y="24163"/>
                    <a:pt x="6027" y="23980"/>
                    <a:pt x="9041" y="23767"/>
                  </a:cubicBezTo>
                  <a:cubicBezTo>
                    <a:pt x="142243" y="15335"/>
                    <a:pt x="268049" y="7360"/>
                    <a:pt x="378910" y="70613"/>
                  </a:cubicBezTo>
                  <a:close/>
                </a:path>
              </a:pathLst>
            </a:custGeom>
            <a:solidFill>
              <a:srgbClr val="1F1E21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15FF03-B1C2-4742-B4CC-D824C67338C5}"/>
                </a:ext>
              </a:extLst>
            </p:cNvPr>
            <p:cNvSpPr/>
            <p:nvPr/>
          </p:nvSpPr>
          <p:spPr>
            <a:xfrm>
              <a:off x="7645753" y="1272525"/>
              <a:ext cx="454225" cy="291712"/>
            </a:xfrm>
            <a:custGeom>
              <a:avLst/>
              <a:gdLst>
                <a:gd name="connsiteX0" fmla="*/ 134279 w 454225"/>
                <a:gd name="connsiteY0" fmla="*/ 273486 h 291712"/>
                <a:gd name="connsiteX1" fmla="*/ 32064 w 454225"/>
                <a:gd name="connsiteY1" fmla="*/ 203354 h 291712"/>
                <a:gd name="connsiteX2" fmla="*/ 6007 w 454225"/>
                <a:gd name="connsiteY2" fmla="*/ 87075 h 291712"/>
                <a:gd name="connsiteX3" fmla="*/ 72182 w 454225"/>
                <a:gd name="connsiteY3" fmla="*/ 23000 h 291712"/>
                <a:gd name="connsiteX4" fmla="*/ 116289 w 454225"/>
                <a:gd name="connsiteY4" fmla="*/ 7902 h 291712"/>
                <a:gd name="connsiteX5" fmla="*/ 452736 w 454225"/>
                <a:gd name="connsiteY5" fmla="*/ 163265 h 291712"/>
                <a:gd name="connsiteX6" fmla="*/ 134279 w 454225"/>
                <a:gd name="connsiteY6" fmla="*/ 273456 h 29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225" h="291712">
                  <a:moveTo>
                    <a:pt x="134279" y="273486"/>
                  </a:moveTo>
                  <a:cubicBezTo>
                    <a:pt x="96504" y="255923"/>
                    <a:pt x="58850" y="235254"/>
                    <a:pt x="32064" y="203354"/>
                  </a:cubicBezTo>
                  <a:cubicBezTo>
                    <a:pt x="5277" y="171453"/>
                    <a:pt x="-8817" y="126038"/>
                    <a:pt x="6007" y="87075"/>
                  </a:cubicBezTo>
                  <a:cubicBezTo>
                    <a:pt x="17331" y="57336"/>
                    <a:pt x="42748" y="36668"/>
                    <a:pt x="72182" y="23000"/>
                  </a:cubicBezTo>
                  <a:cubicBezTo>
                    <a:pt x="86337" y="16425"/>
                    <a:pt x="101404" y="11464"/>
                    <a:pt x="116289" y="7902"/>
                  </a:cubicBezTo>
                  <a:cubicBezTo>
                    <a:pt x="219418" y="-16845"/>
                    <a:pt x="476053" y="11677"/>
                    <a:pt x="452736" y="163265"/>
                  </a:cubicBezTo>
                  <a:cubicBezTo>
                    <a:pt x="433346" y="289315"/>
                    <a:pt x="223162" y="314732"/>
                    <a:pt x="134279" y="273456"/>
                  </a:cubicBezTo>
                  <a:close/>
                </a:path>
              </a:pathLst>
            </a:custGeom>
            <a:solidFill>
              <a:srgbClr val="F2D822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1A48DAF-D0A3-BF68-CA9E-2D18A07DE7D0}"/>
                </a:ext>
              </a:extLst>
            </p:cNvPr>
            <p:cNvSpPr/>
            <p:nvPr/>
          </p:nvSpPr>
          <p:spPr>
            <a:xfrm>
              <a:off x="7872865" y="1785456"/>
              <a:ext cx="187082" cy="187234"/>
            </a:xfrm>
            <a:custGeom>
              <a:avLst/>
              <a:gdLst>
                <a:gd name="connsiteX0" fmla="*/ 27859 w 187082"/>
                <a:gd name="connsiteY0" fmla="*/ 21379 h 187234"/>
                <a:gd name="connsiteX1" fmla="*/ 60398 w 187082"/>
                <a:gd name="connsiteY1" fmla="*/ 182891 h 187234"/>
                <a:gd name="connsiteX2" fmla="*/ 185930 w 187082"/>
                <a:gd name="connsiteY2" fmla="*/ 76201 h 187234"/>
                <a:gd name="connsiteX3" fmla="*/ 31785 w 187082"/>
                <a:gd name="connsiteY3" fmla="*/ 18062 h 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082" h="187234">
                  <a:moveTo>
                    <a:pt x="27859" y="21379"/>
                  </a:moveTo>
                  <a:cubicBezTo>
                    <a:pt x="-21392" y="65577"/>
                    <a:pt x="-2124" y="161188"/>
                    <a:pt x="60398" y="182891"/>
                  </a:cubicBezTo>
                  <a:cubicBezTo>
                    <a:pt x="122921" y="204564"/>
                    <a:pt x="197254" y="141402"/>
                    <a:pt x="185930" y="76201"/>
                  </a:cubicBezTo>
                  <a:cubicBezTo>
                    <a:pt x="174607" y="11000"/>
                    <a:pt x="83350" y="-23427"/>
                    <a:pt x="31785" y="18062"/>
                  </a:cubicBezTo>
                </a:path>
              </a:pathLst>
            </a:custGeom>
            <a:solidFill>
              <a:srgbClr val="5B1CCA"/>
            </a:solidFill>
            <a:ln w="30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rapezoid 13">
            <a:extLst>
              <a:ext uri="{FF2B5EF4-FFF2-40B4-BE49-F238E27FC236}">
                <a16:creationId xmlns:a16="http://schemas.microsoft.com/office/drawing/2014/main" id="{CAC41249-A890-14E5-DFD4-178262633AED}"/>
              </a:ext>
            </a:extLst>
          </p:cNvPr>
          <p:cNvSpPr/>
          <p:nvPr/>
        </p:nvSpPr>
        <p:spPr bwMode="auto">
          <a:xfrm rot="16200000">
            <a:off x="-2774200" y="3359409"/>
            <a:ext cx="6336224" cy="140420"/>
          </a:xfrm>
          <a:prstGeom prst="trapezoid">
            <a:avLst>
              <a:gd name="adj" fmla="val 4968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5D088-5589-0F5F-A483-BC41C65F4DF9}"/>
              </a:ext>
            </a:extLst>
          </p:cNvPr>
          <p:cNvGrpSpPr/>
          <p:nvPr/>
        </p:nvGrpSpPr>
        <p:grpSpPr>
          <a:xfrm>
            <a:off x="11390935" y="559133"/>
            <a:ext cx="553104" cy="5846648"/>
            <a:chOff x="124510" y="559133"/>
            <a:chExt cx="553104" cy="584664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065E3F9-3F3B-7B25-98A0-9C89D2CE693F}"/>
                </a:ext>
              </a:extLst>
            </p:cNvPr>
            <p:cNvGrpSpPr/>
            <p:nvPr/>
          </p:nvGrpSpPr>
          <p:grpSpPr>
            <a:xfrm>
              <a:off x="124510" y="559133"/>
              <a:ext cx="553104" cy="177298"/>
              <a:chOff x="2021153" y="1498426"/>
              <a:chExt cx="548234" cy="175738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C59CF2E-310B-E670-294A-14B89528507A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05E4DED-3194-7ACE-C775-0FE7A521232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E783392-EFF6-E9C4-7727-47626C8343E7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5657354-6CDC-8A33-18CF-039BF04925E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F7DDC0-978C-A8E6-C1E3-BC374864F466}"/>
                </a:ext>
              </a:extLst>
            </p:cNvPr>
            <p:cNvGrpSpPr/>
            <p:nvPr/>
          </p:nvGrpSpPr>
          <p:grpSpPr>
            <a:xfrm>
              <a:off x="124510" y="995237"/>
              <a:ext cx="553104" cy="177298"/>
              <a:chOff x="2021153" y="1498426"/>
              <a:chExt cx="548234" cy="175738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83DB426-7DD5-27CD-B840-FF7ECDEE2B19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DD96313-F547-4301-3C67-75B5AC57DA8C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4D68C6D-2A42-EE30-64DD-BD7698EE5CD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DB0A8B9-F46C-978B-9895-E31DD15D9FFF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07E2109-0A37-A57E-D566-681CDA31782B}"/>
                </a:ext>
              </a:extLst>
            </p:cNvPr>
            <p:cNvGrpSpPr/>
            <p:nvPr/>
          </p:nvGrpSpPr>
          <p:grpSpPr>
            <a:xfrm>
              <a:off x="124510" y="1431342"/>
              <a:ext cx="553104" cy="177298"/>
              <a:chOff x="2021153" y="1498426"/>
              <a:chExt cx="548234" cy="175738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AC4CB4-2AC6-7C86-24A8-2A08675E578E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E709447-2745-7463-50A3-F135C5272CBF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C953D46-4346-0180-1529-621CB4ACE67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72BF86C-6B2F-5F42-80A4-D0FD659529AB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499F39-E77D-825F-ACB2-173A75018D10}"/>
                </a:ext>
              </a:extLst>
            </p:cNvPr>
            <p:cNvGrpSpPr/>
            <p:nvPr/>
          </p:nvGrpSpPr>
          <p:grpSpPr>
            <a:xfrm>
              <a:off x="124510" y="1867446"/>
              <a:ext cx="553104" cy="177298"/>
              <a:chOff x="2021153" y="1498426"/>
              <a:chExt cx="548234" cy="175738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34F7551-7840-C1B4-F50D-1453910CA54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84A712E-B389-F86A-D1AE-3F0C3BDF3F6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7F4CC27-333F-D438-C3C6-7273622BD95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33AFF73-E59D-55EE-6E65-40F02226EFA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97CBCE-A645-67EF-4382-E57CCD492494}"/>
                </a:ext>
              </a:extLst>
            </p:cNvPr>
            <p:cNvGrpSpPr/>
            <p:nvPr/>
          </p:nvGrpSpPr>
          <p:grpSpPr>
            <a:xfrm>
              <a:off x="124510" y="2303550"/>
              <a:ext cx="553104" cy="177298"/>
              <a:chOff x="2021153" y="1498426"/>
              <a:chExt cx="548234" cy="175738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A29354E-F65E-C456-16E8-F436CB5CEC4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40D5B22-ACC5-80B4-5B22-3BF52CFFF93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14C6732-A1E8-5E07-9633-1EC5663E0F03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26C0E23-9991-24EB-772C-20A75B973094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4EFE22-EFCF-BCF7-1034-56402ED5FF33}"/>
                </a:ext>
              </a:extLst>
            </p:cNvPr>
            <p:cNvGrpSpPr/>
            <p:nvPr/>
          </p:nvGrpSpPr>
          <p:grpSpPr>
            <a:xfrm>
              <a:off x="124510" y="2739654"/>
              <a:ext cx="553104" cy="177298"/>
              <a:chOff x="2021153" y="1498426"/>
              <a:chExt cx="548234" cy="17573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6430388-E59E-15F8-AC29-9FBA5CE4DB39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2821A77-DF21-A5B9-DFFA-C96D8E32D335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E565912-911B-C99E-EBC5-31F09507E50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97C6E80-0C34-0ACD-A93D-E939C0F0CEC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BF8F82-F643-8463-A6FA-ED439782B917}"/>
                </a:ext>
              </a:extLst>
            </p:cNvPr>
            <p:cNvGrpSpPr/>
            <p:nvPr/>
          </p:nvGrpSpPr>
          <p:grpSpPr>
            <a:xfrm>
              <a:off x="124510" y="3175758"/>
              <a:ext cx="553104" cy="177298"/>
              <a:chOff x="2021153" y="1498426"/>
              <a:chExt cx="548234" cy="17573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A441E9-C875-1A53-05D1-455999547CD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9925E7F-E414-9588-3CD0-C4889E13D19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24DC9B4-5C9D-15DB-F572-97F3F7C36161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03CBAD3-7B38-8B95-42EE-1664FDB7A6C6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2AA1320-D1FC-8490-0037-C31542FD94E3}"/>
                </a:ext>
              </a:extLst>
            </p:cNvPr>
            <p:cNvGrpSpPr/>
            <p:nvPr/>
          </p:nvGrpSpPr>
          <p:grpSpPr>
            <a:xfrm>
              <a:off x="124510" y="3611862"/>
              <a:ext cx="553104" cy="177298"/>
              <a:chOff x="2021153" y="1498426"/>
              <a:chExt cx="548234" cy="175738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FDD263C-311C-007E-3A79-C685E861E3BC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1410140-0D7D-99AC-FDBC-09C512455C7B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8F723EC-7797-27A4-C040-68B56A8A35D6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80D0403-0BE4-47C1-8D6B-F5FAF72BDB1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25E3E2-61F9-36FC-36A2-EA0C17FB3594}"/>
                </a:ext>
              </a:extLst>
            </p:cNvPr>
            <p:cNvGrpSpPr/>
            <p:nvPr/>
          </p:nvGrpSpPr>
          <p:grpSpPr>
            <a:xfrm>
              <a:off x="124510" y="4047966"/>
              <a:ext cx="553104" cy="177298"/>
              <a:chOff x="2021153" y="1498426"/>
              <a:chExt cx="548234" cy="175738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E41968-1299-A817-DED5-7B77D34164D4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4F07E1-6A4D-492D-F895-4DEBD2FE77D9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11D38A0-A623-7B87-D0C7-E86D23FC4F89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D3B2C49-4228-E3BF-9EDE-FF3210BB93A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75A3B-3A66-C971-6CBB-798EA74482D2}"/>
                </a:ext>
              </a:extLst>
            </p:cNvPr>
            <p:cNvGrpSpPr/>
            <p:nvPr/>
          </p:nvGrpSpPr>
          <p:grpSpPr>
            <a:xfrm>
              <a:off x="124510" y="4484070"/>
              <a:ext cx="553104" cy="177298"/>
              <a:chOff x="2021153" y="1498426"/>
              <a:chExt cx="548234" cy="17573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139B6EF-1EB2-6F10-E2FE-6C20B93156B6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E321361-F11A-A89B-6D26-406F587EC327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703F0DD-E233-6762-9F1A-3D4270762B3F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71DB3C8-38F6-B1A8-CA15-A0DEB1527955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47F793-7191-05D9-3960-942CEC3FF643}"/>
                </a:ext>
              </a:extLst>
            </p:cNvPr>
            <p:cNvGrpSpPr/>
            <p:nvPr/>
          </p:nvGrpSpPr>
          <p:grpSpPr>
            <a:xfrm>
              <a:off x="124510" y="4920174"/>
              <a:ext cx="553104" cy="177298"/>
              <a:chOff x="2021153" y="1498426"/>
              <a:chExt cx="548234" cy="17573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3546EFA-9908-1EAA-3261-2AC57636495F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E520C98-0F57-51D4-CF5E-4301091FE9D6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5C48758-34C2-1773-2495-F1DCE787CAD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8FA4A1-C179-03AA-EFCB-5A5EA3931FCE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FB578C9-F47D-7BD8-841C-8ED4F312DB99}"/>
                </a:ext>
              </a:extLst>
            </p:cNvPr>
            <p:cNvGrpSpPr/>
            <p:nvPr/>
          </p:nvGrpSpPr>
          <p:grpSpPr>
            <a:xfrm>
              <a:off x="124510" y="5356278"/>
              <a:ext cx="553104" cy="177298"/>
              <a:chOff x="2021153" y="1498426"/>
              <a:chExt cx="548234" cy="17573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A1429B2-5935-1FD6-BFD5-5076412432A5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80DE7FF-F117-0457-FFF3-31F3E98241D8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0876DA-8F2E-A578-5C93-2129EE2E0D12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12E0A1D-F89C-C085-40F8-89508FA6D361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C1B659-2B0D-CD19-3120-5CBFD08F436D}"/>
                </a:ext>
              </a:extLst>
            </p:cNvPr>
            <p:cNvGrpSpPr/>
            <p:nvPr/>
          </p:nvGrpSpPr>
          <p:grpSpPr>
            <a:xfrm>
              <a:off x="124510" y="5792382"/>
              <a:ext cx="553104" cy="177298"/>
              <a:chOff x="2021153" y="1498426"/>
              <a:chExt cx="548234" cy="17573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1F9C04D-3ACE-484D-AA54-D78369D7BAA3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B7087D-ED34-05AC-AE28-47430A2337AD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2BE9963-C59F-1EA6-C2D1-4A8670D7FA7C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2F5DF27-5A41-48C9-F33E-D11A3ED622CC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616A00-705E-75C7-4BED-C119672E1656}"/>
                </a:ext>
              </a:extLst>
            </p:cNvPr>
            <p:cNvGrpSpPr/>
            <p:nvPr/>
          </p:nvGrpSpPr>
          <p:grpSpPr>
            <a:xfrm>
              <a:off x="124510" y="6228483"/>
              <a:ext cx="553104" cy="177298"/>
              <a:chOff x="2021153" y="1498426"/>
              <a:chExt cx="548234" cy="17573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20BB3C0-69A2-8898-1FBA-C00891262E52}"/>
                  </a:ext>
                </a:extLst>
              </p:cNvPr>
              <p:cNvSpPr/>
              <p:nvPr/>
            </p:nvSpPr>
            <p:spPr>
              <a:xfrm>
                <a:off x="2449871" y="1506843"/>
                <a:ext cx="119516" cy="117518"/>
              </a:xfrm>
              <a:custGeom>
                <a:avLst/>
                <a:gdLst>
                  <a:gd name="connsiteX0" fmla="*/ 0 w 119516"/>
                  <a:gd name="connsiteY0" fmla="*/ 0 h 117518"/>
                  <a:gd name="connsiteX1" fmla="*/ 119516 w 119516"/>
                  <a:gd name="connsiteY1" fmla="*/ 0 h 117518"/>
                  <a:gd name="connsiteX2" fmla="*/ 119516 w 119516"/>
                  <a:gd name="connsiteY2" fmla="*/ 117518 h 117518"/>
                  <a:gd name="connsiteX3" fmla="*/ 0 w 119516"/>
                  <a:gd name="connsiteY3" fmla="*/ 117518 h 1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16" h="117518">
                    <a:moveTo>
                      <a:pt x="0" y="0"/>
                    </a:moveTo>
                    <a:lnTo>
                      <a:pt x="119516" y="0"/>
                    </a:lnTo>
                    <a:lnTo>
                      <a:pt x="119516" y="117518"/>
                    </a:lnTo>
                    <a:lnTo>
                      <a:pt x="0" y="117518"/>
                    </a:lnTo>
                    <a:close/>
                  </a:path>
                </a:pathLst>
              </a:custGeom>
              <a:solidFill>
                <a:srgbClr val="282827"/>
              </a:soli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4E18EB1-A4C4-FE0C-2BE1-7EEDD1C65262}"/>
                  </a:ext>
                </a:extLst>
              </p:cNvPr>
              <p:cNvSpPr/>
              <p:nvPr/>
            </p:nvSpPr>
            <p:spPr>
              <a:xfrm>
                <a:off x="2021153" y="1505571"/>
                <a:ext cx="210143" cy="168593"/>
              </a:xfrm>
              <a:custGeom>
                <a:avLst/>
                <a:gdLst>
                  <a:gd name="connsiteX0" fmla="*/ 126658 w 210143"/>
                  <a:gd name="connsiteY0" fmla="*/ 168377 h 168593"/>
                  <a:gd name="connsiteX1" fmla="*/ 5688 w 210143"/>
                  <a:gd name="connsiteY1" fmla="*/ 134592 h 168593"/>
                  <a:gd name="connsiteX2" fmla="*/ 965 w 210143"/>
                  <a:gd name="connsiteY2" fmla="*/ 116610 h 168593"/>
                  <a:gd name="connsiteX3" fmla="*/ 68534 w 210143"/>
                  <a:gd name="connsiteY3" fmla="*/ 72291 h 168593"/>
                  <a:gd name="connsiteX4" fmla="*/ 86698 w 210143"/>
                  <a:gd name="connsiteY4" fmla="*/ 98083 h 168593"/>
                  <a:gd name="connsiteX5" fmla="*/ 32207 w 210143"/>
                  <a:gd name="connsiteY5" fmla="*/ 116610 h 168593"/>
                  <a:gd name="connsiteX6" fmla="*/ 82702 w 210143"/>
                  <a:gd name="connsiteY6" fmla="*/ 132231 h 168593"/>
                  <a:gd name="connsiteX7" fmla="*/ 146093 w 210143"/>
                  <a:gd name="connsiteY7" fmla="*/ 135682 h 168593"/>
                  <a:gd name="connsiteX8" fmla="*/ 177334 w 210143"/>
                  <a:gd name="connsiteY8" fmla="*/ 126419 h 168593"/>
                  <a:gd name="connsiteX9" fmla="*/ 175154 w 210143"/>
                  <a:gd name="connsiteY9" fmla="*/ 103896 h 168593"/>
                  <a:gd name="connsiteX10" fmla="*/ 122480 w 210143"/>
                  <a:gd name="connsiteY10" fmla="*/ 96267 h 168593"/>
                  <a:gd name="connsiteX11" fmla="*/ 110855 w 210143"/>
                  <a:gd name="connsiteY11" fmla="*/ 95541 h 168593"/>
                  <a:gd name="connsiteX12" fmla="*/ 53821 w 210143"/>
                  <a:gd name="connsiteY12" fmla="*/ 81373 h 168593"/>
                  <a:gd name="connsiteX13" fmla="*/ 9684 w 210143"/>
                  <a:gd name="connsiteY13" fmla="*/ 67205 h 168593"/>
                  <a:gd name="connsiteX14" fmla="*/ 784 w 210143"/>
                  <a:gd name="connsiteY14" fmla="*/ 40505 h 168593"/>
                  <a:gd name="connsiteX15" fmla="*/ 81612 w 210143"/>
                  <a:gd name="connsiteY15" fmla="*/ 0 h 168593"/>
                  <a:gd name="connsiteX16" fmla="*/ 55819 w 210143"/>
                  <a:gd name="connsiteY16" fmla="*/ 34511 h 168593"/>
                  <a:gd name="connsiteX17" fmla="*/ 115033 w 210143"/>
                  <a:gd name="connsiteY17" fmla="*/ 65571 h 168593"/>
                  <a:gd name="connsiteX18" fmla="*/ 123933 w 210143"/>
                  <a:gd name="connsiteY18" fmla="*/ 66116 h 168593"/>
                  <a:gd name="connsiteX19" fmla="*/ 201310 w 210143"/>
                  <a:gd name="connsiteY19" fmla="*/ 91726 h 168593"/>
                  <a:gd name="connsiteX20" fmla="*/ 206941 w 210143"/>
                  <a:gd name="connsiteY20" fmla="*/ 136590 h 168593"/>
                  <a:gd name="connsiteX21" fmla="*/ 186052 w 210143"/>
                  <a:gd name="connsiteY21" fmla="*/ 159295 h 168593"/>
                  <a:gd name="connsiteX22" fmla="*/ 126839 w 210143"/>
                  <a:gd name="connsiteY22" fmla="*/ 168558 h 16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143" h="168593">
                    <a:moveTo>
                      <a:pt x="126658" y="168377"/>
                    </a:moveTo>
                    <a:cubicBezTo>
                      <a:pt x="107949" y="168013"/>
                      <a:pt x="23307" y="164562"/>
                      <a:pt x="5688" y="134592"/>
                    </a:cubicBezTo>
                    <a:cubicBezTo>
                      <a:pt x="2055" y="128417"/>
                      <a:pt x="784" y="122241"/>
                      <a:pt x="965" y="116610"/>
                    </a:cubicBezTo>
                    <a:cubicBezTo>
                      <a:pt x="1329" y="105349"/>
                      <a:pt x="6596" y="80828"/>
                      <a:pt x="68534" y="72291"/>
                    </a:cubicBezTo>
                    <a:cubicBezTo>
                      <a:pt x="68534" y="72291"/>
                      <a:pt x="80159" y="89183"/>
                      <a:pt x="86698" y="98083"/>
                    </a:cubicBezTo>
                    <a:cubicBezTo>
                      <a:pt x="56364" y="98992"/>
                      <a:pt x="29664" y="103351"/>
                      <a:pt x="32207" y="116610"/>
                    </a:cubicBezTo>
                    <a:cubicBezTo>
                      <a:pt x="34023" y="123694"/>
                      <a:pt x="56909" y="128598"/>
                      <a:pt x="82702" y="132231"/>
                    </a:cubicBezTo>
                    <a:cubicBezTo>
                      <a:pt x="102318" y="134956"/>
                      <a:pt x="134105" y="137317"/>
                      <a:pt x="146093" y="135682"/>
                    </a:cubicBezTo>
                    <a:cubicBezTo>
                      <a:pt x="155356" y="134592"/>
                      <a:pt x="170795" y="134229"/>
                      <a:pt x="177334" y="126419"/>
                    </a:cubicBezTo>
                    <a:cubicBezTo>
                      <a:pt x="184781" y="116610"/>
                      <a:pt x="180785" y="109527"/>
                      <a:pt x="175154" y="103896"/>
                    </a:cubicBezTo>
                    <a:cubicBezTo>
                      <a:pt x="164256" y="96812"/>
                      <a:pt x="159352" y="97902"/>
                      <a:pt x="122480" y="96267"/>
                    </a:cubicBezTo>
                    <a:cubicBezTo>
                      <a:pt x="116486" y="96085"/>
                      <a:pt x="113216" y="95904"/>
                      <a:pt x="110855" y="95541"/>
                    </a:cubicBezTo>
                    <a:cubicBezTo>
                      <a:pt x="96506" y="93724"/>
                      <a:pt x="74346" y="85914"/>
                      <a:pt x="53821" y="81373"/>
                    </a:cubicBezTo>
                    <a:cubicBezTo>
                      <a:pt x="37838" y="77922"/>
                      <a:pt x="22580" y="77740"/>
                      <a:pt x="9684" y="67205"/>
                    </a:cubicBezTo>
                    <a:cubicBezTo>
                      <a:pt x="784" y="60122"/>
                      <a:pt x="-1396" y="49950"/>
                      <a:pt x="784" y="40505"/>
                    </a:cubicBezTo>
                    <a:cubicBezTo>
                      <a:pt x="2237" y="34874"/>
                      <a:pt x="11500" y="7810"/>
                      <a:pt x="81612" y="0"/>
                    </a:cubicBezTo>
                    <a:lnTo>
                      <a:pt x="55819" y="34511"/>
                    </a:lnTo>
                    <a:cubicBezTo>
                      <a:pt x="12227" y="45046"/>
                      <a:pt x="43468" y="67750"/>
                      <a:pt x="115033" y="65571"/>
                    </a:cubicBezTo>
                    <a:cubicBezTo>
                      <a:pt x="116123" y="65571"/>
                      <a:pt x="120300" y="65934"/>
                      <a:pt x="123933" y="66116"/>
                    </a:cubicBezTo>
                    <a:cubicBezTo>
                      <a:pt x="168979" y="68114"/>
                      <a:pt x="188414" y="78467"/>
                      <a:pt x="201310" y="91726"/>
                    </a:cubicBezTo>
                    <a:cubicBezTo>
                      <a:pt x="210210" y="100990"/>
                      <a:pt x="212935" y="117337"/>
                      <a:pt x="206941" y="136590"/>
                    </a:cubicBezTo>
                    <a:cubicBezTo>
                      <a:pt x="204034" y="145672"/>
                      <a:pt x="193318" y="154754"/>
                      <a:pt x="186052" y="159295"/>
                    </a:cubicBezTo>
                    <a:cubicBezTo>
                      <a:pt x="171158" y="168558"/>
                      <a:pt x="137374" y="168740"/>
                      <a:pt x="126839" y="168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98A8D"/>
                  </a:gs>
                  <a:gs pos="30000">
                    <a:srgbClr val="CFD1D3"/>
                  </a:gs>
                  <a:gs pos="67000">
                    <a:srgbClr val="C8C8C8"/>
                  </a:gs>
                  <a:gs pos="100000">
                    <a:srgbClr val="9C9EA1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76210A-ED55-AB12-1D30-255D7D0EDE75}"/>
                  </a:ext>
                </a:extLst>
              </p:cNvPr>
              <p:cNvSpPr/>
              <p:nvPr/>
            </p:nvSpPr>
            <p:spPr>
              <a:xfrm>
                <a:off x="2040239" y="1498426"/>
                <a:ext cx="512692" cy="53895"/>
              </a:xfrm>
              <a:custGeom>
                <a:avLst/>
                <a:gdLst>
                  <a:gd name="connsiteX0" fmla="*/ 1496 w 512692"/>
                  <a:gd name="connsiteY0" fmla="*/ 45107 h 53895"/>
                  <a:gd name="connsiteX1" fmla="*/ 2223 w 512692"/>
                  <a:gd name="connsiteY1" fmla="*/ 46197 h 53895"/>
                  <a:gd name="connsiteX2" fmla="*/ 16572 w 512692"/>
                  <a:gd name="connsiteY2" fmla="*/ 51101 h 53895"/>
                  <a:gd name="connsiteX3" fmla="*/ 45815 w 512692"/>
                  <a:gd name="connsiteY3" fmla="*/ 47287 h 53895"/>
                  <a:gd name="connsiteX4" fmla="*/ 138813 w 512692"/>
                  <a:gd name="connsiteY4" fmla="*/ 41111 h 53895"/>
                  <a:gd name="connsiteX5" fmla="*/ 192759 w 512692"/>
                  <a:gd name="connsiteY5" fmla="*/ 39840 h 53895"/>
                  <a:gd name="connsiteX6" fmla="*/ 320630 w 512692"/>
                  <a:gd name="connsiteY6" fmla="*/ 40385 h 53895"/>
                  <a:gd name="connsiteX7" fmla="*/ 449592 w 512692"/>
                  <a:gd name="connsiteY7" fmla="*/ 46742 h 53895"/>
                  <a:gd name="connsiteX8" fmla="*/ 496272 w 512692"/>
                  <a:gd name="connsiteY8" fmla="*/ 53099 h 53895"/>
                  <a:gd name="connsiteX9" fmla="*/ 508442 w 512692"/>
                  <a:gd name="connsiteY9" fmla="*/ 51101 h 53895"/>
                  <a:gd name="connsiteX10" fmla="*/ 511711 w 512692"/>
                  <a:gd name="connsiteY10" fmla="*/ 45107 h 53895"/>
                  <a:gd name="connsiteX11" fmla="*/ 512256 w 512692"/>
                  <a:gd name="connsiteY11" fmla="*/ 34391 h 53895"/>
                  <a:gd name="connsiteX12" fmla="*/ 505536 w 512692"/>
                  <a:gd name="connsiteY12" fmla="*/ 22947 h 53895"/>
                  <a:gd name="connsiteX13" fmla="*/ 495909 w 512692"/>
                  <a:gd name="connsiteY13" fmla="*/ 17862 h 53895"/>
                  <a:gd name="connsiteX14" fmla="*/ 450863 w 512692"/>
                  <a:gd name="connsiteY14" fmla="*/ 7872 h 53895"/>
                  <a:gd name="connsiteX15" fmla="*/ 321539 w 512692"/>
                  <a:gd name="connsiteY15" fmla="*/ 1151 h 53895"/>
                  <a:gd name="connsiteX16" fmla="*/ 211104 w 512692"/>
                  <a:gd name="connsiteY16" fmla="*/ 61 h 53895"/>
                  <a:gd name="connsiteX17" fmla="*/ 194575 w 512692"/>
                  <a:gd name="connsiteY17" fmla="*/ 243 h 53895"/>
                  <a:gd name="connsiteX18" fmla="*/ 85957 w 512692"/>
                  <a:gd name="connsiteY18" fmla="*/ 4421 h 53895"/>
                  <a:gd name="connsiteX19" fmla="*/ 4765 w 512692"/>
                  <a:gd name="connsiteY19" fmla="*/ 27125 h 53895"/>
                  <a:gd name="connsiteX20" fmla="*/ 1496 w 512692"/>
                  <a:gd name="connsiteY20" fmla="*/ 44744 h 5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2692" h="53895">
                    <a:moveTo>
                      <a:pt x="1496" y="45107"/>
                    </a:moveTo>
                    <a:cubicBezTo>
                      <a:pt x="1496" y="45107"/>
                      <a:pt x="2041" y="45834"/>
                      <a:pt x="2223" y="46197"/>
                    </a:cubicBezTo>
                    <a:cubicBezTo>
                      <a:pt x="5674" y="50919"/>
                      <a:pt x="11668" y="51101"/>
                      <a:pt x="16572" y="51101"/>
                    </a:cubicBezTo>
                    <a:cubicBezTo>
                      <a:pt x="19115" y="51101"/>
                      <a:pt x="41093" y="47832"/>
                      <a:pt x="45815" y="47287"/>
                    </a:cubicBezTo>
                    <a:cubicBezTo>
                      <a:pt x="81053" y="43836"/>
                      <a:pt x="125008" y="41656"/>
                      <a:pt x="138813" y="41111"/>
                    </a:cubicBezTo>
                    <a:cubicBezTo>
                      <a:pt x="156250" y="40566"/>
                      <a:pt x="174413" y="40021"/>
                      <a:pt x="192759" y="39840"/>
                    </a:cubicBezTo>
                    <a:cubicBezTo>
                      <a:pt x="235262" y="39113"/>
                      <a:pt x="279217" y="39476"/>
                      <a:pt x="320630" y="40385"/>
                    </a:cubicBezTo>
                    <a:cubicBezTo>
                      <a:pt x="370035" y="41474"/>
                      <a:pt x="415626" y="43836"/>
                      <a:pt x="449592" y="46742"/>
                    </a:cubicBezTo>
                    <a:cubicBezTo>
                      <a:pt x="465213" y="48195"/>
                      <a:pt x="480833" y="50011"/>
                      <a:pt x="496272" y="53099"/>
                    </a:cubicBezTo>
                    <a:cubicBezTo>
                      <a:pt x="500632" y="54007"/>
                      <a:pt x="504809" y="54915"/>
                      <a:pt x="508442" y="51101"/>
                    </a:cubicBezTo>
                    <a:cubicBezTo>
                      <a:pt x="509895" y="49466"/>
                      <a:pt x="510985" y="47468"/>
                      <a:pt x="511711" y="45107"/>
                    </a:cubicBezTo>
                    <a:cubicBezTo>
                      <a:pt x="512801" y="41838"/>
                      <a:pt x="512983" y="38023"/>
                      <a:pt x="512256" y="34391"/>
                    </a:cubicBezTo>
                    <a:cubicBezTo>
                      <a:pt x="511530" y="29850"/>
                      <a:pt x="509350" y="25672"/>
                      <a:pt x="505536" y="22947"/>
                    </a:cubicBezTo>
                    <a:cubicBezTo>
                      <a:pt x="502993" y="21131"/>
                      <a:pt x="499724" y="19496"/>
                      <a:pt x="495909" y="17862"/>
                    </a:cubicBezTo>
                    <a:cubicBezTo>
                      <a:pt x="481378" y="11686"/>
                      <a:pt x="466121" y="9325"/>
                      <a:pt x="450863" y="7872"/>
                    </a:cubicBezTo>
                    <a:cubicBezTo>
                      <a:pt x="416716" y="4602"/>
                      <a:pt x="371125" y="2241"/>
                      <a:pt x="321539" y="1151"/>
                    </a:cubicBezTo>
                    <a:cubicBezTo>
                      <a:pt x="285938" y="61"/>
                      <a:pt x="248158" y="-120"/>
                      <a:pt x="211104" y="61"/>
                    </a:cubicBezTo>
                    <a:cubicBezTo>
                      <a:pt x="205655" y="61"/>
                      <a:pt x="200024" y="61"/>
                      <a:pt x="194575" y="243"/>
                    </a:cubicBezTo>
                    <a:cubicBezTo>
                      <a:pt x="157340" y="788"/>
                      <a:pt x="118106" y="2423"/>
                      <a:pt x="85957" y="4421"/>
                    </a:cubicBezTo>
                    <a:cubicBezTo>
                      <a:pt x="70336" y="5510"/>
                      <a:pt x="20749" y="9506"/>
                      <a:pt x="4765" y="27125"/>
                    </a:cubicBezTo>
                    <a:cubicBezTo>
                      <a:pt x="769" y="31484"/>
                      <a:pt x="-1773" y="39113"/>
                      <a:pt x="1496" y="447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9E78E3C-75E1-6FE7-FF38-26B34CC56D76}"/>
                  </a:ext>
                </a:extLst>
              </p:cNvPr>
              <p:cNvSpPr/>
              <p:nvPr/>
            </p:nvSpPr>
            <p:spPr>
              <a:xfrm>
                <a:off x="2040201" y="1566426"/>
                <a:ext cx="512730" cy="53646"/>
              </a:xfrm>
              <a:custGeom>
                <a:avLst/>
                <a:gdLst>
                  <a:gd name="connsiteX0" fmla="*/ 1534 w 512730"/>
                  <a:gd name="connsiteY0" fmla="*/ 44858 h 53646"/>
                  <a:gd name="connsiteX1" fmla="*/ 2261 w 512730"/>
                  <a:gd name="connsiteY1" fmla="*/ 45948 h 53646"/>
                  <a:gd name="connsiteX2" fmla="*/ 16610 w 512730"/>
                  <a:gd name="connsiteY2" fmla="*/ 50852 h 53646"/>
                  <a:gd name="connsiteX3" fmla="*/ 45854 w 512730"/>
                  <a:gd name="connsiteY3" fmla="*/ 47038 h 53646"/>
                  <a:gd name="connsiteX4" fmla="*/ 138851 w 512730"/>
                  <a:gd name="connsiteY4" fmla="*/ 40862 h 53646"/>
                  <a:gd name="connsiteX5" fmla="*/ 192797 w 512730"/>
                  <a:gd name="connsiteY5" fmla="*/ 39590 h 53646"/>
                  <a:gd name="connsiteX6" fmla="*/ 320669 w 512730"/>
                  <a:gd name="connsiteY6" fmla="*/ 40135 h 53646"/>
                  <a:gd name="connsiteX7" fmla="*/ 449630 w 512730"/>
                  <a:gd name="connsiteY7" fmla="*/ 46493 h 53646"/>
                  <a:gd name="connsiteX8" fmla="*/ 496311 w 512730"/>
                  <a:gd name="connsiteY8" fmla="*/ 52850 h 53646"/>
                  <a:gd name="connsiteX9" fmla="*/ 508481 w 512730"/>
                  <a:gd name="connsiteY9" fmla="*/ 50852 h 53646"/>
                  <a:gd name="connsiteX10" fmla="*/ 511750 w 512730"/>
                  <a:gd name="connsiteY10" fmla="*/ 44858 h 53646"/>
                  <a:gd name="connsiteX11" fmla="*/ 512295 w 512730"/>
                  <a:gd name="connsiteY11" fmla="*/ 34141 h 53646"/>
                  <a:gd name="connsiteX12" fmla="*/ 505574 w 512730"/>
                  <a:gd name="connsiteY12" fmla="*/ 22698 h 53646"/>
                  <a:gd name="connsiteX13" fmla="*/ 495948 w 512730"/>
                  <a:gd name="connsiteY13" fmla="*/ 17612 h 53646"/>
                  <a:gd name="connsiteX14" fmla="*/ 450902 w 512730"/>
                  <a:gd name="connsiteY14" fmla="*/ 7622 h 53646"/>
                  <a:gd name="connsiteX15" fmla="*/ 321577 w 512730"/>
                  <a:gd name="connsiteY15" fmla="*/ 902 h 53646"/>
                  <a:gd name="connsiteX16" fmla="*/ 211142 w 512730"/>
                  <a:gd name="connsiteY16" fmla="*/ 175 h 53646"/>
                  <a:gd name="connsiteX17" fmla="*/ 194614 w 512730"/>
                  <a:gd name="connsiteY17" fmla="*/ 357 h 53646"/>
                  <a:gd name="connsiteX18" fmla="*/ 89265 w 512730"/>
                  <a:gd name="connsiteY18" fmla="*/ 4353 h 53646"/>
                  <a:gd name="connsiteX19" fmla="*/ 42221 w 512730"/>
                  <a:gd name="connsiteY19" fmla="*/ 11255 h 53646"/>
                  <a:gd name="connsiteX20" fmla="*/ 4804 w 512730"/>
                  <a:gd name="connsiteY20" fmla="*/ 27421 h 53646"/>
                  <a:gd name="connsiteX21" fmla="*/ 1534 w 512730"/>
                  <a:gd name="connsiteY21" fmla="*/ 45040 h 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2730" h="53646">
                    <a:moveTo>
                      <a:pt x="1534" y="44858"/>
                    </a:moveTo>
                    <a:cubicBezTo>
                      <a:pt x="1534" y="44858"/>
                      <a:pt x="2079" y="45584"/>
                      <a:pt x="2261" y="45948"/>
                    </a:cubicBezTo>
                    <a:cubicBezTo>
                      <a:pt x="5712" y="50670"/>
                      <a:pt x="11706" y="50852"/>
                      <a:pt x="16610" y="50852"/>
                    </a:cubicBezTo>
                    <a:cubicBezTo>
                      <a:pt x="19153" y="50852"/>
                      <a:pt x="41131" y="47582"/>
                      <a:pt x="45854" y="47038"/>
                    </a:cubicBezTo>
                    <a:cubicBezTo>
                      <a:pt x="81091" y="43586"/>
                      <a:pt x="125047" y="41407"/>
                      <a:pt x="138851" y="40862"/>
                    </a:cubicBezTo>
                    <a:cubicBezTo>
                      <a:pt x="156288" y="40317"/>
                      <a:pt x="174452" y="39772"/>
                      <a:pt x="192797" y="39590"/>
                    </a:cubicBezTo>
                    <a:cubicBezTo>
                      <a:pt x="235300" y="38864"/>
                      <a:pt x="279256" y="39227"/>
                      <a:pt x="320669" y="40135"/>
                    </a:cubicBezTo>
                    <a:cubicBezTo>
                      <a:pt x="370074" y="41225"/>
                      <a:pt x="415665" y="43586"/>
                      <a:pt x="449630" y="46493"/>
                    </a:cubicBezTo>
                    <a:cubicBezTo>
                      <a:pt x="465251" y="47946"/>
                      <a:pt x="480872" y="49762"/>
                      <a:pt x="496311" y="52850"/>
                    </a:cubicBezTo>
                    <a:cubicBezTo>
                      <a:pt x="500670" y="53758"/>
                      <a:pt x="504848" y="54666"/>
                      <a:pt x="508481" y="50852"/>
                    </a:cubicBezTo>
                    <a:cubicBezTo>
                      <a:pt x="509934" y="49217"/>
                      <a:pt x="511023" y="47219"/>
                      <a:pt x="511750" y="44858"/>
                    </a:cubicBezTo>
                    <a:cubicBezTo>
                      <a:pt x="512840" y="41588"/>
                      <a:pt x="513021" y="37774"/>
                      <a:pt x="512295" y="34141"/>
                    </a:cubicBezTo>
                    <a:cubicBezTo>
                      <a:pt x="511568" y="29600"/>
                      <a:pt x="509389" y="25423"/>
                      <a:pt x="505574" y="22698"/>
                    </a:cubicBezTo>
                    <a:cubicBezTo>
                      <a:pt x="503031" y="20882"/>
                      <a:pt x="499762" y="19247"/>
                      <a:pt x="495948" y="17612"/>
                    </a:cubicBezTo>
                    <a:cubicBezTo>
                      <a:pt x="481417" y="11437"/>
                      <a:pt x="466159" y="9076"/>
                      <a:pt x="450902" y="7622"/>
                    </a:cubicBezTo>
                    <a:cubicBezTo>
                      <a:pt x="416754" y="4353"/>
                      <a:pt x="371164" y="1992"/>
                      <a:pt x="321577" y="902"/>
                    </a:cubicBezTo>
                    <a:cubicBezTo>
                      <a:pt x="285976" y="-6"/>
                      <a:pt x="248196" y="-188"/>
                      <a:pt x="211142" y="175"/>
                    </a:cubicBezTo>
                    <a:cubicBezTo>
                      <a:pt x="205693" y="175"/>
                      <a:pt x="200063" y="175"/>
                      <a:pt x="194614" y="357"/>
                    </a:cubicBezTo>
                    <a:cubicBezTo>
                      <a:pt x="157378" y="902"/>
                      <a:pt x="121414" y="2173"/>
                      <a:pt x="89265" y="4353"/>
                    </a:cubicBezTo>
                    <a:cubicBezTo>
                      <a:pt x="73644" y="5443"/>
                      <a:pt x="57478" y="7078"/>
                      <a:pt x="42221" y="11255"/>
                    </a:cubicBezTo>
                    <a:cubicBezTo>
                      <a:pt x="29506" y="14706"/>
                      <a:pt x="15157" y="16523"/>
                      <a:pt x="4804" y="27421"/>
                    </a:cubicBezTo>
                    <a:cubicBezTo>
                      <a:pt x="626" y="31780"/>
                      <a:pt x="-1735" y="39409"/>
                      <a:pt x="1534" y="450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BDC0"/>
                  </a:gs>
                  <a:gs pos="14000">
                    <a:srgbClr val="F0F1F3"/>
                  </a:gs>
                  <a:gs pos="67000">
                    <a:srgbClr val="E5E6E7"/>
                  </a:gs>
                  <a:gs pos="100000">
                    <a:srgbClr val="8E8C8B"/>
                  </a:gs>
                </a:gsLst>
                <a:lin ang="0" scaled="1"/>
              </a:gradFill>
              <a:ln w="18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347148-6157-5EA0-3A7A-92C24DA7B0AF}"/>
              </a:ext>
            </a:extLst>
          </p:cNvPr>
          <p:cNvSpPr txBox="1"/>
          <p:nvPr userDrawn="1"/>
        </p:nvSpPr>
        <p:spPr>
          <a:xfrm>
            <a:off x="1085446" y="4875387"/>
            <a:ext cx="10021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The presentation template is designed by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SketchBubble.com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60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299161">
            <a:off x="35686" y="-3362173"/>
            <a:ext cx="13312065" cy="10579839"/>
          </a:xfrm>
          <a:custGeom>
            <a:avLst/>
            <a:gdLst/>
            <a:ahLst/>
            <a:cxnLst/>
            <a:rect l="l" t="t" r="r" b="b"/>
            <a:pathLst>
              <a:path w="67997" h="54041" extrusionOk="0">
                <a:moveTo>
                  <a:pt x="50677" y="1"/>
                </a:moveTo>
                <a:cubicBezTo>
                  <a:pt x="48942" y="1"/>
                  <a:pt x="47056" y="896"/>
                  <a:pt x="45175" y="2991"/>
                </a:cubicBezTo>
                <a:cubicBezTo>
                  <a:pt x="41850" y="6693"/>
                  <a:pt x="41080" y="11825"/>
                  <a:pt x="39774" y="16444"/>
                </a:cubicBezTo>
                <a:cubicBezTo>
                  <a:pt x="38870" y="19635"/>
                  <a:pt x="37615" y="22845"/>
                  <a:pt x="35270" y="25190"/>
                </a:cubicBezTo>
                <a:cubicBezTo>
                  <a:pt x="32078" y="28381"/>
                  <a:pt x="27368" y="29486"/>
                  <a:pt x="22875" y="29921"/>
                </a:cubicBezTo>
                <a:cubicBezTo>
                  <a:pt x="18383" y="30355"/>
                  <a:pt x="13775" y="30270"/>
                  <a:pt x="9482" y="31666"/>
                </a:cubicBezTo>
                <a:cubicBezTo>
                  <a:pt x="5190" y="33061"/>
                  <a:pt x="1131" y="36391"/>
                  <a:pt x="537" y="40865"/>
                </a:cubicBezTo>
                <a:cubicBezTo>
                  <a:pt x="1" y="44922"/>
                  <a:pt x="2495" y="48922"/>
                  <a:pt x="5866" y="51243"/>
                </a:cubicBezTo>
                <a:cubicBezTo>
                  <a:pt x="8537" y="53084"/>
                  <a:pt x="11784" y="54041"/>
                  <a:pt x="15026" y="54041"/>
                </a:cubicBezTo>
                <a:cubicBezTo>
                  <a:pt x="16883" y="54041"/>
                  <a:pt x="18737" y="53727"/>
                  <a:pt x="20480" y="53085"/>
                </a:cubicBezTo>
                <a:cubicBezTo>
                  <a:pt x="24250" y="51699"/>
                  <a:pt x="27357" y="48956"/>
                  <a:pt x="30941" y="47137"/>
                </a:cubicBezTo>
                <a:cubicBezTo>
                  <a:pt x="34194" y="45486"/>
                  <a:pt x="37842" y="44649"/>
                  <a:pt x="41489" y="44649"/>
                </a:cubicBezTo>
                <a:cubicBezTo>
                  <a:pt x="44177" y="44649"/>
                  <a:pt x="46865" y="45104"/>
                  <a:pt x="49392" y="46024"/>
                </a:cubicBezTo>
                <a:cubicBezTo>
                  <a:pt x="52327" y="47091"/>
                  <a:pt x="55201" y="48780"/>
                  <a:pt x="58289" y="48780"/>
                </a:cubicBezTo>
                <a:cubicBezTo>
                  <a:pt x="58483" y="48780"/>
                  <a:pt x="58678" y="48773"/>
                  <a:pt x="58874" y="48759"/>
                </a:cubicBezTo>
                <a:cubicBezTo>
                  <a:pt x="62874" y="48476"/>
                  <a:pt x="66178" y="44998"/>
                  <a:pt x="67087" y="41091"/>
                </a:cubicBezTo>
                <a:cubicBezTo>
                  <a:pt x="67996" y="37184"/>
                  <a:pt x="66861" y="33029"/>
                  <a:pt x="64857" y="29555"/>
                </a:cubicBezTo>
                <a:cubicBezTo>
                  <a:pt x="62878" y="26125"/>
                  <a:pt x="60014" y="23107"/>
                  <a:pt x="58986" y="19197"/>
                </a:cubicBezTo>
                <a:cubicBezTo>
                  <a:pt x="57980" y="15364"/>
                  <a:pt x="58856" y="11323"/>
                  <a:pt x="57806" y="7435"/>
                </a:cubicBezTo>
                <a:cubicBezTo>
                  <a:pt x="56648" y="3144"/>
                  <a:pt x="53928" y="1"/>
                  <a:pt x="5067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46">
            <a:off x="3578191" y="4274651"/>
            <a:ext cx="50356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76500" y="2060767"/>
            <a:ext cx="9439200" cy="20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6627" r="12701" b="6619"/>
          <a:stretch/>
        </p:blipFill>
        <p:spPr>
          <a:xfrm rot="10387096" flipH="1">
            <a:off x="-1596317" y="-567271"/>
            <a:ext cx="7843969" cy="4841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-470549" y="4423303"/>
            <a:ext cx="6069321" cy="3172053"/>
            <a:chOff x="-352912" y="3317477"/>
            <a:chExt cx="4551991" cy="2379040"/>
          </a:xfrm>
        </p:grpSpPr>
        <p:sp>
          <p:nvSpPr>
            <p:cNvPr id="14" name="Google Shape;14;p2"/>
            <p:cNvSpPr/>
            <p:nvPr/>
          </p:nvSpPr>
          <p:spPr>
            <a:xfrm>
              <a:off x="-276712" y="3317477"/>
              <a:ext cx="4475791" cy="2311565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352912" y="3384952"/>
              <a:ext cx="4475791" cy="2311565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9734" y="4992500"/>
            <a:ext cx="9768332" cy="542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10572259" y="61380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59992" y="63160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9107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550515" y="218269"/>
            <a:ext cx="10869020" cy="6639735"/>
          </a:xfrm>
          <a:custGeom>
            <a:avLst/>
            <a:gdLst/>
            <a:ahLst/>
            <a:cxnLst/>
            <a:rect l="l" t="t" r="r" b="b"/>
            <a:pathLst>
              <a:path w="83279" h="50874" extrusionOk="0">
                <a:moveTo>
                  <a:pt x="29260" y="1"/>
                </a:moveTo>
                <a:cubicBezTo>
                  <a:pt x="29115" y="1"/>
                  <a:pt x="28970" y="2"/>
                  <a:pt x="28825" y="4"/>
                </a:cubicBezTo>
                <a:cubicBezTo>
                  <a:pt x="12914" y="237"/>
                  <a:pt x="197" y="13041"/>
                  <a:pt x="70" y="28953"/>
                </a:cubicBezTo>
                <a:cubicBezTo>
                  <a:pt x="0" y="37653"/>
                  <a:pt x="3737" y="45481"/>
                  <a:pt x="9713" y="50873"/>
                </a:cubicBezTo>
                <a:lnTo>
                  <a:pt x="77469" y="50873"/>
                </a:lnTo>
                <a:cubicBezTo>
                  <a:pt x="80684" y="46966"/>
                  <a:pt x="82674" y="42011"/>
                  <a:pt x="82849" y="36597"/>
                </a:cubicBezTo>
                <a:cubicBezTo>
                  <a:pt x="83278" y="23371"/>
                  <a:pt x="72587" y="12211"/>
                  <a:pt x="59353" y="12091"/>
                </a:cubicBezTo>
                <a:cubicBezTo>
                  <a:pt x="59278" y="12090"/>
                  <a:pt x="59203" y="12090"/>
                  <a:pt x="59126" y="12090"/>
                </a:cubicBezTo>
                <a:cubicBezTo>
                  <a:pt x="59125" y="12090"/>
                  <a:pt x="59124" y="12090"/>
                  <a:pt x="59122" y="12090"/>
                </a:cubicBezTo>
                <a:cubicBezTo>
                  <a:pt x="55580" y="12090"/>
                  <a:pt x="52158" y="10743"/>
                  <a:pt x="49619" y="8272"/>
                </a:cubicBezTo>
                <a:cubicBezTo>
                  <a:pt x="44360" y="3154"/>
                  <a:pt x="37179" y="1"/>
                  <a:pt x="29260" y="1"/>
                </a:cubicBezTo>
                <a:close/>
              </a:path>
            </a:pathLst>
          </a:custGeom>
          <a:gradFill>
            <a:gsLst>
              <a:gs pos="0">
                <a:schemeClr val="lt1">
                  <a:alpha val="51400"/>
                </a:schemeClr>
              </a:gs>
              <a:gs pos="100000">
                <a:schemeClr val="dk2">
                  <a:alpha val="5140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577500" y="3537433"/>
            <a:ext cx="347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275933" y="3475167"/>
            <a:ext cx="16004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 rot="295">
            <a:off x="3577500" y="4532333"/>
            <a:ext cx="46568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1185174" flipH="1">
            <a:off x="4568399" y="-3324966"/>
            <a:ext cx="9458325" cy="9186052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1000">
                <a:schemeClr val="accent2"/>
              </a:gs>
              <a:gs pos="32000">
                <a:schemeClr val="lt2"/>
              </a:gs>
              <a:gs pos="52000">
                <a:schemeClr val="accent1"/>
              </a:gs>
              <a:gs pos="69000">
                <a:schemeClr val="accent2"/>
              </a:gs>
              <a:gs pos="84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 rot="1185174" flipH="1">
            <a:off x="4568399" y="-3451966"/>
            <a:ext cx="9458325" cy="9186052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r="23605" b="65601"/>
          <a:stretch/>
        </p:blipFill>
        <p:spPr>
          <a:xfrm>
            <a:off x="4729733" y="4992500"/>
            <a:ext cx="7462264" cy="18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 rot="10800000" flipH="1">
            <a:off x="11359659" y="847128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 rot="10800000" flipH="1">
            <a:off x="959992" y="910428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497167" y="6161133"/>
            <a:ext cx="414600" cy="4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 rot="10800000" flipH="1">
            <a:off x="10394267" y="4929433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021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-1485349"/>
            <a:ext cx="11150187" cy="998110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l="27550" t="43515" r="24342"/>
          <a:stretch/>
        </p:blipFill>
        <p:spPr>
          <a:xfrm rot="9167053" flipH="1">
            <a:off x="7974903" y="3554384"/>
            <a:ext cx="5312091" cy="387367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 rot="10800000" flipH="1">
            <a:off x="11231988" y="5740304"/>
            <a:ext cx="600400" cy="6008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/>
          <p:nvPr/>
        </p:nvSpPr>
        <p:spPr>
          <a:xfrm rot="10800000" flipH="1">
            <a:off x="398900" y="6341103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960000" y="1649444"/>
            <a:ext cx="10272000" cy="4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46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 rot="5400000">
            <a:off x="1565636" y="-2565718"/>
            <a:ext cx="10325552" cy="13671039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710784" y="2653000"/>
            <a:ext cx="6035200" cy="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3708956" y="4813184"/>
            <a:ext cx="6035600" cy="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3"/>
          </p:nvPr>
        </p:nvSpPr>
        <p:spPr>
          <a:xfrm>
            <a:off x="3708213" y="2145033"/>
            <a:ext cx="60352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4"/>
          </p:nvPr>
        </p:nvSpPr>
        <p:spPr>
          <a:xfrm>
            <a:off x="3708708" y="4307216"/>
            <a:ext cx="6036400" cy="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0" y="4368800"/>
            <a:ext cx="4726253" cy="2489195"/>
          </a:xfrm>
          <a:custGeom>
            <a:avLst/>
            <a:gdLst/>
            <a:ahLst/>
            <a:cxnLst/>
            <a:rect l="l" t="t" r="r" b="b"/>
            <a:pathLst>
              <a:path w="28492" h="15006" extrusionOk="0">
                <a:moveTo>
                  <a:pt x="0" y="0"/>
                </a:moveTo>
                <a:lnTo>
                  <a:pt x="0" y="14911"/>
                </a:lnTo>
                <a:lnTo>
                  <a:pt x="28491" y="15005"/>
                </a:lnTo>
                <a:cubicBezTo>
                  <a:pt x="28491" y="15005"/>
                  <a:pt x="27590" y="12277"/>
                  <a:pt x="21478" y="12277"/>
                </a:cubicBezTo>
                <a:cubicBezTo>
                  <a:pt x="20500" y="12277"/>
                  <a:pt x="19389" y="12347"/>
                  <a:pt x="18127" y="12509"/>
                </a:cubicBezTo>
                <a:cubicBezTo>
                  <a:pt x="16892" y="12668"/>
                  <a:pt x="15834" y="12743"/>
                  <a:pt x="14922" y="12743"/>
                </a:cubicBezTo>
                <a:cubicBezTo>
                  <a:pt x="9075" y="12743"/>
                  <a:pt x="9200" y="9652"/>
                  <a:pt x="6863" y="5638"/>
                </a:cubicBezTo>
                <a:cubicBezTo>
                  <a:pt x="4305" y="1246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500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>
            <a:off x="1" y="4550367"/>
            <a:ext cx="4381500" cy="2307623"/>
          </a:xfrm>
          <a:custGeom>
            <a:avLst/>
            <a:gdLst/>
            <a:ahLst/>
            <a:cxnLst/>
            <a:rect l="l" t="t" r="r" b="b"/>
            <a:pathLst>
              <a:path w="28492" h="15006" extrusionOk="0">
                <a:moveTo>
                  <a:pt x="0" y="0"/>
                </a:moveTo>
                <a:lnTo>
                  <a:pt x="0" y="14911"/>
                </a:lnTo>
                <a:lnTo>
                  <a:pt x="28491" y="15005"/>
                </a:lnTo>
                <a:cubicBezTo>
                  <a:pt x="28491" y="15005"/>
                  <a:pt x="27590" y="12277"/>
                  <a:pt x="21478" y="12277"/>
                </a:cubicBezTo>
                <a:cubicBezTo>
                  <a:pt x="20500" y="12277"/>
                  <a:pt x="19389" y="12347"/>
                  <a:pt x="18127" y="12509"/>
                </a:cubicBezTo>
                <a:cubicBezTo>
                  <a:pt x="16892" y="12668"/>
                  <a:pt x="15834" y="12743"/>
                  <a:pt x="14922" y="12743"/>
                </a:cubicBezTo>
                <a:cubicBezTo>
                  <a:pt x="9075" y="12743"/>
                  <a:pt x="9200" y="9652"/>
                  <a:pt x="6863" y="5638"/>
                </a:cubicBezTo>
                <a:cubicBezTo>
                  <a:pt x="4305" y="1246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368225" y="5420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/>
          <p:nvPr/>
        </p:nvSpPr>
        <p:spPr>
          <a:xfrm>
            <a:off x="546367" y="6239495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5"/>
          <p:cNvSpPr/>
          <p:nvPr/>
        </p:nvSpPr>
        <p:spPr>
          <a:xfrm>
            <a:off x="9004567" y="542001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5"/>
          <p:cNvSpPr/>
          <p:nvPr/>
        </p:nvSpPr>
        <p:spPr>
          <a:xfrm>
            <a:off x="546233" y="3378597"/>
            <a:ext cx="100800" cy="1008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5"/>
          <p:cNvSpPr/>
          <p:nvPr/>
        </p:nvSpPr>
        <p:spPr>
          <a:xfrm>
            <a:off x="11142992" y="55244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5"/>
          <p:cNvSpPr/>
          <p:nvPr/>
        </p:nvSpPr>
        <p:spPr>
          <a:xfrm>
            <a:off x="7950933" y="6465431"/>
            <a:ext cx="100800" cy="1008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073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9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43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51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  <p:sldLayoutId id="214748367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layfair Display"/>
              <a:buNone/>
              <a:defRPr sz="30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49444"/>
            <a:ext cx="10272000" cy="4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1905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>
            <a:spLocks noGrp="1"/>
          </p:cNvSpPr>
          <p:nvPr>
            <p:ph type="ctrTitle"/>
          </p:nvPr>
        </p:nvSpPr>
        <p:spPr>
          <a:xfrm>
            <a:off x="1376400" y="2419200"/>
            <a:ext cx="9439200" cy="20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Autonomous Warehouse Robot</a:t>
            </a:r>
          </a:p>
        </p:txBody>
      </p:sp>
      <p:grpSp>
        <p:nvGrpSpPr>
          <p:cNvPr id="415" name="Google Shape;415;p44"/>
          <p:cNvGrpSpPr/>
          <p:nvPr/>
        </p:nvGrpSpPr>
        <p:grpSpPr>
          <a:xfrm>
            <a:off x="7287099" y="-2644325"/>
            <a:ext cx="6748373" cy="7370712"/>
            <a:chOff x="5465324" y="-1983244"/>
            <a:chExt cx="5061280" cy="5528034"/>
          </a:xfrm>
        </p:grpSpPr>
        <p:sp>
          <p:nvSpPr>
            <p:cNvPr id="416" name="Google Shape;416;p44"/>
            <p:cNvSpPr/>
            <p:nvPr/>
          </p:nvSpPr>
          <p:spPr>
            <a:xfrm rot="-1776311">
              <a:off x="6323927" y="-1356093"/>
              <a:ext cx="3344076" cy="4359457"/>
            </a:xfrm>
            <a:custGeom>
              <a:avLst/>
              <a:gdLst/>
              <a:ahLst/>
              <a:cxnLst/>
              <a:rect l="l" t="t" r="r" b="b"/>
              <a:pathLst>
                <a:path w="45492" h="59304" extrusionOk="0">
                  <a:moveTo>
                    <a:pt x="13110" y="1"/>
                  </a:moveTo>
                  <a:cubicBezTo>
                    <a:pt x="6371" y="1"/>
                    <a:pt x="0" y="2057"/>
                    <a:pt x="1655" y="9874"/>
                  </a:cubicBezTo>
                  <a:cubicBezTo>
                    <a:pt x="2342" y="13111"/>
                    <a:pt x="4695" y="15755"/>
                    <a:pt x="7316" y="17776"/>
                  </a:cubicBezTo>
                  <a:cubicBezTo>
                    <a:pt x="9936" y="19797"/>
                    <a:pt x="12892" y="21354"/>
                    <a:pt x="15486" y="23409"/>
                  </a:cubicBezTo>
                  <a:cubicBezTo>
                    <a:pt x="18079" y="25465"/>
                    <a:pt x="20368" y="28183"/>
                    <a:pt x="20923" y="31445"/>
                  </a:cubicBezTo>
                  <a:cubicBezTo>
                    <a:pt x="21437" y="34469"/>
                    <a:pt x="20409" y="37512"/>
                    <a:pt x="20012" y="40553"/>
                  </a:cubicBezTo>
                  <a:cubicBezTo>
                    <a:pt x="19363" y="45524"/>
                    <a:pt x="20543" y="50856"/>
                    <a:pt x="23836" y="54637"/>
                  </a:cubicBezTo>
                  <a:cubicBezTo>
                    <a:pt x="26334" y="57506"/>
                    <a:pt x="30123" y="59304"/>
                    <a:pt x="33881" y="59304"/>
                  </a:cubicBezTo>
                  <a:cubicBezTo>
                    <a:pt x="35075" y="59304"/>
                    <a:pt x="36266" y="59122"/>
                    <a:pt x="37412" y="58736"/>
                  </a:cubicBezTo>
                  <a:cubicBezTo>
                    <a:pt x="42163" y="57134"/>
                    <a:pt x="45492" y="51714"/>
                    <a:pt x="44165" y="46879"/>
                  </a:cubicBezTo>
                  <a:cubicBezTo>
                    <a:pt x="43152" y="43193"/>
                    <a:pt x="39969" y="40597"/>
                    <a:pt x="37587" y="37607"/>
                  </a:cubicBezTo>
                  <a:cubicBezTo>
                    <a:pt x="33587" y="32586"/>
                    <a:pt x="31701" y="25930"/>
                    <a:pt x="32473" y="19556"/>
                  </a:cubicBezTo>
                  <a:cubicBezTo>
                    <a:pt x="33000" y="15209"/>
                    <a:pt x="34635" y="10505"/>
                    <a:pt x="32492" y="6688"/>
                  </a:cubicBezTo>
                  <a:cubicBezTo>
                    <a:pt x="30890" y="3837"/>
                    <a:pt x="27604" y="2402"/>
                    <a:pt x="24450" y="1544"/>
                  </a:cubicBezTo>
                  <a:cubicBezTo>
                    <a:pt x="21837" y="834"/>
                    <a:pt x="17399" y="1"/>
                    <a:pt x="1311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24000">
                  <a:schemeClr val="accent2"/>
                </a:gs>
                <a:gs pos="42000">
                  <a:schemeClr val="lt2"/>
                </a:gs>
                <a:gs pos="54000">
                  <a:schemeClr val="accent1"/>
                </a:gs>
                <a:gs pos="69000">
                  <a:schemeClr val="accent2"/>
                </a:gs>
                <a:gs pos="85000">
                  <a:schemeClr val="lt2"/>
                </a:gs>
                <a:gs pos="100000">
                  <a:srgbClr val="59341D">
                    <a:alpha val="4039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4"/>
            <p:cNvSpPr/>
            <p:nvPr/>
          </p:nvSpPr>
          <p:spPr>
            <a:xfrm rot="-1776311">
              <a:off x="6323927" y="-1441818"/>
              <a:ext cx="3344076" cy="4359457"/>
            </a:xfrm>
            <a:custGeom>
              <a:avLst/>
              <a:gdLst/>
              <a:ahLst/>
              <a:cxnLst/>
              <a:rect l="l" t="t" r="r" b="b"/>
              <a:pathLst>
                <a:path w="45492" h="59304" extrusionOk="0">
                  <a:moveTo>
                    <a:pt x="13110" y="1"/>
                  </a:moveTo>
                  <a:cubicBezTo>
                    <a:pt x="6371" y="1"/>
                    <a:pt x="0" y="2057"/>
                    <a:pt x="1655" y="9874"/>
                  </a:cubicBezTo>
                  <a:cubicBezTo>
                    <a:pt x="2342" y="13111"/>
                    <a:pt x="4695" y="15755"/>
                    <a:pt x="7316" y="17776"/>
                  </a:cubicBezTo>
                  <a:cubicBezTo>
                    <a:pt x="9936" y="19797"/>
                    <a:pt x="12892" y="21354"/>
                    <a:pt x="15486" y="23409"/>
                  </a:cubicBezTo>
                  <a:cubicBezTo>
                    <a:pt x="18079" y="25465"/>
                    <a:pt x="20368" y="28183"/>
                    <a:pt x="20923" y="31445"/>
                  </a:cubicBezTo>
                  <a:cubicBezTo>
                    <a:pt x="21437" y="34469"/>
                    <a:pt x="20409" y="37512"/>
                    <a:pt x="20012" y="40553"/>
                  </a:cubicBezTo>
                  <a:cubicBezTo>
                    <a:pt x="19363" y="45524"/>
                    <a:pt x="20543" y="50856"/>
                    <a:pt x="23836" y="54637"/>
                  </a:cubicBezTo>
                  <a:cubicBezTo>
                    <a:pt x="26334" y="57506"/>
                    <a:pt x="30123" y="59304"/>
                    <a:pt x="33881" y="59304"/>
                  </a:cubicBezTo>
                  <a:cubicBezTo>
                    <a:pt x="35075" y="59304"/>
                    <a:pt x="36266" y="59122"/>
                    <a:pt x="37412" y="58736"/>
                  </a:cubicBezTo>
                  <a:cubicBezTo>
                    <a:pt x="42163" y="57134"/>
                    <a:pt x="45492" y="51714"/>
                    <a:pt x="44165" y="46879"/>
                  </a:cubicBezTo>
                  <a:cubicBezTo>
                    <a:pt x="43152" y="43193"/>
                    <a:pt x="39969" y="40597"/>
                    <a:pt x="37587" y="37607"/>
                  </a:cubicBezTo>
                  <a:cubicBezTo>
                    <a:pt x="33587" y="32586"/>
                    <a:pt x="31701" y="25930"/>
                    <a:pt x="32473" y="19556"/>
                  </a:cubicBezTo>
                  <a:cubicBezTo>
                    <a:pt x="33000" y="15209"/>
                    <a:pt x="34635" y="10505"/>
                    <a:pt x="32492" y="6688"/>
                  </a:cubicBezTo>
                  <a:cubicBezTo>
                    <a:pt x="30890" y="3837"/>
                    <a:pt x="27604" y="2402"/>
                    <a:pt x="24450" y="1544"/>
                  </a:cubicBezTo>
                  <a:cubicBezTo>
                    <a:pt x="21837" y="834"/>
                    <a:pt x="17399" y="1"/>
                    <a:pt x="1311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4"/>
          <p:cNvSpPr/>
          <p:nvPr/>
        </p:nvSpPr>
        <p:spPr>
          <a:xfrm>
            <a:off x="3175000" y="5769633"/>
            <a:ext cx="914400" cy="9148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9" name="Google Shape;419;p44"/>
          <p:cNvSpPr/>
          <p:nvPr/>
        </p:nvSpPr>
        <p:spPr>
          <a:xfrm>
            <a:off x="3663459" y="1324700"/>
            <a:ext cx="178000" cy="1780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20" name="Google Shape;4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401" y="5651501"/>
            <a:ext cx="486500" cy="4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4"/>
          <p:cNvSpPr/>
          <p:nvPr/>
        </p:nvSpPr>
        <p:spPr>
          <a:xfrm>
            <a:off x="10012800" y="1433395"/>
            <a:ext cx="178000" cy="178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22" name="Google Shape;4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167" y="719995"/>
            <a:ext cx="414600" cy="4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76"/>
          <p:cNvSpPr txBox="1">
            <a:spLocks noGrp="1"/>
          </p:cNvSpPr>
          <p:nvPr>
            <p:ph type="title"/>
          </p:nvPr>
        </p:nvSpPr>
        <p:spPr>
          <a:xfrm>
            <a:off x="6552433" y="2625000"/>
            <a:ext cx="3413817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Main Purpose:</a:t>
            </a:r>
            <a:br>
              <a:rPr lang="en-US" dirty="0"/>
            </a:br>
            <a:endParaRPr lang="en-US" dirty="0"/>
          </a:p>
        </p:txBody>
      </p:sp>
      <p:sp>
        <p:nvSpPr>
          <p:cNvPr id="1314" name="Google Shape;1314;p76"/>
          <p:cNvSpPr txBox="1">
            <a:spLocks noGrp="1"/>
          </p:cNvSpPr>
          <p:nvPr>
            <p:ph type="subTitle" idx="1"/>
          </p:nvPr>
        </p:nvSpPr>
        <p:spPr>
          <a:xfrm rot="-313">
            <a:off x="6552433" y="3611963"/>
            <a:ext cx="4386400" cy="103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133" dirty="0"/>
              <a:t>Managing and controlling robotic tasks through an intuitive web interface.</a:t>
            </a:r>
          </a:p>
        </p:txBody>
      </p:sp>
      <p:grpSp>
        <p:nvGrpSpPr>
          <p:cNvPr id="1315" name="Google Shape;1315;p76"/>
          <p:cNvGrpSpPr/>
          <p:nvPr/>
        </p:nvGrpSpPr>
        <p:grpSpPr>
          <a:xfrm>
            <a:off x="1342079" y="2212241"/>
            <a:ext cx="4841907" cy="3093921"/>
            <a:chOff x="3134000" y="1972250"/>
            <a:chExt cx="3747993" cy="2394923"/>
          </a:xfrm>
        </p:grpSpPr>
        <p:sp>
          <p:nvSpPr>
            <p:cNvPr id="1316" name="Google Shape;1316;p76"/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76"/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19" name="Google Shape;1319;p76"/>
          <p:cNvGrpSpPr/>
          <p:nvPr/>
        </p:nvGrpSpPr>
        <p:grpSpPr>
          <a:xfrm>
            <a:off x="5500919" y="-1202775"/>
            <a:ext cx="6489423" cy="3415025"/>
            <a:chOff x="4125689" y="-902082"/>
            <a:chExt cx="4867067" cy="2561269"/>
          </a:xfrm>
        </p:grpSpPr>
        <p:sp>
          <p:nvSpPr>
            <p:cNvPr id="1320" name="Google Shape;1320;p76"/>
            <p:cNvSpPr/>
            <p:nvPr/>
          </p:nvSpPr>
          <p:spPr>
            <a:xfrm>
              <a:off x="4125689" y="-854457"/>
              <a:ext cx="4867067" cy="2513644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6"/>
            <p:cNvSpPr/>
            <p:nvPr/>
          </p:nvSpPr>
          <p:spPr>
            <a:xfrm>
              <a:off x="4125689" y="-902082"/>
              <a:ext cx="4867067" cy="2513644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22" name="Google Shape;1322;p76"/>
          <p:cNvSpPr/>
          <p:nvPr/>
        </p:nvSpPr>
        <p:spPr>
          <a:xfrm>
            <a:off x="10240033" y="329999"/>
            <a:ext cx="779600" cy="7800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323" name="Google Shape;132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333" y="1198295"/>
            <a:ext cx="414600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43995-37C7-929F-CC81-BECC2BD642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3" b="5188"/>
          <a:stretch/>
        </p:blipFill>
        <p:spPr>
          <a:xfrm>
            <a:off x="1885507" y="2371297"/>
            <a:ext cx="3742661" cy="2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Structure:</a:t>
            </a:r>
            <a:endParaRPr dirty="0"/>
          </a:p>
        </p:txBody>
      </p:sp>
      <p:sp>
        <p:nvSpPr>
          <p:cNvPr id="1024" name="Google Shape;1024;p61"/>
          <p:cNvSpPr txBox="1"/>
          <p:nvPr/>
        </p:nvSpPr>
        <p:spPr>
          <a:xfrm>
            <a:off x="6897750" y="4592244"/>
            <a:ext cx="4410503" cy="161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59341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Running the dashboard and send data reliably to the robot using ROS scripts.</a:t>
            </a:r>
          </a:p>
        </p:txBody>
      </p:sp>
      <p:sp>
        <p:nvSpPr>
          <p:cNvPr id="1026" name="Google Shape;1026;p61"/>
          <p:cNvSpPr txBox="1"/>
          <p:nvPr/>
        </p:nvSpPr>
        <p:spPr>
          <a:xfrm>
            <a:off x="6897749" y="1182331"/>
            <a:ext cx="4334251" cy="113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AF915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Seamless interaction with robot and  monitor performance.</a:t>
            </a:r>
          </a:p>
        </p:txBody>
      </p:sp>
      <p:sp>
        <p:nvSpPr>
          <p:cNvPr id="1028" name="Google Shape;1028;p61"/>
          <p:cNvSpPr txBox="1"/>
          <p:nvPr/>
        </p:nvSpPr>
        <p:spPr>
          <a:xfrm>
            <a:off x="6897749" y="2681247"/>
            <a:ext cx="4538251" cy="133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91651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robust architecture, integrating databases and server-side logic to handle real-time communication.</a:t>
            </a:r>
            <a:endParaRPr sz="2400" kern="0" dirty="0">
              <a:solidFill>
                <a:srgbClr val="91651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30" name="Google Shape;1030;p61"/>
          <p:cNvSpPr/>
          <p:nvPr/>
        </p:nvSpPr>
        <p:spPr>
          <a:xfrm>
            <a:off x="960000" y="3590044"/>
            <a:ext cx="4666000" cy="2004400"/>
          </a:xfrm>
          <a:prstGeom prst="cube">
            <a:avLst>
              <a:gd name="adj" fmla="val 698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kern="0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Server</a:t>
            </a:r>
            <a:endParaRPr sz="2667" kern="0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31" name="Google Shape;1031;p61"/>
          <p:cNvSpPr/>
          <p:nvPr/>
        </p:nvSpPr>
        <p:spPr>
          <a:xfrm>
            <a:off x="960000" y="3076877"/>
            <a:ext cx="4247200" cy="1802800"/>
          </a:xfrm>
          <a:prstGeom prst="cube">
            <a:avLst>
              <a:gd name="adj" fmla="val 6983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kern="0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Back-end</a:t>
            </a:r>
            <a:endParaRPr sz="2667" kern="0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32" name="Google Shape;1032;p61"/>
          <p:cNvSpPr/>
          <p:nvPr/>
        </p:nvSpPr>
        <p:spPr>
          <a:xfrm>
            <a:off x="960000" y="2612144"/>
            <a:ext cx="3885200" cy="1597600"/>
          </a:xfrm>
          <a:prstGeom prst="cube">
            <a:avLst>
              <a:gd name="adj" fmla="val 6983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kern="0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Front-end</a:t>
            </a:r>
            <a:endParaRPr sz="2667" kern="0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38" name="Google Shape;1038;p61"/>
          <p:cNvCxnSpPr>
            <a:cxnSpLocks/>
            <a:stCxn id="1032" idx="5"/>
          </p:cNvCxnSpPr>
          <p:nvPr/>
        </p:nvCxnSpPr>
        <p:spPr>
          <a:xfrm rot="10800000" flipH="1">
            <a:off x="4845200" y="1712687"/>
            <a:ext cx="1924800" cy="1140400"/>
          </a:xfrm>
          <a:prstGeom prst="bentConnector3">
            <a:avLst>
              <a:gd name="adj1" fmla="val 7026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61"/>
          <p:cNvCxnSpPr>
            <a:cxnSpLocks/>
            <a:stCxn id="1030" idx="5"/>
          </p:cNvCxnSpPr>
          <p:nvPr/>
        </p:nvCxnSpPr>
        <p:spPr>
          <a:xfrm>
            <a:off x="5626000" y="3892337"/>
            <a:ext cx="1144000" cy="10952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61"/>
          <p:cNvCxnSpPr>
            <a:cxnSpLocks/>
            <a:stCxn id="1031" idx="5"/>
          </p:cNvCxnSpPr>
          <p:nvPr/>
        </p:nvCxnSpPr>
        <p:spPr>
          <a:xfrm>
            <a:off x="5207200" y="3348767"/>
            <a:ext cx="1562800" cy="1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Technology Stack:</a:t>
            </a:r>
          </a:p>
        </p:txBody>
      </p:sp>
      <p:pic>
        <p:nvPicPr>
          <p:cNvPr id="705" name="Google Shape;7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400" y="4014332"/>
            <a:ext cx="858600" cy="85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2" name="Google Shape;722;p54"/>
          <p:cNvCxnSpPr/>
          <p:nvPr/>
        </p:nvCxnSpPr>
        <p:spPr>
          <a:xfrm>
            <a:off x="6102955" y="1779132"/>
            <a:ext cx="0" cy="4470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84747308-C677-DFEC-9A58-A60D1C29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071" y="4777541"/>
            <a:ext cx="2554567" cy="752400"/>
          </a:xfrm>
          <a:prstGeom prst="rect">
            <a:avLst/>
          </a:prstGeom>
          <a:noFill/>
        </p:spPr>
      </p:pic>
      <p:pic>
        <p:nvPicPr>
          <p:cNvPr id="3" name="Picture 8" descr="Laravel png images | PNGEgg">
            <a:extLst>
              <a:ext uri="{FF2B5EF4-FFF2-40B4-BE49-F238E27FC236}">
                <a16:creationId xmlns:a16="http://schemas.microsoft.com/office/drawing/2014/main" id="{B5F80D47-CEA5-37C8-973D-B06842B37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874" y1="83908" x2="27874" y2="83908"/>
                        <a14:foregroundMark x1="38793" y1="78736" x2="38793" y2="78736"/>
                        <a14:foregroundMark x1="41667" y1="78736" x2="41667" y2="78736"/>
                        <a14:foregroundMark x1="47989" y1="82184" x2="47989" y2="82184"/>
                        <a14:foregroundMark x1="60920" y1="78736" x2="60920" y2="78736"/>
                        <a14:foregroundMark x1="70977" y1="77011" x2="70977" y2="77011"/>
                        <a14:foregroundMark x1="74138" y1="80460" x2="74138" y2="80460"/>
                        <a14:backgroundMark x1="44253" y1="21264" x2="44253" y2="21264"/>
                        <a14:backgroundMark x1="46552" y1="36782" x2="46552" y2="36782"/>
                        <a14:backgroundMark x1="40805" y1="38506" x2="40805" y2="38506"/>
                        <a14:backgroundMark x1="51724" y1="44828" x2="51724" y2="44828"/>
                        <a14:backgroundMark x1="52586" y1="54598" x2="52586" y2="54598"/>
                        <a14:backgroundMark x1="58333" y1="28736" x2="58333" y2="28736"/>
                        <a14:backgroundMark x1="59195" y1="37931" x2="59195" y2="37931"/>
                        <a14:backgroundMark x1="54885" y1="34483" x2="54885" y2="344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3" r="21189"/>
          <a:stretch/>
        </p:blipFill>
        <p:spPr bwMode="auto">
          <a:xfrm>
            <a:off x="9488821" y="2307709"/>
            <a:ext cx="1972007" cy="1727465"/>
          </a:xfrm>
          <a:prstGeom prst="rect">
            <a:avLst/>
          </a:prstGeom>
          <a:noFill/>
        </p:spPr>
      </p:pic>
      <p:pic>
        <p:nvPicPr>
          <p:cNvPr id="4" name="Picture 6" descr="React full logo transparent PNG - StickPNG">
            <a:extLst>
              <a:ext uri="{FF2B5EF4-FFF2-40B4-BE49-F238E27FC236}">
                <a16:creationId xmlns:a16="http://schemas.microsoft.com/office/drawing/2014/main" id="{A574B3CF-4991-1430-86FC-8696CAA4C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23" b="92237" l="10000" r="90000">
                        <a14:foregroundMark x1="52174" y1="39269" x2="52174" y2="39269"/>
                        <a14:foregroundMark x1="60435" y1="8676" x2="60435" y2="8676"/>
                        <a14:foregroundMark x1="32174" y1="6849" x2="32174" y2="6849"/>
                        <a14:foregroundMark x1="63478" y1="8219" x2="63478" y2="8219"/>
                        <a14:foregroundMark x1="63043" y1="5936" x2="63043" y2="5936"/>
                        <a14:foregroundMark x1="56087" y1="90411" x2="56087" y2="90411"/>
                        <a14:foregroundMark x1="71304" y1="89498" x2="71304" y2="89498"/>
                        <a14:foregroundMark x1="64783" y1="92237" x2="64783" y2="92237"/>
                        <a14:foregroundMark x1="39130" y1="89498" x2="39130" y2="89498"/>
                        <a14:foregroundMark x1="33913" y1="87671" x2="33913" y2="87671"/>
                        <a14:foregroundMark x1="64348" y1="84932" x2="64348" y2="84932"/>
                        <a14:foregroundMark x1="64348" y1="6849" x2="64348" y2="6849"/>
                        <a14:foregroundMark x1="62174" y1="5479" x2="64348" y2="5479"/>
                        <a14:backgroundMark x1="64783" y1="92237" x2="64783" y2="92237"/>
                        <a14:backgroundMark x1="53478" y1="95890" x2="53478" y2="95890"/>
                        <a14:backgroundMark x1="54783" y1="94521" x2="54783" y2="94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8" r="5750"/>
          <a:stretch/>
        </p:blipFill>
        <p:spPr bwMode="auto">
          <a:xfrm>
            <a:off x="6427891" y="2328553"/>
            <a:ext cx="1524571" cy="1685780"/>
          </a:xfrm>
          <a:prstGeom prst="rect">
            <a:avLst/>
          </a:prstGeom>
          <a:noFill/>
        </p:spPr>
      </p:pic>
      <p:pic>
        <p:nvPicPr>
          <p:cNvPr id="3076" name="Picture 4" descr="The Benefits Of Using ROS For Robotics Development, 49% OFF">
            <a:extLst>
              <a:ext uri="{FF2B5EF4-FFF2-40B4-BE49-F238E27FC236}">
                <a16:creationId xmlns:a16="http://schemas.microsoft.com/office/drawing/2014/main" id="{E82890FB-0564-1545-8474-50D971BFE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53" b="89573" l="3059" r="97739">
                        <a14:foregroundMark x1="3191" y1="31280" x2="3191" y2="31280"/>
                        <a14:foregroundMark x1="13431" y1="32464" x2="13431" y2="32464"/>
                        <a14:foregroundMark x1="22207" y1="31754" x2="22207" y2="31754"/>
                        <a14:foregroundMark x1="21809" y1="52607" x2="21809" y2="52607"/>
                        <a14:foregroundMark x1="22606" y1="72275" x2="22606" y2="72275"/>
                        <a14:foregroundMark x1="13165" y1="67536" x2="13165" y2="67536"/>
                        <a14:foregroundMark x1="12367" y1="51896" x2="12367" y2="51896"/>
                        <a14:foregroundMark x1="4388" y1="48104" x2="4388" y2="48104"/>
                        <a14:foregroundMark x1="3191" y1="68246" x2="3191" y2="68246"/>
                        <a14:foregroundMark x1="59840" y1="61137" x2="59840" y2="61137"/>
                        <a14:foregroundMark x1="97739" y1="57109" x2="97739" y2="57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45" b="24306"/>
          <a:stretch/>
        </p:blipFill>
        <p:spPr bwMode="auto">
          <a:xfrm>
            <a:off x="1779956" y="2109468"/>
            <a:ext cx="2786641" cy="8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aspberrypi logo - Social media &amp; Logos Icons">
            <a:extLst>
              <a:ext uri="{FF2B5EF4-FFF2-40B4-BE49-F238E27FC236}">
                <a16:creationId xmlns:a16="http://schemas.microsoft.com/office/drawing/2014/main" id="{0BA4A05D-A0C2-13F7-8577-A9F50BD03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 b="21159"/>
          <a:stretch/>
        </p:blipFill>
        <p:spPr bwMode="auto">
          <a:xfrm>
            <a:off x="960001" y="4035174"/>
            <a:ext cx="4818020" cy="147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Main Features:</a:t>
            </a:r>
            <a:endParaRPr dirty="0"/>
          </a:p>
        </p:txBody>
      </p:sp>
      <p:pic>
        <p:nvPicPr>
          <p:cNvPr id="1018" name="Google Shape;101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667" y="718433"/>
            <a:ext cx="589200" cy="58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1315;p76">
            <a:extLst>
              <a:ext uri="{FF2B5EF4-FFF2-40B4-BE49-F238E27FC236}">
                <a16:creationId xmlns:a16="http://schemas.microsoft.com/office/drawing/2014/main" id="{D332AD1F-69EF-2652-AF83-EA9E6462AE13}"/>
              </a:ext>
            </a:extLst>
          </p:cNvPr>
          <p:cNvGrpSpPr/>
          <p:nvPr/>
        </p:nvGrpSpPr>
        <p:grpSpPr>
          <a:xfrm>
            <a:off x="6740455" y="2943337"/>
            <a:ext cx="4841907" cy="3093921"/>
            <a:chOff x="3134000" y="1972250"/>
            <a:chExt cx="3747993" cy="2394923"/>
          </a:xfrm>
        </p:grpSpPr>
        <p:sp>
          <p:nvSpPr>
            <p:cNvPr id="26" name="Google Shape;1316;p76">
              <a:extLst>
                <a:ext uri="{FF2B5EF4-FFF2-40B4-BE49-F238E27FC236}">
                  <a16:creationId xmlns:a16="http://schemas.microsoft.com/office/drawing/2014/main" id="{3776D47C-7FD3-FC65-F68D-EAE6EB6B499F}"/>
                </a:ext>
              </a:extLst>
            </p:cNvPr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317;p76">
              <a:extLst>
                <a:ext uri="{FF2B5EF4-FFF2-40B4-BE49-F238E27FC236}">
                  <a16:creationId xmlns:a16="http://schemas.microsoft.com/office/drawing/2014/main" id="{820298C2-56E0-1433-7E8D-6F315E68ABE0}"/>
                </a:ext>
              </a:extLst>
            </p:cNvPr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646824A-A3EC-7B82-FAEE-1AA5ED73A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3" b="5188"/>
          <a:stretch/>
        </p:blipFill>
        <p:spPr>
          <a:xfrm>
            <a:off x="7285060" y="3107671"/>
            <a:ext cx="3742661" cy="2480932"/>
          </a:xfrm>
          <a:prstGeom prst="rect">
            <a:avLst/>
          </a:prstGeom>
        </p:spPr>
      </p:pic>
      <p:sp>
        <p:nvSpPr>
          <p:cNvPr id="36" name="Google Shape;1071;p64">
            <a:extLst>
              <a:ext uri="{FF2B5EF4-FFF2-40B4-BE49-F238E27FC236}">
                <a16:creationId xmlns:a16="http://schemas.microsoft.com/office/drawing/2014/main" id="{DDD9FAD6-C72F-03D5-0596-32603EDDAC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-243">
            <a:off x="960101" y="1827127"/>
            <a:ext cx="6094744" cy="283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 algn="l">
              <a:spcBef>
                <a:spcPts val="2133"/>
              </a:spcBef>
              <a:buChar char="○"/>
            </a:pPr>
            <a:r>
              <a:rPr lang="en-US" dirty="0">
                <a:solidFill>
                  <a:schemeClr val="tx1"/>
                </a:solidFill>
              </a:rPr>
              <a:t>Flexibility in Adding Robots.</a:t>
            </a:r>
          </a:p>
          <a:p>
            <a:pPr marL="609585" indent="-423323" algn="l">
              <a:spcBef>
                <a:spcPts val="2133"/>
              </a:spcBef>
              <a:buChar char="○"/>
            </a:pPr>
            <a:r>
              <a:rPr lang="en-US" dirty="0">
                <a:solidFill>
                  <a:schemeClr val="tx1"/>
                </a:solidFill>
              </a:rPr>
              <a:t>Creating Maps/Paths.</a:t>
            </a:r>
          </a:p>
          <a:p>
            <a:pPr marL="609585" indent="-423323" algn="l">
              <a:spcBef>
                <a:spcPts val="2133"/>
              </a:spcBef>
              <a:buChar char="○"/>
            </a:pPr>
            <a:r>
              <a:rPr lang="en-US" dirty="0">
                <a:solidFill>
                  <a:schemeClr val="tx1"/>
                </a:solidFill>
              </a:rPr>
              <a:t>Creating and assigning tasks to robots.</a:t>
            </a:r>
          </a:p>
          <a:p>
            <a:pPr marL="609585" indent="-423323" algn="l">
              <a:spcBef>
                <a:spcPts val="2133"/>
              </a:spcBef>
              <a:buChar char="○"/>
            </a:pPr>
            <a:r>
              <a:rPr lang="en-US" dirty="0">
                <a:solidFill>
                  <a:schemeClr val="tx1"/>
                </a:solidFill>
              </a:rPr>
              <a:t>Control robots with real-time data visualization.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bubble-Notebook-Theme">
  <a:themeElements>
    <a:clrScheme name="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34A90"/>
      </a:accent2>
      <a:accent3>
        <a:srgbClr val="7F7F7F"/>
      </a:accent3>
      <a:accent4>
        <a:srgbClr val="00B0F0"/>
      </a:accent4>
      <a:accent5>
        <a:srgbClr val="525252"/>
      </a:accent5>
      <a:accent6>
        <a:srgbClr val="FF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shoreBlueTheme" id="{55062882-A252-4A54-95D8-AB27B931CC15}" vid="{C7D72CC0-1861-43B8-B5EE-0DFE882D2168}"/>
    </a:ext>
  </a:extLst>
</a:theme>
</file>

<file path=ppt/theme/theme2.xml><?xml version="1.0" encoding="utf-8"?>
<a:theme xmlns:a="http://schemas.openxmlformats.org/drawingml/2006/main" name="Luxury Jewelry Brand Social Media Strategy by Slidesgo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FFEC95"/>
      </a:lt2>
      <a:accent1>
        <a:srgbClr val="AF9150"/>
      </a:accent1>
      <a:accent2>
        <a:srgbClr val="916513"/>
      </a:accent2>
      <a:accent3>
        <a:srgbClr val="59341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InfoshoreBlueTheme (2)</Template>
  <TotalTime>970</TotalTime>
  <Words>90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Playfair Display</vt:lpstr>
      <vt:lpstr>Arial</vt:lpstr>
      <vt:lpstr>Calibri</vt:lpstr>
      <vt:lpstr>Hind</vt:lpstr>
      <vt:lpstr>Sketchbubble-Notebook-Theme</vt:lpstr>
      <vt:lpstr>Luxury Jewelry Brand Social Media Strategy by Slidesgo</vt:lpstr>
      <vt:lpstr>Autonomous Warehouse Robot</vt:lpstr>
      <vt:lpstr>Main Purpose: </vt:lpstr>
      <vt:lpstr>Structure:</vt:lpstr>
      <vt:lpstr>Technology Stack:</vt:lpstr>
      <vt:lpstr>Main Features: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es-Menna.anwar2024</cp:lastModifiedBy>
  <cp:revision>181</cp:revision>
  <dcterms:created xsi:type="dcterms:W3CDTF">2021-01-08T08:29:29Z</dcterms:created>
  <dcterms:modified xsi:type="dcterms:W3CDTF">2024-04-27T20:15:18Z</dcterms:modified>
</cp:coreProperties>
</file>