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94" r:id="rId2"/>
    <p:sldId id="304" r:id="rId3"/>
    <p:sldId id="305" r:id="rId4"/>
    <p:sldId id="298" r:id="rId5"/>
  </p:sldIdLst>
  <p:sldSz cx="12192000" cy="6858000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</p:embeddedFont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61CAD1"/>
    <a:srgbClr val="D9D9D9"/>
    <a:srgbClr val="C1BDF9"/>
    <a:srgbClr val="3ABDC6"/>
    <a:srgbClr val="2F989F"/>
    <a:srgbClr val="66CBD1"/>
    <a:srgbClr val="F4E04A"/>
    <a:srgbClr val="F6E66D"/>
    <a:srgbClr val="C4B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3898" autoAdjust="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9B316A-5000-039C-A3F8-F8D23E92B351}"/>
              </a:ext>
            </a:extLst>
          </p:cNvPr>
          <p:cNvGrpSpPr/>
          <p:nvPr userDrawn="1"/>
        </p:nvGrpSpPr>
        <p:grpSpPr>
          <a:xfrm>
            <a:off x="119556" y="71822"/>
            <a:ext cx="11952888" cy="6714356"/>
            <a:chOff x="109928" y="71822"/>
            <a:chExt cx="11952888" cy="67143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8D9D95-5B78-7A07-DC32-EFFCAE0E79E3}"/>
                </a:ext>
              </a:extLst>
            </p:cNvPr>
            <p:cNvSpPr/>
            <p:nvPr/>
          </p:nvSpPr>
          <p:spPr bwMode="auto">
            <a:xfrm>
              <a:off x="294330" y="71822"/>
              <a:ext cx="11768486" cy="6714356"/>
            </a:xfrm>
            <a:prstGeom prst="rect">
              <a:avLst/>
            </a:prstGeom>
            <a:solidFill>
              <a:srgbClr val="6A504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0CD5E37-CCEA-483A-39DA-DCB01D6D7F1D}"/>
                </a:ext>
              </a:extLst>
            </p:cNvPr>
            <p:cNvSpPr/>
            <p:nvPr/>
          </p:nvSpPr>
          <p:spPr bwMode="auto">
            <a:xfrm rot="5400000">
              <a:off x="8676203" y="3358790"/>
              <a:ext cx="6336224" cy="14042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E9D934-69E1-ABE7-4AFE-25FF7B6CA22D}"/>
                </a:ext>
              </a:extLst>
            </p:cNvPr>
            <p:cNvSpPr/>
            <p:nvPr/>
          </p:nvSpPr>
          <p:spPr bwMode="auto">
            <a:xfrm>
              <a:off x="515683" y="260889"/>
              <a:ext cx="11258422" cy="6336223"/>
            </a:xfrm>
            <a:prstGeom prst="rect">
              <a:avLst/>
            </a:prstGeom>
            <a:solidFill>
              <a:srgbClr val="3ABD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C0FFEA-A39D-95A6-AFBA-9037A0E5444D}"/>
                </a:ext>
              </a:extLst>
            </p:cNvPr>
            <p:cNvSpPr/>
            <p:nvPr/>
          </p:nvSpPr>
          <p:spPr bwMode="auto">
            <a:xfrm rot="16200000">
              <a:off x="-2722639" y="3358791"/>
              <a:ext cx="6336224" cy="140420"/>
            </a:xfrm>
            <a:prstGeom prst="trapezoid">
              <a:avLst>
                <a:gd name="adj" fmla="val 496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794E67-1CEA-34C5-B07C-ED321684FF57}"/>
                </a:ext>
              </a:extLst>
            </p:cNvPr>
            <p:cNvGrpSpPr/>
            <p:nvPr/>
          </p:nvGrpSpPr>
          <p:grpSpPr>
            <a:xfrm>
              <a:off x="109928" y="573505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F2DA144-4406-EBE1-9C05-14A77B79511D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6FACA13-7EBE-F1E8-91EE-EE3FA0755DC6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2AD3497-9B6D-DFEA-E0A6-07989A55EBC8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7C9D7C8-FB61-7E92-359C-F96BD09885D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DD561C-0139-A536-07E8-562590496495}"/>
                </a:ext>
              </a:extLst>
            </p:cNvPr>
            <p:cNvGrpSpPr/>
            <p:nvPr/>
          </p:nvGrpSpPr>
          <p:grpSpPr>
            <a:xfrm>
              <a:off x="109928" y="1009609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136B845-78D8-DF8B-C8AF-54C7B240F14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A09C77B-5B01-A951-C3D9-10A98B80AF4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6475BE9-6395-47CD-2563-61846F8E7BE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7C7451C-ECD2-00BC-732C-6C3908D5596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D708E0-1FDB-977E-007D-D3ABAA815A82}"/>
                </a:ext>
              </a:extLst>
            </p:cNvPr>
            <p:cNvGrpSpPr/>
            <p:nvPr/>
          </p:nvGrpSpPr>
          <p:grpSpPr>
            <a:xfrm>
              <a:off x="109928" y="1445714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4B0A985-67C6-CB42-B50D-3F70256EF88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A22203-34AE-46CB-8659-F6130159323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3EE66A1-30F4-77C6-A90C-B680EF8C708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F2F919F-AA93-7562-295D-97623D6F88C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5813A1-9616-2B86-7909-18695D4D76BA}"/>
                </a:ext>
              </a:extLst>
            </p:cNvPr>
            <p:cNvGrpSpPr/>
            <p:nvPr/>
          </p:nvGrpSpPr>
          <p:grpSpPr>
            <a:xfrm>
              <a:off x="109928" y="1881818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64FC54-8DB5-DCC2-EAA6-D99799C4D2C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6449EE8-57D5-7B52-3FD7-B00D92D034F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566570E-B035-DD98-9F96-0EB2C1AAC85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53C41F7-EF57-AC84-6B49-F6F0F04EDB9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08BA4CA-9104-979A-3F73-02E83A98A743}"/>
                </a:ext>
              </a:extLst>
            </p:cNvPr>
            <p:cNvGrpSpPr/>
            <p:nvPr/>
          </p:nvGrpSpPr>
          <p:grpSpPr>
            <a:xfrm>
              <a:off x="109928" y="2317922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B51209A-22E6-664F-2079-6568AAB5694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AD1034F-0C7B-EF0F-8BCE-396EF560A28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C4D7343-2783-FD18-61BB-49AB610535F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23FF6E6-749F-5364-346F-0C6781DD0849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AE480A-94AC-B3EB-D191-69A14F5BB4FE}"/>
                </a:ext>
              </a:extLst>
            </p:cNvPr>
            <p:cNvGrpSpPr/>
            <p:nvPr/>
          </p:nvGrpSpPr>
          <p:grpSpPr>
            <a:xfrm>
              <a:off x="109928" y="2754026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55A8E3D-6BA7-83B2-DAEA-115D03AD1A4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CBC9B08-C615-3FD8-E948-671ABA7D476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A030E53-54A3-DAB0-74C2-BCD8A06BD118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DCFEEC-7EEC-55C8-650D-93B7EF43DD7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55656F-8AD4-15EB-471F-E119C0981076}"/>
                </a:ext>
              </a:extLst>
            </p:cNvPr>
            <p:cNvGrpSpPr/>
            <p:nvPr/>
          </p:nvGrpSpPr>
          <p:grpSpPr>
            <a:xfrm>
              <a:off x="109928" y="3190130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48024B-9F93-5711-5801-153BCE02910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E7F7800-BE15-902B-2116-BFB2F014269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F482F88-7889-AABC-5661-CB81CCDDDCB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A94F9A-5F29-8595-AC29-41C85F82EAA8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B16C4D-D0F0-B2DD-A5BA-5B0F9F9502DC}"/>
                </a:ext>
              </a:extLst>
            </p:cNvPr>
            <p:cNvGrpSpPr/>
            <p:nvPr/>
          </p:nvGrpSpPr>
          <p:grpSpPr>
            <a:xfrm>
              <a:off x="109928" y="3626234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88FB8B4-38C1-B566-6ABD-3FB40246913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A33E3-CDD0-1522-DEC7-B3490EC3761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0677442-BEE4-9F03-B8DE-E822763ADF1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C408B04-F03E-2A08-5FCC-91CD493280D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28A4D5-D635-114B-8278-FF79C7706934}"/>
                </a:ext>
              </a:extLst>
            </p:cNvPr>
            <p:cNvGrpSpPr/>
            <p:nvPr/>
          </p:nvGrpSpPr>
          <p:grpSpPr>
            <a:xfrm>
              <a:off x="109928" y="4062338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283ECE2-C4E4-B163-B500-E06484FD0A9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FD11682-0C3C-BC2E-63B1-F0F40FE397F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5DD3173-96A4-F146-3859-7F0F28D527B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A8DF316-444B-FCF2-1DF9-9642145AFBF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28C58E-7831-0D88-9D51-B5D95C22CAAA}"/>
                </a:ext>
              </a:extLst>
            </p:cNvPr>
            <p:cNvGrpSpPr/>
            <p:nvPr/>
          </p:nvGrpSpPr>
          <p:grpSpPr>
            <a:xfrm>
              <a:off x="109928" y="4498442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158457B-3A98-C5C6-B0AA-ACA2D5FD09EE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5F702A-7DBC-281A-9715-0259AA051BB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B28E86-1A40-9E8F-4B3C-EA667B57B98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60CD758-442B-AE51-0CF4-9070E753F00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8AC33D-69F4-A133-2C7B-25A5096B91C6}"/>
                </a:ext>
              </a:extLst>
            </p:cNvPr>
            <p:cNvGrpSpPr/>
            <p:nvPr/>
          </p:nvGrpSpPr>
          <p:grpSpPr>
            <a:xfrm>
              <a:off x="109928" y="4934546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8574D50-4793-BF09-FB07-A336FC405D5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4823C0B-C062-E66C-49CF-2C6725B789D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AA93E6-9E6B-48A6-6F51-DF9171B5B0B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60D0E0-5AD6-92A9-6E7B-2420991FA48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69B254-45A4-2E0F-ABED-A29530DCFFB8}"/>
                </a:ext>
              </a:extLst>
            </p:cNvPr>
            <p:cNvGrpSpPr/>
            <p:nvPr/>
          </p:nvGrpSpPr>
          <p:grpSpPr>
            <a:xfrm>
              <a:off x="109928" y="5370650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275BD34-9AE3-50FB-3DEE-CFD9EFDB3B2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31181C5-A6E9-F287-8862-530D03B76313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3E0BE88-D139-2FA3-392B-451BE5BC246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A8F1039-718D-91FC-E572-9F756C3C8B80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7742D7-A591-0776-CA25-78A54E848B26}"/>
                </a:ext>
              </a:extLst>
            </p:cNvPr>
            <p:cNvGrpSpPr/>
            <p:nvPr/>
          </p:nvGrpSpPr>
          <p:grpSpPr>
            <a:xfrm>
              <a:off x="109928" y="5806754"/>
              <a:ext cx="553104" cy="177298"/>
              <a:chOff x="2021153" y="1498426"/>
              <a:chExt cx="548234" cy="17573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DBF4225-E722-30C4-AB99-292EB69A5508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F98C73-0C39-0B5B-F42A-CCE538C5F8F3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C84D78-1AAF-0379-26DA-E35CA5FF0E3A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ED00C47-63A9-CCE5-02FC-DC1A15EF810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9E2E1D-4E82-3323-7E02-B3103AB497C2}"/>
                </a:ext>
              </a:extLst>
            </p:cNvPr>
            <p:cNvGrpSpPr/>
            <p:nvPr/>
          </p:nvGrpSpPr>
          <p:grpSpPr>
            <a:xfrm>
              <a:off x="109928" y="6242855"/>
              <a:ext cx="553104" cy="177298"/>
              <a:chOff x="2021153" y="1498426"/>
              <a:chExt cx="548234" cy="17573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24E1C8-C2A0-FE13-357C-127B7D7E917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E84899D-B9C1-450B-2ECE-7F45905EC4D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3C23AA6-5AE2-8C17-59D2-DCF71094475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4D42375-A12F-EB60-B64E-31C78C3AEDF7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2E34795D-3C88-7691-D580-1D648F1C2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5163" y="2528888"/>
            <a:ext cx="5781675" cy="1800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9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DF39F-0E04-2F2F-6820-D863B2267F68}"/>
              </a:ext>
            </a:extLst>
          </p:cNvPr>
          <p:cNvGrpSpPr/>
          <p:nvPr userDrawn="1"/>
        </p:nvGrpSpPr>
        <p:grpSpPr>
          <a:xfrm>
            <a:off x="119556" y="71822"/>
            <a:ext cx="11952888" cy="6714356"/>
            <a:chOff x="119556" y="71822"/>
            <a:chExt cx="11952888" cy="67143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D0EDC-32B6-4C7A-5BE9-999940E8252C}"/>
                </a:ext>
              </a:extLst>
            </p:cNvPr>
            <p:cNvSpPr/>
            <p:nvPr/>
          </p:nvSpPr>
          <p:spPr bwMode="auto">
            <a:xfrm>
              <a:off x="303958" y="71822"/>
              <a:ext cx="11768486" cy="6714356"/>
            </a:xfrm>
            <a:prstGeom prst="rect">
              <a:avLst/>
            </a:prstGeom>
            <a:solidFill>
              <a:srgbClr val="6A504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6CFADA71-2FD4-11BD-17D4-3E756E14CE6E}"/>
                </a:ext>
              </a:extLst>
            </p:cNvPr>
            <p:cNvSpPr/>
            <p:nvPr/>
          </p:nvSpPr>
          <p:spPr bwMode="auto">
            <a:xfrm rot="5400000">
              <a:off x="8685831" y="3358790"/>
              <a:ext cx="6336224" cy="14042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8AEFE7-9069-1C7F-C2DD-39D2F6A5EEFB}"/>
                </a:ext>
              </a:extLst>
            </p:cNvPr>
            <p:cNvSpPr/>
            <p:nvPr/>
          </p:nvSpPr>
          <p:spPr bwMode="auto">
            <a:xfrm>
              <a:off x="525311" y="260889"/>
              <a:ext cx="11258422" cy="6336223"/>
            </a:xfrm>
            <a:prstGeom prst="rect">
              <a:avLst/>
            </a:prstGeom>
            <a:solidFill>
              <a:srgbClr val="3ABD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FD6C6024-E936-7C20-8D88-58E2EEB63404}"/>
                </a:ext>
              </a:extLst>
            </p:cNvPr>
            <p:cNvSpPr/>
            <p:nvPr/>
          </p:nvSpPr>
          <p:spPr bwMode="auto">
            <a:xfrm rot="16200000">
              <a:off x="-2713011" y="3358791"/>
              <a:ext cx="6336224" cy="140420"/>
            </a:xfrm>
            <a:prstGeom prst="trapezoid">
              <a:avLst>
                <a:gd name="adj" fmla="val 496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FC4D36-B3FC-7728-41FF-E2BB06F416B3}"/>
                </a:ext>
              </a:extLst>
            </p:cNvPr>
            <p:cNvGrpSpPr/>
            <p:nvPr/>
          </p:nvGrpSpPr>
          <p:grpSpPr>
            <a:xfrm>
              <a:off x="119556" y="573505"/>
              <a:ext cx="553104" cy="177298"/>
              <a:chOff x="2021153" y="1498426"/>
              <a:chExt cx="548234" cy="175738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1052777-CF71-1F75-F391-CB51DBF8FBD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613823-411C-9FF6-A928-69778C3F7E1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7CA5E76-46FF-93FF-D972-CC70246FAFCA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2F478CC-5A5B-CB7A-4EEA-CEE8F0C9ED4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A85188-1217-339E-A98F-D51415131E56}"/>
                </a:ext>
              </a:extLst>
            </p:cNvPr>
            <p:cNvGrpSpPr/>
            <p:nvPr/>
          </p:nvGrpSpPr>
          <p:grpSpPr>
            <a:xfrm>
              <a:off x="119556" y="1009609"/>
              <a:ext cx="553104" cy="177298"/>
              <a:chOff x="2021153" y="1498426"/>
              <a:chExt cx="548234" cy="175738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7163A02-6A1E-F62B-EE47-2D687025611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3D35613-F96A-F34D-88C6-56F68D7CB8B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748E299-BB54-90D5-69EB-A0911E6DF86D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46671EC-27E8-2ABF-EADB-0FEAFCFAE8A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69035F-9C5B-F040-2CF7-D044C0C8D254}"/>
                </a:ext>
              </a:extLst>
            </p:cNvPr>
            <p:cNvGrpSpPr/>
            <p:nvPr/>
          </p:nvGrpSpPr>
          <p:grpSpPr>
            <a:xfrm>
              <a:off x="119556" y="1445714"/>
              <a:ext cx="553104" cy="177298"/>
              <a:chOff x="2021153" y="1498426"/>
              <a:chExt cx="548234" cy="175738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24204CE-7A29-1AAA-0039-BA51ED080FE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8449D7D-3601-A800-A11C-17F0D67EAE9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BDBDF7-F784-9E89-FB6C-918BE3E2AC5B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B8173A1-A8DD-B30D-28E7-865A5449AD0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5DF05F-5E3A-7FC4-90F1-CDFB73C2F53B}"/>
                </a:ext>
              </a:extLst>
            </p:cNvPr>
            <p:cNvGrpSpPr/>
            <p:nvPr/>
          </p:nvGrpSpPr>
          <p:grpSpPr>
            <a:xfrm>
              <a:off x="119556" y="1881818"/>
              <a:ext cx="553104" cy="177298"/>
              <a:chOff x="2021153" y="1498426"/>
              <a:chExt cx="548234" cy="175738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B17C675-AD15-A468-0D6E-C01CDB3BECD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DF801F6-9E95-5E92-8F4B-152710101B2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65736E3-CC9C-EE68-767E-B0E881DA45C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1F61497-B5EE-7BD6-173F-52827C5B7F0A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950F69-2B75-958C-8477-7991887EE1F0}"/>
                </a:ext>
              </a:extLst>
            </p:cNvPr>
            <p:cNvGrpSpPr/>
            <p:nvPr/>
          </p:nvGrpSpPr>
          <p:grpSpPr>
            <a:xfrm>
              <a:off x="119556" y="2317922"/>
              <a:ext cx="553104" cy="177298"/>
              <a:chOff x="2021153" y="1498426"/>
              <a:chExt cx="548234" cy="17573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4B998D-0E51-7D49-5083-D6476EDB086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DEE811-54C8-D1AB-D05B-99D70FA5F8A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FA444F4-93EB-F7EA-375B-5713A9B5224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81FECCA-936A-C80C-2DF3-B7ED0123AAA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663FFA-FF18-5356-F333-880790CD463E}"/>
                </a:ext>
              </a:extLst>
            </p:cNvPr>
            <p:cNvGrpSpPr/>
            <p:nvPr/>
          </p:nvGrpSpPr>
          <p:grpSpPr>
            <a:xfrm>
              <a:off x="119556" y="2754026"/>
              <a:ext cx="553104" cy="177298"/>
              <a:chOff x="2021153" y="1498426"/>
              <a:chExt cx="548234" cy="175738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469C7FA-C6D3-69D1-2E82-E8F60E04763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0E2570A-AE70-3140-B757-4E6C9E59996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D837E4C-0386-8E41-6075-A5A0B7942F5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7D49825-396A-6858-E91B-0CF5E5EEE1AA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3D5949-593E-94B1-7316-2277308EBFC6}"/>
                </a:ext>
              </a:extLst>
            </p:cNvPr>
            <p:cNvGrpSpPr/>
            <p:nvPr/>
          </p:nvGrpSpPr>
          <p:grpSpPr>
            <a:xfrm>
              <a:off x="119556" y="3190130"/>
              <a:ext cx="553104" cy="177298"/>
              <a:chOff x="2021153" y="1498426"/>
              <a:chExt cx="548234" cy="17573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A427840-BE9A-2AF5-E408-F88DF5563D1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77442CC-6F99-41CA-50BD-D6126EE10A2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5F97D92-41BB-C536-6294-02C4890FAC8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9F5B7F2-DF32-7B69-6E6B-3630320342F7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CEFEF3-488D-1831-35CA-77B5365E9F3C}"/>
                </a:ext>
              </a:extLst>
            </p:cNvPr>
            <p:cNvGrpSpPr/>
            <p:nvPr/>
          </p:nvGrpSpPr>
          <p:grpSpPr>
            <a:xfrm>
              <a:off x="119556" y="3626234"/>
              <a:ext cx="553104" cy="177298"/>
              <a:chOff x="2021153" y="1498426"/>
              <a:chExt cx="548234" cy="17573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AA9F36B-54F6-3E94-1CD7-062E4389DED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E371B73-BAF1-FF81-B0C9-653B8D164C0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99A4C3-6963-C74F-8BC6-FC517167072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AFB2721-B289-AC34-D7A7-B102EB28BB0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379674-5AD4-2BBE-C78B-1DAEE1D77EDF}"/>
                </a:ext>
              </a:extLst>
            </p:cNvPr>
            <p:cNvGrpSpPr/>
            <p:nvPr/>
          </p:nvGrpSpPr>
          <p:grpSpPr>
            <a:xfrm>
              <a:off x="119556" y="4062338"/>
              <a:ext cx="553104" cy="177298"/>
              <a:chOff x="2021153" y="1498426"/>
              <a:chExt cx="548234" cy="17573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E5EB7A7-5A52-5B54-3F39-C62720B75BE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01D91F3-EB3B-A3AF-D4ED-998FBB9BB1E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07DC859-3642-6824-46C6-59DAA5B866A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7D35B9-B946-CD8F-9800-71D7F93F598E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22E9AE-FA5A-4AFF-3E19-1937EA1EDD74}"/>
                </a:ext>
              </a:extLst>
            </p:cNvPr>
            <p:cNvGrpSpPr/>
            <p:nvPr/>
          </p:nvGrpSpPr>
          <p:grpSpPr>
            <a:xfrm>
              <a:off x="527838" y="4285854"/>
              <a:ext cx="4266676" cy="2316438"/>
              <a:chOff x="2052899" y="4711727"/>
              <a:chExt cx="3449333" cy="187269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8B0D63-46E4-786F-8D6B-A4E8C442DAB6}"/>
                  </a:ext>
                </a:extLst>
              </p:cNvPr>
              <p:cNvSpPr/>
              <p:nvPr/>
            </p:nvSpPr>
            <p:spPr>
              <a:xfrm>
                <a:off x="2052959" y="4711727"/>
                <a:ext cx="1455992" cy="1479465"/>
              </a:xfrm>
              <a:custGeom>
                <a:avLst/>
                <a:gdLst>
                  <a:gd name="connsiteX0" fmla="*/ 1265275 w 1455992"/>
                  <a:gd name="connsiteY0" fmla="*/ 879851 h 1479465"/>
                  <a:gd name="connsiteX1" fmla="*/ 430139 w 1455992"/>
                  <a:gd name="connsiteY1" fmla="*/ 724489 h 1479465"/>
                  <a:gd name="connsiteX2" fmla="*/ 183184 w 1455992"/>
                  <a:gd name="connsiteY2" fmla="*/ 135851 h 1479465"/>
                  <a:gd name="connsiteX3" fmla="*/ 152441 w 1455992"/>
                  <a:gd name="connsiteY3" fmla="*/ 94332 h 1479465"/>
                  <a:gd name="connsiteX4" fmla="*/ 0 w 1455992"/>
                  <a:gd name="connsiteY4" fmla="*/ 0 h 1479465"/>
                  <a:gd name="connsiteX5" fmla="*/ 0 w 1455992"/>
                  <a:gd name="connsiteY5" fmla="*/ 1375101 h 1479465"/>
                  <a:gd name="connsiteX6" fmla="*/ 123767 w 1455992"/>
                  <a:gd name="connsiteY6" fmla="*/ 1314952 h 1479465"/>
                  <a:gd name="connsiteX7" fmla="*/ 566386 w 1455992"/>
                  <a:gd name="connsiteY7" fmla="*/ 1348558 h 1479465"/>
                  <a:gd name="connsiteX8" fmla="*/ 998595 w 1455992"/>
                  <a:gd name="connsiteY8" fmla="*/ 1476069 h 1479465"/>
                  <a:gd name="connsiteX9" fmla="*/ 1402679 w 1455992"/>
                  <a:gd name="connsiteY9" fmla="*/ 1327767 h 1479465"/>
                  <a:gd name="connsiteX10" fmla="*/ 1265306 w 1455992"/>
                  <a:gd name="connsiteY10" fmla="*/ 879851 h 147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992" h="1479465">
                    <a:moveTo>
                      <a:pt x="1265275" y="879851"/>
                    </a:moveTo>
                    <a:cubicBezTo>
                      <a:pt x="1000178" y="785428"/>
                      <a:pt x="680351" y="863049"/>
                      <a:pt x="430139" y="724489"/>
                    </a:cubicBezTo>
                    <a:cubicBezTo>
                      <a:pt x="210580" y="602914"/>
                      <a:pt x="297180" y="322962"/>
                      <a:pt x="183184" y="135851"/>
                    </a:cubicBezTo>
                    <a:cubicBezTo>
                      <a:pt x="174296" y="121271"/>
                      <a:pt x="164129" y="107390"/>
                      <a:pt x="152441" y="94332"/>
                    </a:cubicBezTo>
                    <a:cubicBezTo>
                      <a:pt x="104225" y="40637"/>
                      <a:pt x="52904" y="11719"/>
                      <a:pt x="0" y="0"/>
                    </a:cubicBezTo>
                    <a:lnTo>
                      <a:pt x="0" y="1375101"/>
                    </a:lnTo>
                    <a:cubicBezTo>
                      <a:pt x="38932" y="1350415"/>
                      <a:pt x="79630" y="1329289"/>
                      <a:pt x="123767" y="1314952"/>
                    </a:cubicBezTo>
                    <a:cubicBezTo>
                      <a:pt x="266954" y="1268380"/>
                      <a:pt x="423595" y="1300768"/>
                      <a:pt x="566386" y="1348558"/>
                    </a:cubicBezTo>
                    <a:cubicBezTo>
                      <a:pt x="709177" y="1396347"/>
                      <a:pt x="848925" y="1459722"/>
                      <a:pt x="998595" y="1476069"/>
                    </a:cubicBezTo>
                    <a:cubicBezTo>
                      <a:pt x="1148266" y="1492414"/>
                      <a:pt x="1315926" y="1450865"/>
                      <a:pt x="1402679" y="1327767"/>
                    </a:cubicBezTo>
                    <a:cubicBezTo>
                      <a:pt x="1512778" y="1171552"/>
                      <a:pt x="1445263" y="943987"/>
                      <a:pt x="1265306" y="879851"/>
                    </a:cubicBezTo>
                    <a:close/>
                  </a:path>
                </a:pathLst>
              </a:custGeom>
              <a:solidFill>
                <a:srgbClr val="F2D822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3FF405E-5ABB-2EC1-BE3E-DFC6AA40AC2F}"/>
                  </a:ext>
                </a:extLst>
              </p:cNvPr>
              <p:cNvSpPr/>
              <p:nvPr/>
            </p:nvSpPr>
            <p:spPr>
              <a:xfrm>
                <a:off x="2052960" y="5745419"/>
                <a:ext cx="2473689" cy="838970"/>
              </a:xfrm>
              <a:custGeom>
                <a:avLst/>
                <a:gdLst>
                  <a:gd name="connsiteX0" fmla="*/ 2473690 w 2473689"/>
                  <a:gd name="connsiteY0" fmla="*/ 838971 h 838970"/>
                  <a:gd name="connsiteX1" fmla="*/ 2407118 w 2473689"/>
                  <a:gd name="connsiteY1" fmla="*/ 754989 h 838970"/>
                  <a:gd name="connsiteX2" fmla="*/ 2029061 w 2473689"/>
                  <a:gd name="connsiteY2" fmla="*/ 595791 h 838970"/>
                  <a:gd name="connsiteX3" fmla="*/ 1691397 w 2473689"/>
                  <a:gd name="connsiteY3" fmla="*/ 651373 h 838970"/>
                  <a:gd name="connsiteX4" fmla="*/ 1361220 w 2473689"/>
                  <a:gd name="connsiteY4" fmla="*/ 602548 h 838970"/>
                  <a:gd name="connsiteX5" fmla="*/ 1038045 w 2473689"/>
                  <a:gd name="connsiteY5" fmla="*/ 118409 h 838970"/>
                  <a:gd name="connsiteX6" fmla="*/ 598408 w 2473689"/>
                  <a:gd name="connsiteY6" fmla="*/ 107634 h 838970"/>
                  <a:gd name="connsiteX7" fmla="*/ 154602 w 2473689"/>
                  <a:gd name="connsiteY7" fmla="*/ 130372 h 838970"/>
                  <a:gd name="connsiteX8" fmla="*/ 0 w 2473689"/>
                  <a:gd name="connsiteY8" fmla="*/ 0 h 838970"/>
                  <a:gd name="connsiteX9" fmla="*/ 0 w 2473689"/>
                  <a:gd name="connsiteY9" fmla="*/ 838971 h 838970"/>
                  <a:gd name="connsiteX10" fmla="*/ 2473690 w 2473689"/>
                  <a:gd name="connsiteY10" fmla="*/ 838971 h 83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3689" h="838970">
                    <a:moveTo>
                      <a:pt x="2473690" y="838971"/>
                    </a:moveTo>
                    <a:cubicBezTo>
                      <a:pt x="2454452" y="808806"/>
                      <a:pt x="2432170" y="780588"/>
                      <a:pt x="2407118" y="754989"/>
                    </a:cubicBezTo>
                    <a:cubicBezTo>
                      <a:pt x="2308921" y="654630"/>
                      <a:pt x="2169478" y="595913"/>
                      <a:pt x="2029061" y="595791"/>
                    </a:cubicBezTo>
                    <a:cubicBezTo>
                      <a:pt x="1914791" y="595699"/>
                      <a:pt x="1804083" y="632318"/>
                      <a:pt x="1691397" y="651373"/>
                    </a:cubicBezTo>
                    <a:cubicBezTo>
                      <a:pt x="1578710" y="670398"/>
                      <a:pt x="1454060" y="669150"/>
                      <a:pt x="1361220" y="602548"/>
                    </a:cubicBezTo>
                    <a:cubicBezTo>
                      <a:pt x="1201444" y="487883"/>
                      <a:pt x="1199404" y="230822"/>
                      <a:pt x="1038045" y="118409"/>
                    </a:cubicBezTo>
                    <a:cubicBezTo>
                      <a:pt x="913456" y="31627"/>
                      <a:pt x="744183" y="65140"/>
                      <a:pt x="598408" y="107634"/>
                    </a:cubicBezTo>
                    <a:cubicBezTo>
                      <a:pt x="452634" y="150127"/>
                      <a:pt x="290940" y="197217"/>
                      <a:pt x="154602" y="130372"/>
                    </a:cubicBezTo>
                    <a:cubicBezTo>
                      <a:pt x="93632" y="100481"/>
                      <a:pt x="45507" y="50864"/>
                      <a:pt x="0" y="0"/>
                    </a:cubicBezTo>
                    <a:lnTo>
                      <a:pt x="0" y="838971"/>
                    </a:lnTo>
                    <a:lnTo>
                      <a:pt x="2473690" y="838971"/>
                    </a:lnTo>
                    <a:close/>
                  </a:path>
                </a:pathLst>
              </a:custGeom>
              <a:solidFill>
                <a:srgbClr val="8D80E5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2C8071E-3EA2-83B5-27AD-22B6418B62D6}"/>
                  </a:ext>
                </a:extLst>
              </p:cNvPr>
              <p:cNvSpPr/>
              <p:nvPr/>
            </p:nvSpPr>
            <p:spPr>
              <a:xfrm>
                <a:off x="2052899" y="4870809"/>
                <a:ext cx="3449333" cy="1713610"/>
              </a:xfrm>
              <a:custGeom>
                <a:avLst/>
                <a:gdLst>
                  <a:gd name="connsiteX0" fmla="*/ 378940 w 3449333"/>
                  <a:gd name="connsiteY0" fmla="*/ 70613 h 1713610"/>
                  <a:gd name="connsiteX1" fmla="*/ 541669 w 3449333"/>
                  <a:gd name="connsiteY1" fmla="*/ 429555 h 1713610"/>
                  <a:gd name="connsiteX2" fmla="*/ 473820 w 3449333"/>
                  <a:gd name="connsiteY2" fmla="*/ 697696 h 1713610"/>
                  <a:gd name="connsiteX3" fmla="*/ 396656 w 3449333"/>
                  <a:gd name="connsiteY3" fmla="*/ 1048510 h 1713610"/>
                  <a:gd name="connsiteX4" fmla="*/ 563190 w 3449333"/>
                  <a:gd name="connsiteY4" fmla="*/ 1341824 h 1713610"/>
                  <a:gd name="connsiteX5" fmla="*/ 786098 w 3449333"/>
                  <a:gd name="connsiteY5" fmla="*/ 1382582 h 1713610"/>
                  <a:gd name="connsiteX6" fmla="*/ 1006662 w 3449333"/>
                  <a:gd name="connsiteY6" fmla="*/ 1299848 h 1713610"/>
                  <a:gd name="connsiteX7" fmla="*/ 1192555 w 3449333"/>
                  <a:gd name="connsiteY7" fmla="*/ 1164179 h 1713610"/>
                  <a:gd name="connsiteX8" fmla="*/ 1431200 w 3449333"/>
                  <a:gd name="connsiteY8" fmla="*/ 998741 h 1713610"/>
                  <a:gd name="connsiteX9" fmla="*/ 2571491 w 3449333"/>
                  <a:gd name="connsiteY9" fmla="*/ 902248 h 1713610"/>
                  <a:gd name="connsiteX10" fmla="*/ 3073833 w 3449333"/>
                  <a:gd name="connsiteY10" fmla="*/ 1348399 h 1713610"/>
                  <a:gd name="connsiteX11" fmla="*/ 3416733 w 3449333"/>
                  <a:gd name="connsiteY11" fmla="*/ 1713611 h 1713610"/>
                  <a:gd name="connsiteX12" fmla="*/ 3449333 w 3449333"/>
                  <a:gd name="connsiteY12" fmla="*/ 1713611 h 1713610"/>
                  <a:gd name="connsiteX13" fmla="*/ 3088383 w 3449333"/>
                  <a:gd name="connsiteY13" fmla="*/ 1337380 h 1713610"/>
                  <a:gd name="connsiteX14" fmla="*/ 2577944 w 3449333"/>
                  <a:gd name="connsiteY14" fmla="*/ 885202 h 1713610"/>
                  <a:gd name="connsiteX15" fmla="*/ 1422738 w 3449333"/>
                  <a:gd name="connsiteY15" fmla="*/ 982578 h 1713610"/>
                  <a:gd name="connsiteX16" fmla="*/ 1181201 w 3449333"/>
                  <a:gd name="connsiteY16" fmla="*/ 1149903 h 1713610"/>
                  <a:gd name="connsiteX17" fmla="*/ 997043 w 3449333"/>
                  <a:gd name="connsiteY17" fmla="*/ 1284354 h 1713610"/>
                  <a:gd name="connsiteX18" fmla="*/ 572778 w 3449333"/>
                  <a:gd name="connsiteY18" fmla="*/ 1326361 h 1713610"/>
                  <a:gd name="connsiteX19" fmla="*/ 491140 w 3449333"/>
                  <a:gd name="connsiteY19" fmla="*/ 703388 h 1713610"/>
                  <a:gd name="connsiteX20" fmla="*/ 559811 w 3449333"/>
                  <a:gd name="connsiteY20" fmla="*/ 431198 h 1713610"/>
                  <a:gd name="connsiteX21" fmla="*/ 387950 w 3449333"/>
                  <a:gd name="connsiteY21" fmla="*/ 54784 h 1713610"/>
                  <a:gd name="connsiteX22" fmla="*/ 7884 w 3449333"/>
                  <a:gd name="connsiteY22" fmla="*/ 5564 h 1713610"/>
                  <a:gd name="connsiteX23" fmla="*/ 0 w 3449333"/>
                  <a:gd name="connsiteY23" fmla="*/ 6051 h 1713610"/>
                  <a:gd name="connsiteX24" fmla="*/ 0 w 3449333"/>
                  <a:gd name="connsiteY24" fmla="*/ 24345 h 1713610"/>
                  <a:gd name="connsiteX25" fmla="*/ 9041 w 3449333"/>
                  <a:gd name="connsiteY25" fmla="*/ 23767 h 1713610"/>
                  <a:gd name="connsiteX26" fmla="*/ 378910 w 3449333"/>
                  <a:gd name="connsiteY26" fmla="*/ 70613 h 171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49333" h="1713610">
                    <a:moveTo>
                      <a:pt x="378940" y="70613"/>
                    </a:moveTo>
                    <a:cubicBezTo>
                      <a:pt x="498171" y="138676"/>
                      <a:pt x="555976" y="266156"/>
                      <a:pt x="541669" y="429555"/>
                    </a:cubicBezTo>
                    <a:cubicBezTo>
                      <a:pt x="534547" y="510980"/>
                      <a:pt x="505051" y="601690"/>
                      <a:pt x="473820" y="697696"/>
                    </a:cubicBezTo>
                    <a:cubicBezTo>
                      <a:pt x="435588" y="815222"/>
                      <a:pt x="396078" y="936736"/>
                      <a:pt x="396656" y="1048510"/>
                    </a:cubicBezTo>
                    <a:cubicBezTo>
                      <a:pt x="397326" y="1176660"/>
                      <a:pt x="451782" y="1272605"/>
                      <a:pt x="563190" y="1341824"/>
                    </a:cubicBezTo>
                    <a:cubicBezTo>
                      <a:pt x="625804" y="1380726"/>
                      <a:pt x="700807" y="1394454"/>
                      <a:pt x="786098" y="1382582"/>
                    </a:cubicBezTo>
                    <a:cubicBezTo>
                      <a:pt x="859092" y="1372446"/>
                      <a:pt x="935373" y="1343833"/>
                      <a:pt x="1006662" y="1299848"/>
                    </a:cubicBezTo>
                    <a:cubicBezTo>
                      <a:pt x="1072259" y="1259394"/>
                      <a:pt x="1133412" y="1210995"/>
                      <a:pt x="1192555" y="1164179"/>
                    </a:cubicBezTo>
                    <a:cubicBezTo>
                      <a:pt x="1267406" y="1104944"/>
                      <a:pt x="1344783" y="1043731"/>
                      <a:pt x="1431200" y="998741"/>
                    </a:cubicBezTo>
                    <a:cubicBezTo>
                      <a:pt x="1799274" y="807095"/>
                      <a:pt x="2225578" y="770994"/>
                      <a:pt x="2571491" y="902248"/>
                    </a:cubicBezTo>
                    <a:cubicBezTo>
                      <a:pt x="2802435" y="989883"/>
                      <a:pt x="2940417" y="1172124"/>
                      <a:pt x="3073833" y="1348399"/>
                    </a:cubicBezTo>
                    <a:cubicBezTo>
                      <a:pt x="3173187" y="1479623"/>
                      <a:pt x="3275646" y="1614926"/>
                      <a:pt x="3416733" y="1713611"/>
                    </a:cubicBezTo>
                    <a:lnTo>
                      <a:pt x="3449333" y="1713611"/>
                    </a:lnTo>
                    <a:cubicBezTo>
                      <a:pt x="3299054" y="1615657"/>
                      <a:pt x="3191999" y="1474266"/>
                      <a:pt x="3088383" y="1337380"/>
                    </a:cubicBezTo>
                    <a:cubicBezTo>
                      <a:pt x="2953384" y="1159066"/>
                      <a:pt x="2813819" y="974664"/>
                      <a:pt x="2577944" y="885202"/>
                    </a:cubicBezTo>
                    <a:cubicBezTo>
                      <a:pt x="2227221" y="752152"/>
                      <a:pt x="1795347" y="788557"/>
                      <a:pt x="1422738" y="982578"/>
                    </a:cubicBezTo>
                    <a:cubicBezTo>
                      <a:pt x="1334799" y="1028359"/>
                      <a:pt x="1256722" y="1090151"/>
                      <a:pt x="1181201" y="1149903"/>
                    </a:cubicBezTo>
                    <a:cubicBezTo>
                      <a:pt x="1122453" y="1196384"/>
                      <a:pt x="1061727" y="1244448"/>
                      <a:pt x="997043" y="1284354"/>
                    </a:cubicBezTo>
                    <a:cubicBezTo>
                      <a:pt x="877721" y="1357957"/>
                      <a:pt x="703577" y="1407664"/>
                      <a:pt x="572778" y="1326361"/>
                    </a:cubicBezTo>
                    <a:cubicBezTo>
                      <a:pt x="336325" y="1179429"/>
                      <a:pt x="415041" y="937406"/>
                      <a:pt x="491140" y="703388"/>
                    </a:cubicBezTo>
                    <a:cubicBezTo>
                      <a:pt x="522706" y="606347"/>
                      <a:pt x="552506" y="514694"/>
                      <a:pt x="559811" y="431198"/>
                    </a:cubicBezTo>
                    <a:cubicBezTo>
                      <a:pt x="574787" y="260281"/>
                      <a:pt x="513726" y="126591"/>
                      <a:pt x="387950" y="54784"/>
                    </a:cubicBezTo>
                    <a:cubicBezTo>
                      <a:pt x="272341" y="-11178"/>
                      <a:pt x="137891" y="-2685"/>
                      <a:pt x="7884" y="5564"/>
                    </a:cubicBezTo>
                    <a:cubicBezTo>
                      <a:pt x="5266" y="5716"/>
                      <a:pt x="2648" y="5899"/>
                      <a:pt x="0" y="6051"/>
                    </a:cubicBezTo>
                    <a:lnTo>
                      <a:pt x="0" y="24345"/>
                    </a:lnTo>
                    <a:cubicBezTo>
                      <a:pt x="3014" y="24163"/>
                      <a:pt x="6027" y="23980"/>
                      <a:pt x="9041" y="23767"/>
                    </a:cubicBezTo>
                    <a:cubicBezTo>
                      <a:pt x="142243" y="15335"/>
                      <a:pt x="268049" y="7360"/>
                      <a:pt x="378910" y="70613"/>
                    </a:cubicBezTo>
                    <a:close/>
                  </a:path>
                </a:pathLst>
              </a:custGeom>
              <a:solidFill>
                <a:srgbClr val="1F1E21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9D7F580-70DE-D781-703A-4192A9406741}"/>
                  </a:ext>
                </a:extLst>
              </p:cNvPr>
              <p:cNvSpPr/>
              <p:nvPr/>
            </p:nvSpPr>
            <p:spPr>
              <a:xfrm>
                <a:off x="2430433" y="4985705"/>
                <a:ext cx="392354" cy="353333"/>
              </a:xfrm>
              <a:custGeom>
                <a:avLst/>
                <a:gdLst>
                  <a:gd name="connsiteX0" fmla="*/ 43929 w 392354"/>
                  <a:gd name="connsiteY0" fmla="*/ 253781 h 353333"/>
                  <a:gd name="connsiteX1" fmla="*/ 33154 w 392354"/>
                  <a:gd name="connsiteY1" fmla="*/ 45971 h 353333"/>
                  <a:gd name="connsiteX2" fmla="*/ 150863 w 392354"/>
                  <a:gd name="connsiteY2" fmla="*/ 68 h 353333"/>
                  <a:gd name="connsiteX3" fmla="*/ 273595 w 392354"/>
                  <a:gd name="connsiteY3" fmla="*/ 39518 h 353333"/>
                  <a:gd name="connsiteX4" fmla="*/ 382568 w 392354"/>
                  <a:gd name="connsiteY4" fmla="*/ 158140 h 353333"/>
                  <a:gd name="connsiteX5" fmla="*/ 269425 w 392354"/>
                  <a:gd name="connsiteY5" fmla="*/ 352678 h 353333"/>
                  <a:gd name="connsiteX6" fmla="*/ 43929 w 392354"/>
                  <a:gd name="connsiteY6" fmla="*/ 253781 h 35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354" h="353333">
                    <a:moveTo>
                      <a:pt x="43929" y="253781"/>
                    </a:moveTo>
                    <a:cubicBezTo>
                      <a:pt x="-6387" y="196829"/>
                      <a:pt x="-18076" y="102101"/>
                      <a:pt x="33154" y="45971"/>
                    </a:cubicBezTo>
                    <a:cubicBezTo>
                      <a:pt x="62437" y="13888"/>
                      <a:pt x="107426" y="-1149"/>
                      <a:pt x="150863" y="68"/>
                    </a:cubicBezTo>
                    <a:cubicBezTo>
                      <a:pt x="194270" y="1286"/>
                      <a:pt x="236215" y="17358"/>
                      <a:pt x="273595" y="39518"/>
                    </a:cubicBezTo>
                    <a:cubicBezTo>
                      <a:pt x="320654" y="67431"/>
                      <a:pt x="362995" y="107033"/>
                      <a:pt x="382568" y="158140"/>
                    </a:cubicBezTo>
                    <a:cubicBezTo>
                      <a:pt x="414986" y="242823"/>
                      <a:pt x="364213" y="343060"/>
                      <a:pt x="269425" y="352678"/>
                    </a:cubicBezTo>
                    <a:cubicBezTo>
                      <a:pt x="197770" y="359923"/>
                      <a:pt x="89893" y="305802"/>
                      <a:pt x="43929" y="253781"/>
                    </a:cubicBezTo>
                    <a:close/>
                  </a:path>
                </a:pathLst>
              </a:custGeom>
              <a:solidFill>
                <a:srgbClr val="C1BDF9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E48B-FF1A-5F9F-4D25-B5F4282859EE}"/>
                </a:ext>
              </a:extLst>
            </p:cNvPr>
            <p:cNvGrpSpPr/>
            <p:nvPr/>
          </p:nvGrpSpPr>
          <p:grpSpPr>
            <a:xfrm>
              <a:off x="7571759" y="264767"/>
              <a:ext cx="4266676" cy="2142590"/>
              <a:chOff x="4906097" y="240543"/>
              <a:chExt cx="3449333" cy="1732147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BD709B5-75C9-0AB9-F04C-3CCD589A0EC2}"/>
                  </a:ext>
                </a:extLst>
              </p:cNvPr>
              <p:cNvSpPr/>
              <p:nvPr/>
            </p:nvSpPr>
            <p:spPr>
              <a:xfrm>
                <a:off x="5339782" y="247648"/>
                <a:ext cx="1703344" cy="887208"/>
              </a:xfrm>
              <a:custGeom>
                <a:avLst/>
                <a:gdLst>
                  <a:gd name="connsiteX0" fmla="*/ 1598082 w 1703344"/>
                  <a:gd name="connsiteY0" fmla="*/ 0 h 887208"/>
                  <a:gd name="connsiteX1" fmla="*/ 11641 w 1703344"/>
                  <a:gd name="connsiteY1" fmla="*/ 0 h 887208"/>
                  <a:gd name="connsiteX2" fmla="*/ 575622 w 1703344"/>
                  <a:gd name="connsiteY2" fmla="*/ 856870 h 887208"/>
                  <a:gd name="connsiteX3" fmla="*/ 1509138 w 1703344"/>
                  <a:gd name="connsiteY3" fmla="*/ 619442 h 887208"/>
                  <a:gd name="connsiteX4" fmla="*/ 1700115 w 1703344"/>
                  <a:gd name="connsiteY4" fmla="*/ 189790 h 887208"/>
                  <a:gd name="connsiteX5" fmla="*/ 1598052 w 1703344"/>
                  <a:gd name="connsiteY5" fmla="*/ 0 h 88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344" h="887208">
                    <a:moveTo>
                      <a:pt x="1598082" y="0"/>
                    </a:moveTo>
                    <a:lnTo>
                      <a:pt x="11641" y="0"/>
                    </a:lnTo>
                    <a:cubicBezTo>
                      <a:pt x="-65432" y="351545"/>
                      <a:pt x="253512" y="756724"/>
                      <a:pt x="575622" y="856870"/>
                    </a:cubicBezTo>
                    <a:cubicBezTo>
                      <a:pt x="874903" y="949923"/>
                      <a:pt x="1274572" y="817085"/>
                      <a:pt x="1509138" y="619442"/>
                    </a:cubicBezTo>
                    <a:cubicBezTo>
                      <a:pt x="1634183" y="514091"/>
                      <a:pt x="1721514" y="351910"/>
                      <a:pt x="1700115" y="189790"/>
                    </a:cubicBezTo>
                    <a:cubicBezTo>
                      <a:pt x="1688700" y="103190"/>
                      <a:pt x="1651717" y="42798"/>
                      <a:pt x="1598052" y="0"/>
                    </a:cubicBezTo>
                    <a:close/>
                  </a:path>
                </a:pathLst>
              </a:custGeom>
              <a:solidFill>
                <a:srgbClr val="F2D822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9F258A1-0D40-7C13-4C5D-8B09EFBA6EFE}"/>
                  </a:ext>
                </a:extLst>
              </p:cNvPr>
              <p:cNvSpPr/>
              <p:nvPr/>
            </p:nvSpPr>
            <p:spPr>
              <a:xfrm>
                <a:off x="6251828" y="247648"/>
                <a:ext cx="1698062" cy="1192976"/>
              </a:xfrm>
              <a:custGeom>
                <a:avLst/>
                <a:gdLst>
                  <a:gd name="connsiteX0" fmla="*/ 1587500 w 1698062"/>
                  <a:gd name="connsiteY0" fmla="*/ 0 h 1192976"/>
                  <a:gd name="connsiteX1" fmla="*/ 529426 w 1698062"/>
                  <a:gd name="connsiteY1" fmla="*/ 0 h 1192976"/>
                  <a:gd name="connsiteX2" fmla="*/ 512897 w 1698062"/>
                  <a:gd name="connsiteY2" fmla="*/ 95641 h 1192976"/>
                  <a:gd name="connsiteX3" fmla="*/ 78405 w 1698062"/>
                  <a:gd name="connsiteY3" fmla="*/ 372792 h 1192976"/>
                  <a:gd name="connsiteX4" fmla="*/ 67294 w 1698062"/>
                  <a:gd name="connsiteY4" fmla="*/ 724336 h 1192976"/>
                  <a:gd name="connsiteX5" fmla="*/ 313215 w 1698062"/>
                  <a:gd name="connsiteY5" fmla="*/ 757850 h 1192976"/>
                  <a:gd name="connsiteX6" fmla="*/ 560291 w 1698062"/>
                  <a:gd name="connsiteY6" fmla="*/ 686561 h 1192976"/>
                  <a:gd name="connsiteX7" fmla="*/ 792879 w 1698062"/>
                  <a:gd name="connsiteY7" fmla="*/ 761716 h 1192976"/>
                  <a:gd name="connsiteX8" fmla="*/ 859024 w 1698062"/>
                  <a:gd name="connsiteY8" fmla="*/ 1055669 h 1192976"/>
                  <a:gd name="connsiteX9" fmla="*/ 1047444 w 1698062"/>
                  <a:gd name="connsiteY9" fmla="*/ 1192616 h 1192976"/>
                  <a:gd name="connsiteX10" fmla="*/ 1250931 w 1698062"/>
                  <a:gd name="connsiteY10" fmla="*/ 1079229 h 1192976"/>
                  <a:gd name="connsiteX11" fmla="*/ 1267399 w 1698062"/>
                  <a:gd name="connsiteY11" fmla="*/ 831026 h 1192976"/>
                  <a:gd name="connsiteX12" fmla="*/ 1230019 w 1698062"/>
                  <a:gd name="connsiteY12" fmla="*/ 580754 h 1192976"/>
                  <a:gd name="connsiteX13" fmla="*/ 1490642 w 1698062"/>
                  <a:gd name="connsiteY13" fmla="*/ 366277 h 1192976"/>
                  <a:gd name="connsiteX14" fmla="*/ 1670112 w 1698062"/>
                  <a:gd name="connsiteY14" fmla="*/ 54852 h 1192976"/>
                  <a:gd name="connsiteX15" fmla="*/ 1587530 w 1698062"/>
                  <a:gd name="connsiteY15" fmla="*/ 0 h 119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98062" h="1192976">
                    <a:moveTo>
                      <a:pt x="1587500" y="0"/>
                    </a:moveTo>
                    <a:lnTo>
                      <a:pt x="529426" y="0"/>
                    </a:lnTo>
                    <a:cubicBezTo>
                      <a:pt x="534844" y="36314"/>
                      <a:pt x="528178" y="67819"/>
                      <a:pt x="512897" y="95641"/>
                    </a:cubicBezTo>
                    <a:cubicBezTo>
                      <a:pt x="439568" y="229239"/>
                      <a:pt x="167684" y="278703"/>
                      <a:pt x="78405" y="372792"/>
                    </a:cubicBezTo>
                    <a:cubicBezTo>
                      <a:pt x="-12244" y="468341"/>
                      <a:pt x="-34860" y="641206"/>
                      <a:pt x="67294" y="724336"/>
                    </a:cubicBezTo>
                    <a:cubicBezTo>
                      <a:pt x="133835" y="778488"/>
                      <a:pt x="229871" y="778305"/>
                      <a:pt x="313215" y="757850"/>
                    </a:cubicBezTo>
                    <a:cubicBezTo>
                      <a:pt x="396527" y="737364"/>
                      <a:pt x="475457" y="699559"/>
                      <a:pt x="560291" y="686561"/>
                    </a:cubicBezTo>
                    <a:cubicBezTo>
                      <a:pt x="645126" y="673563"/>
                      <a:pt x="742928" y="691949"/>
                      <a:pt x="792879" y="761716"/>
                    </a:cubicBezTo>
                    <a:cubicBezTo>
                      <a:pt x="851931" y="844207"/>
                      <a:pt x="821979" y="961216"/>
                      <a:pt x="859024" y="1055669"/>
                    </a:cubicBezTo>
                    <a:cubicBezTo>
                      <a:pt x="888976" y="1132011"/>
                      <a:pt x="965623" y="1187685"/>
                      <a:pt x="1047444" y="1192616"/>
                    </a:cubicBezTo>
                    <a:cubicBezTo>
                      <a:pt x="1129295" y="1197547"/>
                      <a:pt x="1212060" y="1151432"/>
                      <a:pt x="1250931" y="1079229"/>
                    </a:cubicBezTo>
                    <a:cubicBezTo>
                      <a:pt x="1291081" y="1004683"/>
                      <a:pt x="1284262" y="913974"/>
                      <a:pt x="1267399" y="831026"/>
                    </a:cubicBezTo>
                    <a:cubicBezTo>
                      <a:pt x="1250535" y="748079"/>
                      <a:pt x="1224601" y="665223"/>
                      <a:pt x="1230019" y="580754"/>
                    </a:cubicBezTo>
                    <a:cubicBezTo>
                      <a:pt x="1241617" y="399761"/>
                      <a:pt x="1356099" y="402987"/>
                      <a:pt x="1490642" y="366277"/>
                    </a:cubicBezTo>
                    <a:cubicBezTo>
                      <a:pt x="1605428" y="334955"/>
                      <a:pt x="1762618" y="181723"/>
                      <a:pt x="1670112" y="54852"/>
                    </a:cubicBezTo>
                    <a:cubicBezTo>
                      <a:pt x="1650296" y="27669"/>
                      <a:pt x="1621166" y="10684"/>
                      <a:pt x="1587530" y="0"/>
                    </a:cubicBezTo>
                    <a:close/>
                  </a:path>
                </a:pathLst>
              </a:custGeom>
              <a:solidFill>
                <a:srgbClr val="C1BDF9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A301F43-A143-22CE-E551-EDB49E8E8DDE}"/>
                  </a:ext>
                </a:extLst>
              </p:cNvPr>
              <p:cNvSpPr/>
              <p:nvPr/>
            </p:nvSpPr>
            <p:spPr>
              <a:xfrm>
                <a:off x="7116579" y="247648"/>
                <a:ext cx="1213127" cy="1642997"/>
              </a:xfrm>
              <a:custGeom>
                <a:avLst/>
                <a:gdLst>
                  <a:gd name="connsiteX0" fmla="*/ 1213128 w 1213127"/>
                  <a:gd name="connsiteY0" fmla="*/ 0 h 1642997"/>
                  <a:gd name="connsiteX1" fmla="*/ 1051099 w 1213127"/>
                  <a:gd name="connsiteY1" fmla="*/ 0 h 1642997"/>
                  <a:gd name="connsiteX2" fmla="*/ 982154 w 1213127"/>
                  <a:gd name="connsiteY2" fmla="*/ 293253 h 1642997"/>
                  <a:gd name="connsiteX3" fmla="*/ 868128 w 1213127"/>
                  <a:gd name="connsiteY3" fmla="*/ 406366 h 1642997"/>
                  <a:gd name="connsiteX4" fmla="*/ 605375 w 1213127"/>
                  <a:gd name="connsiteY4" fmla="*/ 273985 h 1642997"/>
                  <a:gd name="connsiteX5" fmla="*/ 405936 w 1213127"/>
                  <a:gd name="connsiteY5" fmla="*/ 33575 h 1642997"/>
                  <a:gd name="connsiteX6" fmla="*/ 323354 w 1213127"/>
                  <a:gd name="connsiteY6" fmla="*/ 30 h 1642997"/>
                  <a:gd name="connsiteX7" fmla="*/ 223451 w 1213127"/>
                  <a:gd name="connsiteY7" fmla="*/ 30 h 1642997"/>
                  <a:gd name="connsiteX8" fmla="*/ 257939 w 1213127"/>
                  <a:gd name="connsiteY8" fmla="*/ 935129 h 1642997"/>
                  <a:gd name="connsiteX9" fmla="*/ 628113 w 1213127"/>
                  <a:gd name="connsiteY9" fmla="*/ 1013998 h 1642997"/>
                  <a:gd name="connsiteX10" fmla="*/ 1213128 w 1213127"/>
                  <a:gd name="connsiteY10" fmla="*/ 1642998 h 1642997"/>
                  <a:gd name="connsiteX11" fmla="*/ 1213128 w 1213127"/>
                  <a:gd name="connsiteY11" fmla="*/ 0 h 164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3127" h="1642997">
                    <a:moveTo>
                      <a:pt x="1213128" y="0"/>
                    </a:moveTo>
                    <a:lnTo>
                      <a:pt x="1051099" y="0"/>
                    </a:lnTo>
                    <a:cubicBezTo>
                      <a:pt x="1039380" y="98167"/>
                      <a:pt x="1024099" y="197156"/>
                      <a:pt x="982154" y="293253"/>
                    </a:cubicBezTo>
                    <a:cubicBezTo>
                      <a:pt x="960085" y="343813"/>
                      <a:pt x="920605" y="389351"/>
                      <a:pt x="868128" y="406366"/>
                    </a:cubicBezTo>
                    <a:cubicBezTo>
                      <a:pt x="768073" y="438784"/>
                      <a:pt x="666162" y="359794"/>
                      <a:pt x="605375" y="273985"/>
                    </a:cubicBezTo>
                    <a:cubicBezTo>
                      <a:pt x="544587" y="188176"/>
                      <a:pt x="497376" y="85535"/>
                      <a:pt x="405936" y="33575"/>
                    </a:cubicBezTo>
                    <a:cubicBezTo>
                      <a:pt x="377079" y="17198"/>
                      <a:pt x="349562" y="6240"/>
                      <a:pt x="323354" y="30"/>
                    </a:cubicBezTo>
                    <a:lnTo>
                      <a:pt x="223451" y="30"/>
                    </a:lnTo>
                    <a:cubicBezTo>
                      <a:pt x="-57961" y="73876"/>
                      <a:pt x="-102463" y="783541"/>
                      <a:pt x="257939" y="935129"/>
                    </a:cubicBezTo>
                    <a:cubicBezTo>
                      <a:pt x="374492" y="984137"/>
                      <a:pt x="506568" y="979175"/>
                      <a:pt x="628113" y="1013998"/>
                    </a:cubicBezTo>
                    <a:cubicBezTo>
                      <a:pt x="952506" y="1106960"/>
                      <a:pt x="987816" y="1458231"/>
                      <a:pt x="1213128" y="1642998"/>
                    </a:cubicBezTo>
                    <a:lnTo>
                      <a:pt x="1213128" y="0"/>
                    </a:lnTo>
                    <a:close/>
                  </a:path>
                </a:pathLst>
              </a:custGeom>
              <a:solidFill>
                <a:srgbClr val="8D80E5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60B7CC-91A5-FC4C-8537-2402E097B76C}"/>
                  </a:ext>
                </a:extLst>
              </p:cNvPr>
              <p:cNvSpPr/>
              <p:nvPr/>
            </p:nvSpPr>
            <p:spPr>
              <a:xfrm rot="10800000">
                <a:off x="4906097" y="240543"/>
                <a:ext cx="3449333" cy="1713610"/>
              </a:xfrm>
              <a:custGeom>
                <a:avLst/>
                <a:gdLst>
                  <a:gd name="connsiteX0" fmla="*/ 378940 w 3449333"/>
                  <a:gd name="connsiteY0" fmla="*/ 70613 h 1713610"/>
                  <a:gd name="connsiteX1" fmla="*/ 541669 w 3449333"/>
                  <a:gd name="connsiteY1" fmla="*/ 429555 h 1713610"/>
                  <a:gd name="connsiteX2" fmla="*/ 473820 w 3449333"/>
                  <a:gd name="connsiteY2" fmla="*/ 697696 h 1713610"/>
                  <a:gd name="connsiteX3" fmla="*/ 396656 w 3449333"/>
                  <a:gd name="connsiteY3" fmla="*/ 1048510 h 1713610"/>
                  <a:gd name="connsiteX4" fmla="*/ 563190 w 3449333"/>
                  <a:gd name="connsiteY4" fmla="*/ 1341824 h 1713610"/>
                  <a:gd name="connsiteX5" fmla="*/ 786098 w 3449333"/>
                  <a:gd name="connsiteY5" fmla="*/ 1382582 h 1713610"/>
                  <a:gd name="connsiteX6" fmla="*/ 1006662 w 3449333"/>
                  <a:gd name="connsiteY6" fmla="*/ 1299848 h 1713610"/>
                  <a:gd name="connsiteX7" fmla="*/ 1192555 w 3449333"/>
                  <a:gd name="connsiteY7" fmla="*/ 1164179 h 1713610"/>
                  <a:gd name="connsiteX8" fmla="*/ 1431200 w 3449333"/>
                  <a:gd name="connsiteY8" fmla="*/ 998741 h 1713610"/>
                  <a:gd name="connsiteX9" fmla="*/ 2571491 w 3449333"/>
                  <a:gd name="connsiteY9" fmla="*/ 902248 h 1713610"/>
                  <a:gd name="connsiteX10" fmla="*/ 3073833 w 3449333"/>
                  <a:gd name="connsiteY10" fmla="*/ 1348399 h 1713610"/>
                  <a:gd name="connsiteX11" fmla="*/ 3416733 w 3449333"/>
                  <a:gd name="connsiteY11" fmla="*/ 1713611 h 1713610"/>
                  <a:gd name="connsiteX12" fmla="*/ 3449333 w 3449333"/>
                  <a:gd name="connsiteY12" fmla="*/ 1713611 h 1713610"/>
                  <a:gd name="connsiteX13" fmla="*/ 3088383 w 3449333"/>
                  <a:gd name="connsiteY13" fmla="*/ 1337380 h 1713610"/>
                  <a:gd name="connsiteX14" fmla="*/ 2577944 w 3449333"/>
                  <a:gd name="connsiteY14" fmla="*/ 885202 h 1713610"/>
                  <a:gd name="connsiteX15" fmla="*/ 1422738 w 3449333"/>
                  <a:gd name="connsiteY15" fmla="*/ 982578 h 1713610"/>
                  <a:gd name="connsiteX16" fmla="*/ 1181201 w 3449333"/>
                  <a:gd name="connsiteY16" fmla="*/ 1149903 h 1713610"/>
                  <a:gd name="connsiteX17" fmla="*/ 997043 w 3449333"/>
                  <a:gd name="connsiteY17" fmla="*/ 1284354 h 1713610"/>
                  <a:gd name="connsiteX18" fmla="*/ 572778 w 3449333"/>
                  <a:gd name="connsiteY18" fmla="*/ 1326361 h 1713610"/>
                  <a:gd name="connsiteX19" fmla="*/ 491140 w 3449333"/>
                  <a:gd name="connsiteY19" fmla="*/ 703388 h 1713610"/>
                  <a:gd name="connsiteX20" fmla="*/ 559811 w 3449333"/>
                  <a:gd name="connsiteY20" fmla="*/ 431198 h 1713610"/>
                  <a:gd name="connsiteX21" fmla="*/ 387950 w 3449333"/>
                  <a:gd name="connsiteY21" fmla="*/ 54784 h 1713610"/>
                  <a:gd name="connsiteX22" fmla="*/ 7884 w 3449333"/>
                  <a:gd name="connsiteY22" fmla="*/ 5564 h 1713610"/>
                  <a:gd name="connsiteX23" fmla="*/ 0 w 3449333"/>
                  <a:gd name="connsiteY23" fmla="*/ 6051 h 1713610"/>
                  <a:gd name="connsiteX24" fmla="*/ 0 w 3449333"/>
                  <a:gd name="connsiteY24" fmla="*/ 24345 h 1713610"/>
                  <a:gd name="connsiteX25" fmla="*/ 9041 w 3449333"/>
                  <a:gd name="connsiteY25" fmla="*/ 23767 h 1713610"/>
                  <a:gd name="connsiteX26" fmla="*/ 378910 w 3449333"/>
                  <a:gd name="connsiteY26" fmla="*/ 70613 h 171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49333" h="1713610">
                    <a:moveTo>
                      <a:pt x="378940" y="70613"/>
                    </a:moveTo>
                    <a:cubicBezTo>
                      <a:pt x="498171" y="138676"/>
                      <a:pt x="555976" y="266156"/>
                      <a:pt x="541669" y="429555"/>
                    </a:cubicBezTo>
                    <a:cubicBezTo>
                      <a:pt x="534547" y="510980"/>
                      <a:pt x="505051" y="601690"/>
                      <a:pt x="473820" y="697696"/>
                    </a:cubicBezTo>
                    <a:cubicBezTo>
                      <a:pt x="435588" y="815222"/>
                      <a:pt x="396078" y="936736"/>
                      <a:pt x="396656" y="1048510"/>
                    </a:cubicBezTo>
                    <a:cubicBezTo>
                      <a:pt x="397326" y="1176660"/>
                      <a:pt x="451782" y="1272605"/>
                      <a:pt x="563190" y="1341824"/>
                    </a:cubicBezTo>
                    <a:cubicBezTo>
                      <a:pt x="625804" y="1380726"/>
                      <a:pt x="700807" y="1394454"/>
                      <a:pt x="786098" y="1382582"/>
                    </a:cubicBezTo>
                    <a:cubicBezTo>
                      <a:pt x="859092" y="1372446"/>
                      <a:pt x="935373" y="1343833"/>
                      <a:pt x="1006662" y="1299848"/>
                    </a:cubicBezTo>
                    <a:cubicBezTo>
                      <a:pt x="1072259" y="1259394"/>
                      <a:pt x="1133412" y="1210995"/>
                      <a:pt x="1192555" y="1164179"/>
                    </a:cubicBezTo>
                    <a:cubicBezTo>
                      <a:pt x="1267406" y="1104944"/>
                      <a:pt x="1344783" y="1043731"/>
                      <a:pt x="1431200" y="998741"/>
                    </a:cubicBezTo>
                    <a:cubicBezTo>
                      <a:pt x="1799274" y="807095"/>
                      <a:pt x="2225578" y="770994"/>
                      <a:pt x="2571491" y="902248"/>
                    </a:cubicBezTo>
                    <a:cubicBezTo>
                      <a:pt x="2802435" y="989883"/>
                      <a:pt x="2940417" y="1172124"/>
                      <a:pt x="3073833" y="1348399"/>
                    </a:cubicBezTo>
                    <a:cubicBezTo>
                      <a:pt x="3173187" y="1479623"/>
                      <a:pt x="3275646" y="1614926"/>
                      <a:pt x="3416733" y="1713611"/>
                    </a:cubicBezTo>
                    <a:lnTo>
                      <a:pt x="3449333" y="1713611"/>
                    </a:lnTo>
                    <a:cubicBezTo>
                      <a:pt x="3299054" y="1615657"/>
                      <a:pt x="3191999" y="1474266"/>
                      <a:pt x="3088383" y="1337380"/>
                    </a:cubicBezTo>
                    <a:cubicBezTo>
                      <a:pt x="2953384" y="1159066"/>
                      <a:pt x="2813819" y="974664"/>
                      <a:pt x="2577944" y="885202"/>
                    </a:cubicBezTo>
                    <a:cubicBezTo>
                      <a:pt x="2227221" y="752152"/>
                      <a:pt x="1795347" y="788557"/>
                      <a:pt x="1422738" y="982578"/>
                    </a:cubicBezTo>
                    <a:cubicBezTo>
                      <a:pt x="1334799" y="1028359"/>
                      <a:pt x="1256722" y="1090151"/>
                      <a:pt x="1181201" y="1149903"/>
                    </a:cubicBezTo>
                    <a:cubicBezTo>
                      <a:pt x="1122453" y="1196384"/>
                      <a:pt x="1061727" y="1244448"/>
                      <a:pt x="997043" y="1284354"/>
                    </a:cubicBezTo>
                    <a:cubicBezTo>
                      <a:pt x="877721" y="1357957"/>
                      <a:pt x="703577" y="1407664"/>
                      <a:pt x="572778" y="1326361"/>
                    </a:cubicBezTo>
                    <a:cubicBezTo>
                      <a:pt x="336325" y="1179429"/>
                      <a:pt x="415041" y="937406"/>
                      <a:pt x="491140" y="703388"/>
                    </a:cubicBezTo>
                    <a:cubicBezTo>
                      <a:pt x="522706" y="606347"/>
                      <a:pt x="552506" y="514694"/>
                      <a:pt x="559811" y="431198"/>
                    </a:cubicBezTo>
                    <a:cubicBezTo>
                      <a:pt x="574787" y="260281"/>
                      <a:pt x="513726" y="126591"/>
                      <a:pt x="387950" y="54784"/>
                    </a:cubicBezTo>
                    <a:cubicBezTo>
                      <a:pt x="272341" y="-11178"/>
                      <a:pt x="137891" y="-2685"/>
                      <a:pt x="7884" y="5564"/>
                    </a:cubicBezTo>
                    <a:cubicBezTo>
                      <a:pt x="5266" y="5716"/>
                      <a:pt x="2648" y="5899"/>
                      <a:pt x="0" y="6051"/>
                    </a:cubicBezTo>
                    <a:lnTo>
                      <a:pt x="0" y="24345"/>
                    </a:lnTo>
                    <a:cubicBezTo>
                      <a:pt x="3014" y="24163"/>
                      <a:pt x="6027" y="23980"/>
                      <a:pt x="9041" y="23767"/>
                    </a:cubicBezTo>
                    <a:cubicBezTo>
                      <a:pt x="142243" y="15335"/>
                      <a:pt x="268049" y="7360"/>
                      <a:pt x="378910" y="70613"/>
                    </a:cubicBezTo>
                    <a:close/>
                  </a:path>
                </a:pathLst>
              </a:custGeom>
              <a:solidFill>
                <a:srgbClr val="1F1E21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E86E2D0-D7CF-A3B7-97F3-D787A246FBC7}"/>
                  </a:ext>
                </a:extLst>
              </p:cNvPr>
              <p:cNvSpPr/>
              <p:nvPr/>
            </p:nvSpPr>
            <p:spPr>
              <a:xfrm>
                <a:off x="7645753" y="1272525"/>
                <a:ext cx="454225" cy="291712"/>
              </a:xfrm>
              <a:custGeom>
                <a:avLst/>
                <a:gdLst>
                  <a:gd name="connsiteX0" fmla="*/ 134279 w 454225"/>
                  <a:gd name="connsiteY0" fmla="*/ 273486 h 291712"/>
                  <a:gd name="connsiteX1" fmla="*/ 32064 w 454225"/>
                  <a:gd name="connsiteY1" fmla="*/ 203354 h 291712"/>
                  <a:gd name="connsiteX2" fmla="*/ 6007 w 454225"/>
                  <a:gd name="connsiteY2" fmla="*/ 87075 h 291712"/>
                  <a:gd name="connsiteX3" fmla="*/ 72182 w 454225"/>
                  <a:gd name="connsiteY3" fmla="*/ 23000 h 291712"/>
                  <a:gd name="connsiteX4" fmla="*/ 116289 w 454225"/>
                  <a:gd name="connsiteY4" fmla="*/ 7902 h 291712"/>
                  <a:gd name="connsiteX5" fmla="*/ 452736 w 454225"/>
                  <a:gd name="connsiteY5" fmla="*/ 163265 h 291712"/>
                  <a:gd name="connsiteX6" fmla="*/ 134279 w 454225"/>
                  <a:gd name="connsiteY6" fmla="*/ 273456 h 29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225" h="291712">
                    <a:moveTo>
                      <a:pt x="134279" y="273486"/>
                    </a:moveTo>
                    <a:cubicBezTo>
                      <a:pt x="96504" y="255923"/>
                      <a:pt x="58850" y="235254"/>
                      <a:pt x="32064" y="203354"/>
                    </a:cubicBezTo>
                    <a:cubicBezTo>
                      <a:pt x="5277" y="171453"/>
                      <a:pt x="-8817" y="126038"/>
                      <a:pt x="6007" y="87075"/>
                    </a:cubicBezTo>
                    <a:cubicBezTo>
                      <a:pt x="17331" y="57336"/>
                      <a:pt x="42748" y="36668"/>
                      <a:pt x="72182" y="23000"/>
                    </a:cubicBezTo>
                    <a:cubicBezTo>
                      <a:pt x="86337" y="16425"/>
                      <a:pt x="101404" y="11464"/>
                      <a:pt x="116289" y="7902"/>
                    </a:cubicBezTo>
                    <a:cubicBezTo>
                      <a:pt x="219418" y="-16845"/>
                      <a:pt x="476053" y="11677"/>
                      <a:pt x="452736" y="163265"/>
                    </a:cubicBezTo>
                    <a:cubicBezTo>
                      <a:pt x="433346" y="289315"/>
                      <a:pt x="223162" y="314732"/>
                      <a:pt x="134279" y="273456"/>
                    </a:cubicBezTo>
                    <a:close/>
                  </a:path>
                </a:pathLst>
              </a:custGeom>
              <a:solidFill>
                <a:srgbClr val="F2D822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FF03E3E-00AC-3594-D6DA-8291E1BBC322}"/>
                  </a:ext>
                </a:extLst>
              </p:cNvPr>
              <p:cNvSpPr/>
              <p:nvPr/>
            </p:nvSpPr>
            <p:spPr>
              <a:xfrm>
                <a:off x="7872865" y="1785456"/>
                <a:ext cx="187082" cy="187234"/>
              </a:xfrm>
              <a:custGeom>
                <a:avLst/>
                <a:gdLst>
                  <a:gd name="connsiteX0" fmla="*/ 27859 w 187082"/>
                  <a:gd name="connsiteY0" fmla="*/ 21379 h 187234"/>
                  <a:gd name="connsiteX1" fmla="*/ 60398 w 187082"/>
                  <a:gd name="connsiteY1" fmla="*/ 182891 h 187234"/>
                  <a:gd name="connsiteX2" fmla="*/ 185930 w 187082"/>
                  <a:gd name="connsiteY2" fmla="*/ 76201 h 187234"/>
                  <a:gd name="connsiteX3" fmla="*/ 31785 w 187082"/>
                  <a:gd name="connsiteY3" fmla="*/ 18062 h 187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082" h="187234">
                    <a:moveTo>
                      <a:pt x="27859" y="21379"/>
                    </a:moveTo>
                    <a:cubicBezTo>
                      <a:pt x="-21392" y="65577"/>
                      <a:pt x="-2124" y="161188"/>
                      <a:pt x="60398" y="182891"/>
                    </a:cubicBezTo>
                    <a:cubicBezTo>
                      <a:pt x="122921" y="204564"/>
                      <a:pt x="197254" y="141402"/>
                      <a:pt x="185930" y="76201"/>
                    </a:cubicBezTo>
                    <a:cubicBezTo>
                      <a:pt x="174607" y="11000"/>
                      <a:pt x="83350" y="-23427"/>
                      <a:pt x="31785" y="18062"/>
                    </a:cubicBezTo>
                  </a:path>
                </a:pathLst>
              </a:custGeom>
              <a:solidFill>
                <a:srgbClr val="5B1CCA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9858A3-B9D3-4505-B0A9-E90A8C5D6791}"/>
                </a:ext>
              </a:extLst>
            </p:cNvPr>
            <p:cNvGrpSpPr/>
            <p:nvPr/>
          </p:nvGrpSpPr>
          <p:grpSpPr>
            <a:xfrm>
              <a:off x="119556" y="4498442"/>
              <a:ext cx="553104" cy="177298"/>
              <a:chOff x="2021153" y="1498426"/>
              <a:chExt cx="548234" cy="175738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500FB46-C526-6AD5-CC1B-7DEDFF81505B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6293782-E075-7D97-B8CE-17C16669212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3066331-8337-C140-46C3-266C039F139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F1F8D2E-BB52-38CC-15F1-0DFAB6F15A9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843CB1-97E7-5F6C-3A05-577D26356082}"/>
                </a:ext>
              </a:extLst>
            </p:cNvPr>
            <p:cNvGrpSpPr/>
            <p:nvPr/>
          </p:nvGrpSpPr>
          <p:grpSpPr>
            <a:xfrm>
              <a:off x="119556" y="4934546"/>
              <a:ext cx="553104" cy="177298"/>
              <a:chOff x="2021153" y="1498426"/>
              <a:chExt cx="548234" cy="17573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9E53C8F-B125-EECD-8AB2-348F978A556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3282499-302B-9685-5C7D-F80526452B5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C469780-DA5C-D1B9-3271-BA3D3001CF2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913BD1D-A002-CF89-5AA7-B538D69C1F0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898ED0-5E17-3CB8-DFE1-87707443DE79}"/>
                </a:ext>
              </a:extLst>
            </p:cNvPr>
            <p:cNvGrpSpPr/>
            <p:nvPr/>
          </p:nvGrpSpPr>
          <p:grpSpPr>
            <a:xfrm>
              <a:off x="119556" y="5370650"/>
              <a:ext cx="553104" cy="177298"/>
              <a:chOff x="2021153" y="1498426"/>
              <a:chExt cx="548234" cy="17573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A0806F0-D9BE-4817-A952-309E56023A20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EC99A53-5683-1DBE-539F-3CC585412B4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60ED8A-17B8-C90D-82C0-BE4E99C675D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74F5F41-FD62-781F-4E6E-FFEE5BA5B759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E3CD66-70FA-7934-1D62-508BA22826F9}"/>
                </a:ext>
              </a:extLst>
            </p:cNvPr>
            <p:cNvGrpSpPr/>
            <p:nvPr/>
          </p:nvGrpSpPr>
          <p:grpSpPr>
            <a:xfrm>
              <a:off x="119556" y="5806754"/>
              <a:ext cx="553104" cy="177298"/>
              <a:chOff x="2021153" y="1498426"/>
              <a:chExt cx="548234" cy="17573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5CF77C-67BE-9A51-6EFD-A1C330871958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1560BAC-B9A8-4B9A-45DB-FD55F897C50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9792023-C704-B2BB-12E3-918D7859A4D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2FA446-2F76-9AB6-5D34-B0D9E930EE7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8AF8B6-B531-759B-5DA8-CA5AD0036BCC}"/>
                </a:ext>
              </a:extLst>
            </p:cNvPr>
            <p:cNvGrpSpPr/>
            <p:nvPr/>
          </p:nvGrpSpPr>
          <p:grpSpPr>
            <a:xfrm>
              <a:off x="119556" y="6242855"/>
              <a:ext cx="553104" cy="177298"/>
              <a:chOff x="2021153" y="1498426"/>
              <a:chExt cx="548234" cy="17573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1F4B6D8-BF27-895E-48A2-90702966608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DC445F8-B0B2-F4F0-D34D-EEE52AFF5F5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3BE1D0C-0133-8694-1D75-D3D1A5DFDDFA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5DBD542-78C9-5908-28FB-61E04402AEE7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B97872DF-0A04-FB8E-5AE7-4F7A86832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5219" y="1811459"/>
            <a:ext cx="4881563" cy="757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F0EB47B8-ED14-EC48-2E21-FA1803FBB4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4352" y="2609850"/>
            <a:ext cx="5009423" cy="1830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86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C04DF6-0F46-CFC2-9F32-E309E73BFEB0}"/>
              </a:ext>
            </a:extLst>
          </p:cNvPr>
          <p:cNvGrpSpPr/>
          <p:nvPr userDrawn="1"/>
        </p:nvGrpSpPr>
        <p:grpSpPr>
          <a:xfrm>
            <a:off x="119556" y="71822"/>
            <a:ext cx="11952888" cy="6714356"/>
            <a:chOff x="119556" y="71822"/>
            <a:chExt cx="11952888" cy="67143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4D48B-B8C0-4AC6-981A-ED18D0A68A8A}"/>
                </a:ext>
              </a:extLst>
            </p:cNvPr>
            <p:cNvSpPr/>
            <p:nvPr/>
          </p:nvSpPr>
          <p:spPr bwMode="auto">
            <a:xfrm>
              <a:off x="303958" y="71822"/>
              <a:ext cx="11768486" cy="6714356"/>
            </a:xfrm>
            <a:prstGeom prst="rect">
              <a:avLst/>
            </a:prstGeom>
            <a:solidFill>
              <a:srgbClr val="6A504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1AF08-0A39-80D1-F1A5-E8C763296049}"/>
                </a:ext>
              </a:extLst>
            </p:cNvPr>
            <p:cNvGrpSpPr/>
            <p:nvPr/>
          </p:nvGrpSpPr>
          <p:grpSpPr>
            <a:xfrm>
              <a:off x="11779604" y="261663"/>
              <a:ext cx="168998" cy="6336223"/>
              <a:chOff x="21299794" y="327639"/>
              <a:chExt cx="168998" cy="6336223"/>
            </a:xfrm>
          </p:grpSpPr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C1DFBC2-9366-7223-8FED-E51AE7B5B1EF}"/>
                  </a:ext>
                </a:extLst>
              </p:cNvPr>
              <p:cNvSpPr/>
              <p:nvPr/>
            </p:nvSpPr>
            <p:spPr bwMode="auto">
              <a:xfrm rot="5400000">
                <a:off x="18246430" y="3423920"/>
                <a:ext cx="6304303" cy="14042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51CA43BA-9CE1-D73F-7F54-D72072057651}"/>
                  </a:ext>
                </a:extLst>
              </p:cNvPr>
              <p:cNvSpPr/>
              <p:nvPr/>
            </p:nvSpPr>
            <p:spPr bwMode="auto">
              <a:xfrm rot="5400000">
                <a:off x="18176367" y="3451066"/>
                <a:ext cx="6336223" cy="89370"/>
              </a:xfrm>
              <a:prstGeom prst="trapezoid">
                <a:avLst>
                  <a:gd name="adj" fmla="val 3517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69194-0D7A-CD00-1316-05CBC59019FC}"/>
                </a:ext>
              </a:extLst>
            </p:cNvPr>
            <p:cNvSpPr/>
            <p:nvPr/>
          </p:nvSpPr>
          <p:spPr bwMode="auto">
            <a:xfrm>
              <a:off x="525311" y="260889"/>
              <a:ext cx="11258422" cy="63362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F677F79D-E217-9DE8-D20D-D4545102DDC5}"/>
                </a:ext>
              </a:extLst>
            </p:cNvPr>
            <p:cNvSpPr/>
            <p:nvPr/>
          </p:nvSpPr>
          <p:spPr bwMode="auto">
            <a:xfrm rot="16200000">
              <a:off x="-2713011" y="3358791"/>
              <a:ext cx="6336224" cy="140420"/>
            </a:xfrm>
            <a:prstGeom prst="trapezoid">
              <a:avLst>
                <a:gd name="adj" fmla="val 496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53899-5631-56A4-05E8-DB5619118FF5}"/>
                </a:ext>
              </a:extLst>
            </p:cNvPr>
            <p:cNvGrpSpPr/>
            <p:nvPr/>
          </p:nvGrpSpPr>
          <p:grpSpPr>
            <a:xfrm>
              <a:off x="119556" y="573505"/>
              <a:ext cx="553104" cy="177298"/>
              <a:chOff x="2021153" y="1498426"/>
              <a:chExt cx="548234" cy="17573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E3448D-4E5C-3348-9464-678D15D7E85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A5DDEE-C3CB-11C9-1B86-DCC02B4E8EE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EDCF542-CBB3-06BE-A77B-9185DC3A645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8B828B2-531C-E5DF-2EB3-BBB84658378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ECF802-8D98-814B-7AD3-B52A454FC13A}"/>
                </a:ext>
              </a:extLst>
            </p:cNvPr>
            <p:cNvGrpSpPr/>
            <p:nvPr/>
          </p:nvGrpSpPr>
          <p:grpSpPr>
            <a:xfrm>
              <a:off x="119556" y="1009609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6998228-84F2-721F-0CC3-F59822FD396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BE2EB46-6989-908A-6257-41909955871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C491F16-DFA0-0BA8-54AF-4C3B63016C75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ACADC00-04B3-3900-87C5-C6D0E607BC6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DAA0E8-CEAA-D5F0-8A97-A731040BFF23}"/>
                </a:ext>
              </a:extLst>
            </p:cNvPr>
            <p:cNvGrpSpPr/>
            <p:nvPr/>
          </p:nvGrpSpPr>
          <p:grpSpPr>
            <a:xfrm>
              <a:off x="119556" y="1445714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B9FB9E1-641C-2AC8-8785-9728A34AED7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DCF380-1B0B-9ED6-963A-703321F4AB0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8CC306E-D6B9-F225-6A50-D24E0FA2E0E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E3F4686-0D18-AEC3-5AA1-37EE36ACAF28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954839-990A-3FF2-BA73-A997E6B9744E}"/>
                </a:ext>
              </a:extLst>
            </p:cNvPr>
            <p:cNvGrpSpPr/>
            <p:nvPr/>
          </p:nvGrpSpPr>
          <p:grpSpPr>
            <a:xfrm>
              <a:off x="119556" y="1881818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2733F76-9D8A-6CE1-C6AD-4C1D41E6705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9F89DBA-800E-0415-F632-FFE2AEFD093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6702378-0021-ACF8-A465-35622E1285A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B3BFA20-D325-EC79-D13D-45122B92EDCD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F56AB7-1D9B-A9A4-08D6-7C268DB1D0A4}"/>
                </a:ext>
              </a:extLst>
            </p:cNvPr>
            <p:cNvGrpSpPr/>
            <p:nvPr/>
          </p:nvGrpSpPr>
          <p:grpSpPr>
            <a:xfrm>
              <a:off x="119556" y="2317922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D656AF7-359E-E0E8-3AAF-9E0120551A08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6A3DF0-389D-1A8C-C2A5-B06D0AD7353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7EB88D1-BA96-816B-8B9D-738E5C01BB6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9EBEB10-82F1-0A7C-A51F-B800E9991E9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C796FD-F540-5F44-68F4-E4C265498E3E}"/>
                </a:ext>
              </a:extLst>
            </p:cNvPr>
            <p:cNvGrpSpPr/>
            <p:nvPr/>
          </p:nvGrpSpPr>
          <p:grpSpPr>
            <a:xfrm>
              <a:off x="119556" y="2754026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B55412C-3D19-032A-0E49-E01D99B0A6E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07B6FD1-5720-7143-DF14-C12E5456E04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B4ECFF1-A286-7FAD-9E94-65CCC7365BF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C34736-1FC5-7151-0F86-064B49E59A2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F3745D-E6E5-C99D-471E-FFFE6FFF2AD3}"/>
                </a:ext>
              </a:extLst>
            </p:cNvPr>
            <p:cNvGrpSpPr/>
            <p:nvPr/>
          </p:nvGrpSpPr>
          <p:grpSpPr>
            <a:xfrm>
              <a:off x="119556" y="3190130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C442FDE-C787-CCDA-DBB1-5CBD5035043D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BF3FE61-7BA9-05E2-FCCF-7A8BDBFDF7BD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04DF9F7-CB18-619D-C872-DCC80B5155A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0C2B125-9C0F-F7A1-9131-A1A2F60EB81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F5187C-9A05-B2B7-BC5F-95A9EC03CB8A}"/>
                </a:ext>
              </a:extLst>
            </p:cNvPr>
            <p:cNvGrpSpPr/>
            <p:nvPr/>
          </p:nvGrpSpPr>
          <p:grpSpPr>
            <a:xfrm>
              <a:off x="119556" y="3626234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8CDEB69-5C93-F8B9-724E-B482D46B8B8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1CEAB04-3CAB-C1D6-9D4F-B0E12490D49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AB79CE7-B8E6-7297-970E-C1D488641B3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3BCA9DB-9B39-29EC-6183-F1778D3B0BB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23C61C-7E63-A36A-2E70-7587B9B85AEE}"/>
                </a:ext>
              </a:extLst>
            </p:cNvPr>
            <p:cNvGrpSpPr/>
            <p:nvPr/>
          </p:nvGrpSpPr>
          <p:grpSpPr>
            <a:xfrm>
              <a:off x="119556" y="4062338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B4F7507-398D-2FEA-D425-3D7E416B77B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164CEED-A6C2-55D4-5779-425ABD5E66D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57C9954-EA17-E171-5FCC-E60B71C7F65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0184F4C-D8C9-31D2-AC0E-FA74E8B865E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FF5E81-26CD-A099-466E-22B784BAF846}"/>
                </a:ext>
              </a:extLst>
            </p:cNvPr>
            <p:cNvGrpSpPr/>
            <p:nvPr/>
          </p:nvGrpSpPr>
          <p:grpSpPr>
            <a:xfrm>
              <a:off x="119556" y="4498442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6B38953-769F-3CDE-B775-664E2B63FBD0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B463904-5C5D-ACCA-C01D-D5377D2E71E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748B56F-89EC-456C-AB67-F5C684EDE42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116025A-CE0E-2F71-D600-7C9319DF0ACA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F39CC-626A-2275-8E98-E6C6E9C459F5}"/>
                </a:ext>
              </a:extLst>
            </p:cNvPr>
            <p:cNvGrpSpPr/>
            <p:nvPr/>
          </p:nvGrpSpPr>
          <p:grpSpPr>
            <a:xfrm>
              <a:off x="119556" y="4934546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90199EB-E709-806E-4245-32A7B78BE0F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EDEEDD-4124-0B51-301B-51A612E39513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8CFACC-674D-46B6-B3E9-C89D94C8B32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1633540-C413-E290-775B-7F36D97186B0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6C96C6-E80D-9CDA-BA1E-EB32B422C461}"/>
                </a:ext>
              </a:extLst>
            </p:cNvPr>
            <p:cNvGrpSpPr/>
            <p:nvPr/>
          </p:nvGrpSpPr>
          <p:grpSpPr>
            <a:xfrm>
              <a:off x="119556" y="5370650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00B21D6-F9EB-297D-C395-AA6A8563B3D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02CCEF5-76E5-3B76-6EFD-D2E6518FCEE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70DDE0B-AF2F-9CD1-6E22-DA1CA0A0E5C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781A746-58C2-2BFC-F86B-DFEA07097C7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871BAA-36A8-F4B7-AA45-614A9C070F11}"/>
                </a:ext>
              </a:extLst>
            </p:cNvPr>
            <p:cNvGrpSpPr/>
            <p:nvPr/>
          </p:nvGrpSpPr>
          <p:grpSpPr>
            <a:xfrm>
              <a:off x="119556" y="5806754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FD88E48-B4FD-FCCB-791D-2A0A2841A99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0B48E9-4B03-284A-09F8-DCC9E74F579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29D8C1-6963-A755-6B93-2E5861E27BC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CC223C-D13E-D241-A9A3-9AFA25EB767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6577E1E-435D-D8ED-A2B5-09E5CF9FA74C}"/>
                </a:ext>
              </a:extLst>
            </p:cNvPr>
            <p:cNvGrpSpPr/>
            <p:nvPr/>
          </p:nvGrpSpPr>
          <p:grpSpPr>
            <a:xfrm>
              <a:off x="119556" y="6242855"/>
              <a:ext cx="553104" cy="177298"/>
              <a:chOff x="2021153" y="1498426"/>
              <a:chExt cx="548234" cy="17573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053EA3C-6795-D588-FE8E-3378AD2D595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7D5BE53-4990-F0CB-7B59-EFA5C881E28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7D5C0D1-1BD3-9FC6-7812-50CE194ED6C8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33BD4E2-32B2-8B28-4953-A70F6AAA0D5D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BEAB65-D093-EBEB-C22A-1AC6F175D24F}"/>
                </a:ext>
              </a:extLst>
            </p:cNvPr>
            <p:cNvSpPr/>
            <p:nvPr/>
          </p:nvSpPr>
          <p:spPr>
            <a:xfrm>
              <a:off x="901069" y="490613"/>
              <a:ext cx="10866062" cy="5876774"/>
            </a:xfrm>
            <a:custGeom>
              <a:avLst/>
              <a:gdLst>
                <a:gd name="connsiteX0" fmla="*/ 0 w 8134885"/>
                <a:gd name="connsiteY0" fmla="*/ 5157988 h 5160444"/>
                <a:gd name="connsiteX1" fmla="*/ 8134885 w 8134885"/>
                <a:gd name="connsiteY1" fmla="*/ 5157988 h 5160444"/>
                <a:gd name="connsiteX2" fmla="*/ 8134885 w 8134885"/>
                <a:gd name="connsiteY2" fmla="*/ 5160444 h 5160444"/>
                <a:gd name="connsiteX3" fmla="*/ 0 w 8134885"/>
                <a:gd name="connsiteY3" fmla="*/ 5160444 h 5160444"/>
                <a:gd name="connsiteX4" fmla="*/ 0 w 8134885"/>
                <a:gd name="connsiteY4" fmla="*/ 4584878 h 5160444"/>
                <a:gd name="connsiteX5" fmla="*/ 8134885 w 8134885"/>
                <a:gd name="connsiteY5" fmla="*/ 4584878 h 5160444"/>
                <a:gd name="connsiteX6" fmla="*/ 8134885 w 8134885"/>
                <a:gd name="connsiteY6" fmla="*/ 4587334 h 5160444"/>
                <a:gd name="connsiteX7" fmla="*/ 0 w 8134885"/>
                <a:gd name="connsiteY7" fmla="*/ 4587334 h 5160444"/>
                <a:gd name="connsiteX8" fmla="*/ 0 w 8134885"/>
                <a:gd name="connsiteY8" fmla="*/ 4011768 h 5160444"/>
                <a:gd name="connsiteX9" fmla="*/ 8134885 w 8134885"/>
                <a:gd name="connsiteY9" fmla="*/ 4011768 h 5160444"/>
                <a:gd name="connsiteX10" fmla="*/ 8134885 w 8134885"/>
                <a:gd name="connsiteY10" fmla="*/ 4014224 h 5160444"/>
                <a:gd name="connsiteX11" fmla="*/ 0 w 8134885"/>
                <a:gd name="connsiteY11" fmla="*/ 4014224 h 5160444"/>
                <a:gd name="connsiteX12" fmla="*/ 1 w 8134885"/>
                <a:gd name="connsiteY12" fmla="*/ 3438659 h 5160444"/>
                <a:gd name="connsiteX13" fmla="*/ 8134885 w 8134885"/>
                <a:gd name="connsiteY13" fmla="*/ 3438659 h 5160444"/>
                <a:gd name="connsiteX14" fmla="*/ 8134885 w 8134885"/>
                <a:gd name="connsiteY14" fmla="*/ 3441115 h 5160444"/>
                <a:gd name="connsiteX15" fmla="*/ 1 w 8134885"/>
                <a:gd name="connsiteY15" fmla="*/ 3441115 h 5160444"/>
                <a:gd name="connsiteX16" fmla="*/ 1 w 8134885"/>
                <a:gd name="connsiteY16" fmla="*/ 2865549 h 5160444"/>
                <a:gd name="connsiteX17" fmla="*/ 8134885 w 8134885"/>
                <a:gd name="connsiteY17" fmla="*/ 2865549 h 5160444"/>
                <a:gd name="connsiteX18" fmla="*/ 8134885 w 8134885"/>
                <a:gd name="connsiteY18" fmla="*/ 2868005 h 5160444"/>
                <a:gd name="connsiteX19" fmla="*/ 1 w 8134885"/>
                <a:gd name="connsiteY19" fmla="*/ 2868005 h 5160444"/>
                <a:gd name="connsiteX20" fmla="*/ 1 w 8134885"/>
                <a:gd name="connsiteY20" fmla="*/ 2292439 h 5160444"/>
                <a:gd name="connsiteX21" fmla="*/ 8134885 w 8134885"/>
                <a:gd name="connsiteY21" fmla="*/ 2292439 h 5160444"/>
                <a:gd name="connsiteX22" fmla="*/ 8134885 w 8134885"/>
                <a:gd name="connsiteY22" fmla="*/ 2294895 h 5160444"/>
                <a:gd name="connsiteX23" fmla="*/ 1 w 8134885"/>
                <a:gd name="connsiteY23" fmla="*/ 2294895 h 5160444"/>
                <a:gd name="connsiteX24" fmla="*/ 1 w 8134885"/>
                <a:gd name="connsiteY24" fmla="*/ 1719329 h 5160444"/>
                <a:gd name="connsiteX25" fmla="*/ 8134885 w 8134885"/>
                <a:gd name="connsiteY25" fmla="*/ 1719329 h 5160444"/>
                <a:gd name="connsiteX26" fmla="*/ 8134885 w 8134885"/>
                <a:gd name="connsiteY26" fmla="*/ 1721785 h 5160444"/>
                <a:gd name="connsiteX27" fmla="*/ 1 w 8134885"/>
                <a:gd name="connsiteY27" fmla="*/ 1721785 h 5160444"/>
                <a:gd name="connsiteX28" fmla="*/ 1 w 8134885"/>
                <a:gd name="connsiteY28" fmla="*/ 1146221 h 5160444"/>
                <a:gd name="connsiteX29" fmla="*/ 8134885 w 8134885"/>
                <a:gd name="connsiteY29" fmla="*/ 1146221 h 5160444"/>
                <a:gd name="connsiteX30" fmla="*/ 8134885 w 8134885"/>
                <a:gd name="connsiteY30" fmla="*/ 1148676 h 5160444"/>
                <a:gd name="connsiteX31" fmla="*/ 1 w 8134885"/>
                <a:gd name="connsiteY31" fmla="*/ 1148676 h 5160444"/>
                <a:gd name="connsiteX32" fmla="*/ 1 w 8134885"/>
                <a:gd name="connsiteY32" fmla="*/ 573110 h 5160444"/>
                <a:gd name="connsiteX33" fmla="*/ 8134885 w 8134885"/>
                <a:gd name="connsiteY33" fmla="*/ 573110 h 5160444"/>
                <a:gd name="connsiteX34" fmla="*/ 8134885 w 8134885"/>
                <a:gd name="connsiteY34" fmla="*/ 575566 h 5160444"/>
                <a:gd name="connsiteX35" fmla="*/ 1 w 8134885"/>
                <a:gd name="connsiteY35" fmla="*/ 575566 h 5160444"/>
                <a:gd name="connsiteX36" fmla="*/ 1 w 8134885"/>
                <a:gd name="connsiteY36" fmla="*/ 0 h 5160444"/>
                <a:gd name="connsiteX37" fmla="*/ 8134885 w 8134885"/>
                <a:gd name="connsiteY37" fmla="*/ 0 h 5160444"/>
                <a:gd name="connsiteX38" fmla="*/ 8134885 w 8134885"/>
                <a:gd name="connsiteY38" fmla="*/ 2456 h 5160444"/>
                <a:gd name="connsiteX39" fmla="*/ 1 w 8134885"/>
                <a:gd name="connsiteY39" fmla="*/ 2456 h 516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34885" h="5160444">
                  <a:moveTo>
                    <a:pt x="0" y="5157988"/>
                  </a:moveTo>
                  <a:lnTo>
                    <a:pt x="8134885" y="5157988"/>
                  </a:lnTo>
                  <a:lnTo>
                    <a:pt x="8134885" y="5160444"/>
                  </a:lnTo>
                  <a:lnTo>
                    <a:pt x="0" y="5160444"/>
                  </a:lnTo>
                  <a:close/>
                  <a:moveTo>
                    <a:pt x="0" y="4584878"/>
                  </a:moveTo>
                  <a:lnTo>
                    <a:pt x="8134885" y="4584878"/>
                  </a:lnTo>
                  <a:lnTo>
                    <a:pt x="8134885" y="4587334"/>
                  </a:lnTo>
                  <a:lnTo>
                    <a:pt x="0" y="4587334"/>
                  </a:lnTo>
                  <a:close/>
                  <a:moveTo>
                    <a:pt x="0" y="4011768"/>
                  </a:moveTo>
                  <a:lnTo>
                    <a:pt x="8134885" y="4011768"/>
                  </a:lnTo>
                  <a:lnTo>
                    <a:pt x="8134885" y="4014224"/>
                  </a:lnTo>
                  <a:lnTo>
                    <a:pt x="0" y="4014224"/>
                  </a:lnTo>
                  <a:close/>
                  <a:moveTo>
                    <a:pt x="1" y="3438659"/>
                  </a:moveTo>
                  <a:lnTo>
                    <a:pt x="8134885" y="3438659"/>
                  </a:lnTo>
                  <a:lnTo>
                    <a:pt x="8134885" y="3441115"/>
                  </a:lnTo>
                  <a:lnTo>
                    <a:pt x="1" y="3441115"/>
                  </a:lnTo>
                  <a:close/>
                  <a:moveTo>
                    <a:pt x="1" y="2865549"/>
                  </a:moveTo>
                  <a:lnTo>
                    <a:pt x="8134885" y="2865549"/>
                  </a:lnTo>
                  <a:lnTo>
                    <a:pt x="8134885" y="2868005"/>
                  </a:lnTo>
                  <a:lnTo>
                    <a:pt x="1" y="2868005"/>
                  </a:lnTo>
                  <a:close/>
                  <a:moveTo>
                    <a:pt x="1" y="2292439"/>
                  </a:moveTo>
                  <a:lnTo>
                    <a:pt x="8134885" y="2292439"/>
                  </a:lnTo>
                  <a:lnTo>
                    <a:pt x="8134885" y="2294895"/>
                  </a:lnTo>
                  <a:lnTo>
                    <a:pt x="1" y="2294895"/>
                  </a:lnTo>
                  <a:close/>
                  <a:moveTo>
                    <a:pt x="1" y="1719329"/>
                  </a:moveTo>
                  <a:lnTo>
                    <a:pt x="8134885" y="1719329"/>
                  </a:lnTo>
                  <a:lnTo>
                    <a:pt x="8134885" y="1721785"/>
                  </a:lnTo>
                  <a:lnTo>
                    <a:pt x="1" y="1721785"/>
                  </a:lnTo>
                  <a:close/>
                  <a:moveTo>
                    <a:pt x="1" y="1146221"/>
                  </a:moveTo>
                  <a:lnTo>
                    <a:pt x="8134885" y="1146221"/>
                  </a:lnTo>
                  <a:lnTo>
                    <a:pt x="8134885" y="1148676"/>
                  </a:lnTo>
                  <a:lnTo>
                    <a:pt x="1" y="1148676"/>
                  </a:lnTo>
                  <a:close/>
                  <a:moveTo>
                    <a:pt x="1" y="573110"/>
                  </a:moveTo>
                  <a:lnTo>
                    <a:pt x="8134885" y="573110"/>
                  </a:lnTo>
                  <a:lnTo>
                    <a:pt x="8134885" y="575566"/>
                  </a:lnTo>
                  <a:lnTo>
                    <a:pt x="1" y="575566"/>
                  </a:lnTo>
                  <a:close/>
                  <a:moveTo>
                    <a:pt x="1" y="0"/>
                  </a:moveTo>
                  <a:lnTo>
                    <a:pt x="8134885" y="0"/>
                  </a:lnTo>
                  <a:lnTo>
                    <a:pt x="8134885" y="2456"/>
                  </a:lnTo>
                  <a:lnTo>
                    <a:pt x="1" y="2456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32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4FF911-3EFF-40A6-AEDF-16916ABC7059}"/>
                </a:ext>
              </a:extLst>
            </p:cNvPr>
            <p:cNvCxnSpPr>
              <a:cxnSpLocks/>
            </p:cNvCxnSpPr>
            <p:nvPr/>
          </p:nvCxnSpPr>
          <p:spPr>
            <a:xfrm>
              <a:off x="855898" y="256707"/>
              <a:ext cx="0" cy="6339787"/>
            </a:xfrm>
            <a:prstGeom prst="line">
              <a:avLst/>
            </a:prstGeom>
            <a:ln w="15875">
              <a:solidFill>
                <a:schemeClr val="tx1"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7CC9935F-4753-8189-64C3-1D594D6580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92375" y="1327150"/>
            <a:ext cx="3603625" cy="416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6" name="Content Placeholder 84">
            <a:extLst>
              <a:ext uri="{FF2B5EF4-FFF2-40B4-BE49-F238E27FC236}">
                <a16:creationId xmlns:a16="http://schemas.microsoft.com/office/drawing/2014/main" id="{2D613214-6AC6-53A3-9FEB-8C122854F7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20448" y="1327150"/>
            <a:ext cx="3603625" cy="416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5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FA45E-6663-D15C-15B4-D949C723F3A7}"/>
              </a:ext>
            </a:extLst>
          </p:cNvPr>
          <p:cNvSpPr/>
          <p:nvPr/>
        </p:nvSpPr>
        <p:spPr bwMode="auto">
          <a:xfrm>
            <a:off x="187848" y="71822"/>
            <a:ext cx="11816304" cy="6714356"/>
          </a:xfrm>
          <a:prstGeom prst="rect">
            <a:avLst/>
          </a:prstGeom>
          <a:solidFill>
            <a:srgbClr val="6A504D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0122467-3477-5129-B75B-6F47193107A2}"/>
              </a:ext>
            </a:extLst>
          </p:cNvPr>
          <p:cNvSpPr/>
          <p:nvPr/>
        </p:nvSpPr>
        <p:spPr bwMode="auto">
          <a:xfrm rot="5400000">
            <a:off x="8612782" y="3358790"/>
            <a:ext cx="6336224" cy="14042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2CF1F-B213-99ED-35B7-49B2A551F22D}"/>
              </a:ext>
            </a:extLst>
          </p:cNvPr>
          <p:cNvSpPr/>
          <p:nvPr/>
        </p:nvSpPr>
        <p:spPr bwMode="auto">
          <a:xfrm>
            <a:off x="458327" y="260889"/>
            <a:ext cx="11258422" cy="6336223"/>
          </a:xfrm>
          <a:prstGeom prst="rect">
            <a:avLst/>
          </a:prstGeom>
          <a:solidFill>
            <a:srgbClr val="3ABD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59F09-384D-CEDE-9D43-82031F643227}"/>
              </a:ext>
            </a:extLst>
          </p:cNvPr>
          <p:cNvGrpSpPr/>
          <p:nvPr/>
        </p:nvGrpSpPr>
        <p:grpSpPr>
          <a:xfrm>
            <a:off x="460854" y="4285854"/>
            <a:ext cx="4266676" cy="2316438"/>
            <a:chOff x="2052899" y="4711727"/>
            <a:chExt cx="3449333" cy="187269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7F5969D-3043-A6E8-8E59-569BDBBBA56F}"/>
                </a:ext>
              </a:extLst>
            </p:cNvPr>
            <p:cNvSpPr/>
            <p:nvPr/>
          </p:nvSpPr>
          <p:spPr>
            <a:xfrm>
              <a:off x="2052959" y="4711727"/>
              <a:ext cx="1455992" cy="1479465"/>
            </a:xfrm>
            <a:custGeom>
              <a:avLst/>
              <a:gdLst>
                <a:gd name="connsiteX0" fmla="*/ 1265275 w 1455992"/>
                <a:gd name="connsiteY0" fmla="*/ 879851 h 1479465"/>
                <a:gd name="connsiteX1" fmla="*/ 430139 w 1455992"/>
                <a:gd name="connsiteY1" fmla="*/ 724489 h 1479465"/>
                <a:gd name="connsiteX2" fmla="*/ 183184 w 1455992"/>
                <a:gd name="connsiteY2" fmla="*/ 135851 h 1479465"/>
                <a:gd name="connsiteX3" fmla="*/ 152441 w 1455992"/>
                <a:gd name="connsiteY3" fmla="*/ 94332 h 1479465"/>
                <a:gd name="connsiteX4" fmla="*/ 0 w 1455992"/>
                <a:gd name="connsiteY4" fmla="*/ 0 h 1479465"/>
                <a:gd name="connsiteX5" fmla="*/ 0 w 1455992"/>
                <a:gd name="connsiteY5" fmla="*/ 1375101 h 1479465"/>
                <a:gd name="connsiteX6" fmla="*/ 123767 w 1455992"/>
                <a:gd name="connsiteY6" fmla="*/ 1314952 h 1479465"/>
                <a:gd name="connsiteX7" fmla="*/ 566386 w 1455992"/>
                <a:gd name="connsiteY7" fmla="*/ 1348558 h 1479465"/>
                <a:gd name="connsiteX8" fmla="*/ 998595 w 1455992"/>
                <a:gd name="connsiteY8" fmla="*/ 1476069 h 1479465"/>
                <a:gd name="connsiteX9" fmla="*/ 1402679 w 1455992"/>
                <a:gd name="connsiteY9" fmla="*/ 1327767 h 1479465"/>
                <a:gd name="connsiteX10" fmla="*/ 1265306 w 1455992"/>
                <a:gd name="connsiteY10" fmla="*/ 879851 h 147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992" h="1479465">
                  <a:moveTo>
                    <a:pt x="1265275" y="879851"/>
                  </a:moveTo>
                  <a:cubicBezTo>
                    <a:pt x="1000178" y="785428"/>
                    <a:pt x="680351" y="863049"/>
                    <a:pt x="430139" y="724489"/>
                  </a:cubicBezTo>
                  <a:cubicBezTo>
                    <a:pt x="210580" y="602914"/>
                    <a:pt x="297180" y="322962"/>
                    <a:pt x="183184" y="135851"/>
                  </a:cubicBezTo>
                  <a:cubicBezTo>
                    <a:pt x="174296" y="121271"/>
                    <a:pt x="164129" y="107390"/>
                    <a:pt x="152441" y="94332"/>
                  </a:cubicBezTo>
                  <a:cubicBezTo>
                    <a:pt x="104225" y="40637"/>
                    <a:pt x="52904" y="11719"/>
                    <a:pt x="0" y="0"/>
                  </a:cubicBezTo>
                  <a:lnTo>
                    <a:pt x="0" y="1375101"/>
                  </a:lnTo>
                  <a:cubicBezTo>
                    <a:pt x="38932" y="1350415"/>
                    <a:pt x="79630" y="1329289"/>
                    <a:pt x="123767" y="1314952"/>
                  </a:cubicBezTo>
                  <a:cubicBezTo>
                    <a:pt x="266954" y="1268380"/>
                    <a:pt x="423595" y="1300768"/>
                    <a:pt x="566386" y="1348558"/>
                  </a:cubicBezTo>
                  <a:cubicBezTo>
                    <a:pt x="709177" y="1396347"/>
                    <a:pt x="848925" y="1459722"/>
                    <a:pt x="998595" y="1476069"/>
                  </a:cubicBezTo>
                  <a:cubicBezTo>
                    <a:pt x="1148266" y="1492414"/>
                    <a:pt x="1315926" y="1450865"/>
                    <a:pt x="1402679" y="1327767"/>
                  </a:cubicBezTo>
                  <a:cubicBezTo>
                    <a:pt x="1512778" y="1171552"/>
                    <a:pt x="1445263" y="943987"/>
                    <a:pt x="1265306" y="879851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C2D488-9F7A-02C3-383F-A27948AD912A}"/>
                </a:ext>
              </a:extLst>
            </p:cNvPr>
            <p:cNvSpPr/>
            <p:nvPr/>
          </p:nvSpPr>
          <p:spPr>
            <a:xfrm>
              <a:off x="2052960" y="5745419"/>
              <a:ext cx="2473689" cy="838970"/>
            </a:xfrm>
            <a:custGeom>
              <a:avLst/>
              <a:gdLst>
                <a:gd name="connsiteX0" fmla="*/ 2473690 w 2473689"/>
                <a:gd name="connsiteY0" fmla="*/ 838971 h 838970"/>
                <a:gd name="connsiteX1" fmla="*/ 2407118 w 2473689"/>
                <a:gd name="connsiteY1" fmla="*/ 754989 h 838970"/>
                <a:gd name="connsiteX2" fmla="*/ 2029061 w 2473689"/>
                <a:gd name="connsiteY2" fmla="*/ 595791 h 838970"/>
                <a:gd name="connsiteX3" fmla="*/ 1691397 w 2473689"/>
                <a:gd name="connsiteY3" fmla="*/ 651373 h 838970"/>
                <a:gd name="connsiteX4" fmla="*/ 1361220 w 2473689"/>
                <a:gd name="connsiteY4" fmla="*/ 602548 h 838970"/>
                <a:gd name="connsiteX5" fmla="*/ 1038045 w 2473689"/>
                <a:gd name="connsiteY5" fmla="*/ 118409 h 838970"/>
                <a:gd name="connsiteX6" fmla="*/ 598408 w 2473689"/>
                <a:gd name="connsiteY6" fmla="*/ 107634 h 838970"/>
                <a:gd name="connsiteX7" fmla="*/ 154602 w 2473689"/>
                <a:gd name="connsiteY7" fmla="*/ 130372 h 838970"/>
                <a:gd name="connsiteX8" fmla="*/ 0 w 2473689"/>
                <a:gd name="connsiteY8" fmla="*/ 0 h 838970"/>
                <a:gd name="connsiteX9" fmla="*/ 0 w 2473689"/>
                <a:gd name="connsiteY9" fmla="*/ 838971 h 838970"/>
                <a:gd name="connsiteX10" fmla="*/ 2473690 w 2473689"/>
                <a:gd name="connsiteY10" fmla="*/ 838971 h 83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3689" h="838970">
                  <a:moveTo>
                    <a:pt x="2473690" y="838971"/>
                  </a:moveTo>
                  <a:cubicBezTo>
                    <a:pt x="2454452" y="808806"/>
                    <a:pt x="2432170" y="780588"/>
                    <a:pt x="2407118" y="754989"/>
                  </a:cubicBezTo>
                  <a:cubicBezTo>
                    <a:pt x="2308921" y="654630"/>
                    <a:pt x="2169478" y="595913"/>
                    <a:pt x="2029061" y="595791"/>
                  </a:cubicBezTo>
                  <a:cubicBezTo>
                    <a:pt x="1914791" y="595699"/>
                    <a:pt x="1804083" y="632318"/>
                    <a:pt x="1691397" y="651373"/>
                  </a:cubicBezTo>
                  <a:cubicBezTo>
                    <a:pt x="1578710" y="670398"/>
                    <a:pt x="1454060" y="669150"/>
                    <a:pt x="1361220" y="602548"/>
                  </a:cubicBezTo>
                  <a:cubicBezTo>
                    <a:pt x="1201444" y="487883"/>
                    <a:pt x="1199404" y="230822"/>
                    <a:pt x="1038045" y="118409"/>
                  </a:cubicBezTo>
                  <a:cubicBezTo>
                    <a:pt x="913456" y="31627"/>
                    <a:pt x="744183" y="65140"/>
                    <a:pt x="598408" y="107634"/>
                  </a:cubicBezTo>
                  <a:cubicBezTo>
                    <a:pt x="452634" y="150127"/>
                    <a:pt x="290940" y="197217"/>
                    <a:pt x="154602" y="130372"/>
                  </a:cubicBezTo>
                  <a:cubicBezTo>
                    <a:pt x="93632" y="100481"/>
                    <a:pt x="45507" y="50864"/>
                    <a:pt x="0" y="0"/>
                  </a:cubicBezTo>
                  <a:lnTo>
                    <a:pt x="0" y="838971"/>
                  </a:lnTo>
                  <a:lnTo>
                    <a:pt x="2473690" y="838971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8963F0-AF02-C110-FC5C-1731719932C5}"/>
                </a:ext>
              </a:extLst>
            </p:cNvPr>
            <p:cNvSpPr/>
            <p:nvPr/>
          </p:nvSpPr>
          <p:spPr>
            <a:xfrm>
              <a:off x="2052899" y="4870809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3DE72A-6BF4-AF95-55E1-FA4C5F76070D}"/>
                </a:ext>
              </a:extLst>
            </p:cNvPr>
            <p:cNvSpPr/>
            <p:nvPr/>
          </p:nvSpPr>
          <p:spPr>
            <a:xfrm>
              <a:off x="2430433" y="4985705"/>
              <a:ext cx="392354" cy="353333"/>
            </a:xfrm>
            <a:custGeom>
              <a:avLst/>
              <a:gdLst>
                <a:gd name="connsiteX0" fmla="*/ 43929 w 392354"/>
                <a:gd name="connsiteY0" fmla="*/ 253781 h 353333"/>
                <a:gd name="connsiteX1" fmla="*/ 33154 w 392354"/>
                <a:gd name="connsiteY1" fmla="*/ 45971 h 353333"/>
                <a:gd name="connsiteX2" fmla="*/ 150863 w 392354"/>
                <a:gd name="connsiteY2" fmla="*/ 68 h 353333"/>
                <a:gd name="connsiteX3" fmla="*/ 273595 w 392354"/>
                <a:gd name="connsiteY3" fmla="*/ 39518 h 353333"/>
                <a:gd name="connsiteX4" fmla="*/ 382568 w 392354"/>
                <a:gd name="connsiteY4" fmla="*/ 158140 h 353333"/>
                <a:gd name="connsiteX5" fmla="*/ 269425 w 392354"/>
                <a:gd name="connsiteY5" fmla="*/ 352678 h 353333"/>
                <a:gd name="connsiteX6" fmla="*/ 43929 w 392354"/>
                <a:gd name="connsiteY6" fmla="*/ 253781 h 3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354" h="353333">
                  <a:moveTo>
                    <a:pt x="43929" y="253781"/>
                  </a:moveTo>
                  <a:cubicBezTo>
                    <a:pt x="-6387" y="196829"/>
                    <a:pt x="-18076" y="102101"/>
                    <a:pt x="33154" y="45971"/>
                  </a:cubicBezTo>
                  <a:cubicBezTo>
                    <a:pt x="62437" y="13888"/>
                    <a:pt x="107426" y="-1149"/>
                    <a:pt x="150863" y="68"/>
                  </a:cubicBezTo>
                  <a:cubicBezTo>
                    <a:pt x="194270" y="1286"/>
                    <a:pt x="236215" y="17358"/>
                    <a:pt x="273595" y="39518"/>
                  </a:cubicBezTo>
                  <a:cubicBezTo>
                    <a:pt x="320654" y="67431"/>
                    <a:pt x="362995" y="107033"/>
                    <a:pt x="382568" y="158140"/>
                  </a:cubicBezTo>
                  <a:cubicBezTo>
                    <a:pt x="414986" y="242823"/>
                    <a:pt x="364213" y="343060"/>
                    <a:pt x="269425" y="352678"/>
                  </a:cubicBezTo>
                  <a:cubicBezTo>
                    <a:pt x="197770" y="359923"/>
                    <a:pt x="89893" y="305802"/>
                    <a:pt x="43929" y="253781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1CA5A-4AB7-7BBE-EBE6-FBAABE2E3185}"/>
              </a:ext>
            </a:extLst>
          </p:cNvPr>
          <p:cNvGrpSpPr/>
          <p:nvPr/>
        </p:nvGrpSpPr>
        <p:grpSpPr>
          <a:xfrm>
            <a:off x="7489785" y="249777"/>
            <a:ext cx="4266676" cy="2142590"/>
            <a:chOff x="4906097" y="240543"/>
            <a:chExt cx="3449333" cy="173214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8D6310-1A52-24FC-0B0E-0A13CED1B96D}"/>
                </a:ext>
              </a:extLst>
            </p:cNvPr>
            <p:cNvSpPr/>
            <p:nvPr/>
          </p:nvSpPr>
          <p:spPr>
            <a:xfrm>
              <a:off x="5339782" y="247648"/>
              <a:ext cx="1703344" cy="887208"/>
            </a:xfrm>
            <a:custGeom>
              <a:avLst/>
              <a:gdLst>
                <a:gd name="connsiteX0" fmla="*/ 1598082 w 1703344"/>
                <a:gd name="connsiteY0" fmla="*/ 0 h 887208"/>
                <a:gd name="connsiteX1" fmla="*/ 11641 w 1703344"/>
                <a:gd name="connsiteY1" fmla="*/ 0 h 887208"/>
                <a:gd name="connsiteX2" fmla="*/ 575622 w 1703344"/>
                <a:gd name="connsiteY2" fmla="*/ 856870 h 887208"/>
                <a:gd name="connsiteX3" fmla="*/ 1509138 w 1703344"/>
                <a:gd name="connsiteY3" fmla="*/ 619442 h 887208"/>
                <a:gd name="connsiteX4" fmla="*/ 1700115 w 1703344"/>
                <a:gd name="connsiteY4" fmla="*/ 189790 h 887208"/>
                <a:gd name="connsiteX5" fmla="*/ 1598052 w 1703344"/>
                <a:gd name="connsiteY5" fmla="*/ 0 h 88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344" h="887208">
                  <a:moveTo>
                    <a:pt x="1598082" y="0"/>
                  </a:moveTo>
                  <a:lnTo>
                    <a:pt x="11641" y="0"/>
                  </a:lnTo>
                  <a:cubicBezTo>
                    <a:pt x="-65432" y="351545"/>
                    <a:pt x="253512" y="756724"/>
                    <a:pt x="575622" y="856870"/>
                  </a:cubicBezTo>
                  <a:cubicBezTo>
                    <a:pt x="874903" y="949923"/>
                    <a:pt x="1274572" y="817085"/>
                    <a:pt x="1509138" y="619442"/>
                  </a:cubicBezTo>
                  <a:cubicBezTo>
                    <a:pt x="1634183" y="514091"/>
                    <a:pt x="1721514" y="351910"/>
                    <a:pt x="1700115" y="189790"/>
                  </a:cubicBezTo>
                  <a:cubicBezTo>
                    <a:pt x="1688700" y="103190"/>
                    <a:pt x="1651717" y="42798"/>
                    <a:pt x="1598052" y="0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62BC91-59B1-447D-5A13-ECC7AFF87969}"/>
                </a:ext>
              </a:extLst>
            </p:cNvPr>
            <p:cNvSpPr/>
            <p:nvPr/>
          </p:nvSpPr>
          <p:spPr>
            <a:xfrm>
              <a:off x="6251828" y="247648"/>
              <a:ext cx="1698062" cy="1192976"/>
            </a:xfrm>
            <a:custGeom>
              <a:avLst/>
              <a:gdLst>
                <a:gd name="connsiteX0" fmla="*/ 1587500 w 1698062"/>
                <a:gd name="connsiteY0" fmla="*/ 0 h 1192976"/>
                <a:gd name="connsiteX1" fmla="*/ 529426 w 1698062"/>
                <a:gd name="connsiteY1" fmla="*/ 0 h 1192976"/>
                <a:gd name="connsiteX2" fmla="*/ 512897 w 1698062"/>
                <a:gd name="connsiteY2" fmla="*/ 95641 h 1192976"/>
                <a:gd name="connsiteX3" fmla="*/ 78405 w 1698062"/>
                <a:gd name="connsiteY3" fmla="*/ 372792 h 1192976"/>
                <a:gd name="connsiteX4" fmla="*/ 67294 w 1698062"/>
                <a:gd name="connsiteY4" fmla="*/ 724336 h 1192976"/>
                <a:gd name="connsiteX5" fmla="*/ 313215 w 1698062"/>
                <a:gd name="connsiteY5" fmla="*/ 757850 h 1192976"/>
                <a:gd name="connsiteX6" fmla="*/ 560291 w 1698062"/>
                <a:gd name="connsiteY6" fmla="*/ 686561 h 1192976"/>
                <a:gd name="connsiteX7" fmla="*/ 792879 w 1698062"/>
                <a:gd name="connsiteY7" fmla="*/ 761716 h 1192976"/>
                <a:gd name="connsiteX8" fmla="*/ 859024 w 1698062"/>
                <a:gd name="connsiteY8" fmla="*/ 1055669 h 1192976"/>
                <a:gd name="connsiteX9" fmla="*/ 1047444 w 1698062"/>
                <a:gd name="connsiteY9" fmla="*/ 1192616 h 1192976"/>
                <a:gd name="connsiteX10" fmla="*/ 1250931 w 1698062"/>
                <a:gd name="connsiteY10" fmla="*/ 1079229 h 1192976"/>
                <a:gd name="connsiteX11" fmla="*/ 1267399 w 1698062"/>
                <a:gd name="connsiteY11" fmla="*/ 831026 h 1192976"/>
                <a:gd name="connsiteX12" fmla="*/ 1230019 w 1698062"/>
                <a:gd name="connsiteY12" fmla="*/ 580754 h 1192976"/>
                <a:gd name="connsiteX13" fmla="*/ 1490642 w 1698062"/>
                <a:gd name="connsiteY13" fmla="*/ 366277 h 1192976"/>
                <a:gd name="connsiteX14" fmla="*/ 1670112 w 1698062"/>
                <a:gd name="connsiteY14" fmla="*/ 54852 h 1192976"/>
                <a:gd name="connsiteX15" fmla="*/ 1587530 w 1698062"/>
                <a:gd name="connsiteY15" fmla="*/ 0 h 119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8062" h="1192976">
                  <a:moveTo>
                    <a:pt x="1587500" y="0"/>
                  </a:moveTo>
                  <a:lnTo>
                    <a:pt x="529426" y="0"/>
                  </a:lnTo>
                  <a:cubicBezTo>
                    <a:pt x="534844" y="36314"/>
                    <a:pt x="528178" y="67819"/>
                    <a:pt x="512897" y="95641"/>
                  </a:cubicBezTo>
                  <a:cubicBezTo>
                    <a:pt x="439568" y="229239"/>
                    <a:pt x="167684" y="278703"/>
                    <a:pt x="78405" y="372792"/>
                  </a:cubicBezTo>
                  <a:cubicBezTo>
                    <a:pt x="-12244" y="468341"/>
                    <a:pt x="-34860" y="641206"/>
                    <a:pt x="67294" y="724336"/>
                  </a:cubicBezTo>
                  <a:cubicBezTo>
                    <a:pt x="133835" y="778488"/>
                    <a:pt x="229871" y="778305"/>
                    <a:pt x="313215" y="757850"/>
                  </a:cubicBezTo>
                  <a:cubicBezTo>
                    <a:pt x="396527" y="737364"/>
                    <a:pt x="475457" y="699559"/>
                    <a:pt x="560291" y="686561"/>
                  </a:cubicBezTo>
                  <a:cubicBezTo>
                    <a:pt x="645126" y="673563"/>
                    <a:pt x="742928" y="691949"/>
                    <a:pt x="792879" y="761716"/>
                  </a:cubicBezTo>
                  <a:cubicBezTo>
                    <a:pt x="851931" y="844207"/>
                    <a:pt x="821979" y="961216"/>
                    <a:pt x="859024" y="1055669"/>
                  </a:cubicBezTo>
                  <a:cubicBezTo>
                    <a:pt x="888976" y="1132011"/>
                    <a:pt x="965623" y="1187685"/>
                    <a:pt x="1047444" y="1192616"/>
                  </a:cubicBezTo>
                  <a:cubicBezTo>
                    <a:pt x="1129295" y="1197547"/>
                    <a:pt x="1212060" y="1151432"/>
                    <a:pt x="1250931" y="1079229"/>
                  </a:cubicBezTo>
                  <a:cubicBezTo>
                    <a:pt x="1291081" y="1004683"/>
                    <a:pt x="1284262" y="913974"/>
                    <a:pt x="1267399" y="831026"/>
                  </a:cubicBezTo>
                  <a:cubicBezTo>
                    <a:pt x="1250535" y="748079"/>
                    <a:pt x="1224601" y="665223"/>
                    <a:pt x="1230019" y="580754"/>
                  </a:cubicBezTo>
                  <a:cubicBezTo>
                    <a:pt x="1241617" y="399761"/>
                    <a:pt x="1356099" y="402987"/>
                    <a:pt x="1490642" y="366277"/>
                  </a:cubicBezTo>
                  <a:cubicBezTo>
                    <a:pt x="1605428" y="334955"/>
                    <a:pt x="1762618" y="181723"/>
                    <a:pt x="1670112" y="54852"/>
                  </a:cubicBezTo>
                  <a:cubicBezTo>
                    <a:pt x="1650296" y="27669"/>
                    <a:pt x="1621166" y="10684"/>
                    <a:pt x="1587530" y="0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BA9280-CD94-86E6-925E-31381B331AF9}"/>
                </a:ext>
              </a:extLst>
            </p:cNvPr>
            <p:cNvSpPr/>
            <p:nvPr/>
          </p:nvSpPr>
          <p:spPr>
            <a:xfrm>
              <a:off x="7116579" y="247648"/>
              <a:ext cx="1213127" cy="1642997"/>
            </a:xfrm>
            <a:custGeom>
              <a:avLst/>
              <a:gdLst>
                <a:gd name="connsiteX0" fmla="*/ 1213128 w 1213127"/>
                <a:gd name="connsiteY0" fmla="*/ 0 h 1642997"/>
                <a:gd name="connsiteX1" fmla="*/ 1051099 w 1213127"/>
                <a:gd name="connsiteY1" fmla="*/ 0 h 1642997"/>
                <a:gd name="connsiteX2" fmla="*/ 982154 w 1213127"/>
                <a:gd name="connsiteY2" fmla="*/ 293253 h 1642997"/>
                <a:gd name="connsiteX3" fmla="*/ 868128 w 1213127"/>
                <a:gd name="connsiteY3" fmla="*/ 406366 h 1642997"/>
                <a:gd name="connsiteX4" fmla="*/ 605375 w 1213127"/>
                <a:gd name="connsiteY4" fmla="*/ 273985 h 1642997"/>
                <a:gd name="connsiteX5" fmla="*/ 405936 w 1213127"/>
                <a:gd name="connsiteY5" fmla="*/ 33575 h 1642997"/>
                <a:gd name="connsiteX6" fmla="*/ 323354 w 1213127"/>
                <a:gd name="connsiteY6" fmla="*/ 30 h 1642997"/>
                <a:gd name="connsiteX7" fmla="*/ 223451 w 1213127"/>
                <a:gd name="connsiteY7" fmla="*/ 30 h 1642997"/>
                <a:gd name="connsiteX8" fmla="*/ 257939 w 1213127"/>
                <a:gd name="connsiteY8" fmla="*/ 935129 h 1642997"/>
                <a:gd name="connsiteX9" fmla="*/ 628113 w 1213127"/>
                <a:gd name="connsiteY9" fmla="*/ 1013998 h 1642997"/>
                <a:gd name="connsiteX10" fmla="*/ 1213128 w 1213127"/>
                <a:gd name="connsiteY10" fmla="*/ 1642998 h 1642997"/>
                <a:gd name="connsiteX11" fmla="*/ 1213128 w 1213127"/>
                <a:gd name="connsiteY11" fmla="*/ 0 h 164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3127" h="1642997">
                  <a:moveTo>
                    <a:pt x="1213128" y="0"/>
                  </a:moveTo>
                  <a:lnTo>
                    <a:pt x="1051099" y="0"/>
                  </a:lnTo>
                  <a:cubicBezTo>
                    <a:pt x="1039380" y="98167"/>
                    <a:pt x="1024099" y="197156"/>
                    <a:pt x="982154" y="293253"/>
                  </a:cubicBezTo>
                  <a:cubicBezTo>
                    <a:pt x="960085" y="343813"/>
                    <a:pt x="920605" y="389351"/>
                    <a:pt x="868128" y="406366"/>
                  </a:cubicBezTo>
                  <a:cubicBezTo>
                    <a:pt x="768073" y="438784"/>
                    <a:pt x="666162" y="359794"/>
                    <a:pt x="605375" y="273985"/>
                  </a:cubicBezTo>
                  <a:cubicBezTo>
                    <a:pt x="544587" y="188176"/>
                    <a:pt x="497376" y="85535"/>
                    <a:pt x="405936" y="33575"/>
                  </a:cubicBezTo>
                  <a:cubicBezTo>
                    <a:pt x="377079" y="17198"/>
                    <a:pt x="349562" y="6240"/>
                    <a:pt x="323354" y="30"/>
                  </a:cubicBezTo>
                  <a:lnTo>
                    <a:pt x="223451" y="30"/>
                  </a:lnTo>
                  <a:cubicBezTo>
                    <a:pt x="-57961" y="73876"/>
                    <a:pt x="-102463" y="783541"/>
                    <a:pt x="257939" y="935129"/>
                  </a:cubicBezTo>
                  <a:cubicBezTo>
                    <a:pt x="374492" y="984137"/>
                    <a:pt x="506568" y="979175"/>
                    <a:pt x="628113" y="1013998"/>
                  </a:cubicBezTo>
                  <a:cubicBezTo>
                    <a:pt x="952506" y="1106960"/>
                    <a:pt x="987816" y="1458231"/>
                    <a:pt x="1213128" y="1642998"/>
                  </a:cubicBezTo>
                  <a:lnTo>
                    <a:pt x="1213128" y="0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B5801F-F448-E7E7-023B-B98AFB10F09A}"/>
                </a:ext>
              </a:extLst>
            </p:cNvPr>
            <p:cNvSpPr/>
            <p:nvPr/>
          </p:nvSpPr>
          <p:spPr>
            <a:xfrm rot="10800000">
              <a:off x="4906097" y="240543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15FF03-B1C2-4742-B4CC-D824C67338C5}"/>
                </a:ext>
              </a:extLst>
            </p:cNvPr>
            <p:cNvSpPr/>
            <p:nvPr/>
          </p:nvSpPr>
          <p:spPr>
            <a:xfrm>
              <a:off x="7645753" y="1272525"/>
              <a:ext cx="454225" cy="291712"/>
            </a:xfrm>
            <a:custGeom>
              <a:avLst/>
              <a:gdLst>
                <a:gd name="connsiteX0" fmla="*/ 134279 w 454225"/>
                <a:gd name="connsiteY0" fmla="*/ 273486 h 291712"/>
                <a:gd name="connsiteX1" fmla="*/ 32064 w 454225"/>
                <a:gd name="connsiteY1" fmla="*/ 203354 h 291712"/>
                <a:gd name="connsiteX2" fmla="*/ 6007 w 454225"/>
                <a:gd name="connsiteY2" fmla="*/ 87075 h 291712"/>
                <a:gd name="connsiteX3" fmla="*/ 72182 w 454225"/>
                <a:gd name="connsiteY3" fmla="*/ 23000 h 291712"/>
                <a:gd name="connsiteX4" fmla="*/ 116289 w 454225"/>
                <a:gd name="connsiteY4" fmla="*/ 7902 h 291712"/>
                <a:gd name="connsiteX5" fmla="*/ 452736 w 454225"/>
                <a:gd name="connsiteY5" fmla="*/ 163265 h 291712"/>
                <a:gd name="connsiteX6" fmla="*/ 134279 w 454225"/>
                <a:gd name="connsiteY6" fmla="*/ 273456 h 29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225" h="291712">
                  <a:moveTo>
                    <a:pt x="134279" y="273486"/>
                  </a:moveTo>
                  <a:cubicBezTo>
                    <a:pt x="96504" y="255923"/>
                    <a:pt x="58850" y="235254"/>
                    <a:pt x="32064" y="203354"/>
                  </a:cubicBezTo>
                  <a:cubicBezTo>
                    <a:pt x="5277" y="171453"/>
                    <a:pt x="-8817" y="126038"/>
                    <a:pt x="6007" y="87075"/>
                  </a:cubicBezTo>
                  <a:cubicBezTo>
                    <a:pt x="17331" y="57336"/>
                    <a:pt x="42748" y="36668"/>
                    <a:pt x="72182" y="23000"/>
                  </a:cubicBezTo>
                  <a:cubicBezTo>
                    <a:pt x="86337" y="16425"/>
                    <a:pt x="101404" y="11464"/>
                    <a:pt x="116289" y="7902"/>
                  </a:cubicBezTo>
                  <a:cubicBezTo>
                    <a:pt x="219418" y="-16845"/>
                    <a:pt x="476053" y="11677"/>
                    <a:pt x="452736" y="163265"/>
                  </a:cubicBezTo>
                  <a:cubicBezTo>
                    <a:pt x="433346" y="289315"/>
                    <a:pt x="223162" y="314732"/>
                    <a:pt x="134279" y="273456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1A48DAF-D0A3-BF68-CA9E-2D18A07DE7D0}"/>
                </a:ext>
              </a:extLst>
            </p:cNvPr>
            <p:cNvSpPr/>
            <p:nvPr/>
          </p:nvSpPr>
          <p:spPr>
            <a:xfrm>
              <a:off x="7872865" y="1785456"/>
              <a:ext cx="187082" cy="187234"/>
            </a:xfrm>
            <a:custGeom>
              <a:avLst/>
              <a:gdLst>
                <a:gd name="connsiteX0" fmla="*/ 27859 w 187082"/>
                <a:gd name="connsiteY0" fmla="*/ 21379 h 187234"/>
                <a:gd name="connsiteX1" fmla="*/ 60398 w 187082"/>
                <a:gd name="connsiteY1" fmla="*/ 182891 h 187234"/>
                <a:gd name="connsiteX2" fmla="*/ 185930 w 187082"/>
                <a:gd name="connsiteY2" fmla="*/ 76201 h 187234"/>
                <a:gd name="connsiteX3" fmla="*/ 31785 w 187082"/>
                <a:gd name="connsiteY3" fmla="*/ 18062 h 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082" h="187234">
                  <a:moveTo>
                    <a:pt x="27859" y="21379"/>
                  </a:moveTo>
                  <a:cubicBezTo>
                    <a:pt x="-21392" y="65577"/>
                    <a:pt x="-2124" y="161188"/>
                    <a:pt x="60398" y="182891"/>
                  </a:cubicBezTo>
                  <a:cubicBezTo>
                    <a:pt x="122921" y="204564"/>
                    <a:pt x="197254" y="141402"/>
                    <a:pt x="185930" y="76201"/>
                  </a:cubicBezTo>
                  <a:cubicBezTo>
                    <a:pt x="174607" y="11000"/>
                    <a:pt x="83350" y="-23427"/>
                    <a:pt x="31785" y="18062"/>
                  </a:cubicBezTo>
                </a:path>
              </a:pathLst>
            </a:custGeom>
            <a:solidFill>
              <a:srgbClr val="5B1CCA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CAC41249-A890-14E5-DFD4-178262633AED}"/>
              </a:ext>
            </a:extLst>
          </p:cNvPr>
          <p:cNvSpPr/>
          <p:nvPr/>
        </p:nvSpPr>
        <p:spPr bwMode="auto">
          <a:xfrm rot="16200000">
            <a:off x="-2774200" y="3359409"/>
            <a:ext cx="6336224" cy="140420"/>
          </a:xfrm>
          <a:prstGeom prst="trapezoid">
            <a:avLst>
              <a:gd name="adj" fmla="val 496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5D088-5589-0F5F-A483-BC41C65F4DF9}"/>
              </a:ext>
            </a:extLst>
          </p:cNvPr>
          <p:cNvGrpSpPr/>
          <p:nvPr/>
        </p:nvGrpSpPr>
        <p:grpSpPr>
          <a:xfrm>
            <a:off x="11390935" y="559133"/>
            <a:ext cx="553104" cy="5846648"/>
            <a:chOff x="124510" y="559133"/>
            <a:chExt cx="553104" cy="584664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65E3F9-3F3B-7B25-98A0-9C89D2CE693F}"/>
                </a:ext>
              </a:extLst>
            </p:cNvPr>
            <p:cNvGrpSpPr/>
            <p:nvPr/>
          </p:nvGrpSpPr>
          <p:grpSpPr>
            <a:xfrm>
              <a:off x="124510" y="559133"/>
              <a:ext cx="553104" cy="177298"/>
              <a:chOff x="2021153" y="1498426"/>
              <a:chExt cx="548234" cy="175738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C59CF2E-310B-E670-294A-14B89528507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05E4DED-3194-7ACE-C775-0FE7A521232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E783392-EFF6-E9C4-7727-47626C8343E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5657354-6CDC-8A33-18CF-039BF04925E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F7DDC0-978C-A8E6-C1E3-BC374864F466}"/>
                </a:ext>
              </a:extLst>
            </p:cNvPr>
            <p:cNvGrpSpPr/>
            <p:nvPr/>
          </p:nvGrpSpPr>
          <p:grpSpPr>
            <a:xfrm>
              <a:off x="124510" y="995237"/>
              <a:ext cx="553104" cy="177298"/>
              <a:chOff x="2021153" y="1498426"/>
              <a:chExt cx="548234" cy="17573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83DB426-7DD5-27CD-B840-FF7ECDEE2B1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DD96313-F547-4301-3C67-75B5AC57DA8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4D68C6D-2A42-EE30-64DD-BD7698EE5CD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DB0A8B9-F46C-978B-9895-E31DD15D9FF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7E2109-0A37-A57E-D566-681CDA31782B}"/>
                </a:ext>
              </a:extLst>
            </p:cNvPr>
            <p:cNvGrpSpPr/>
            <p:nvPr/>
          </p:nvGrpSpPr>
          <p:grpSpPr>
            <a:xfrm>
              <a:off x="124510" y="1431342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AC4CB4-2AC6-7C86-24A8-2A08675E578E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E709447-2745-7463-50A3-F135C5272CB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C953D46-4346-0180-1529-621CB4ACE67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72BF86C-6B2F-5F42-80A4-D0FD659529A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499F39-E77D-825F-ACB2-173A75018D10}"/>
                </a:ext>
              </a:extLst>
            </p:cNvPr>
            <p:cNvGrpSpPr/>
            <p:nvPr/>
          </p:nvGrpSpPr>
          <p:grpSpPr>
            <a:xfrm>
              <a:off x="124510" y="1867446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34F7551-7840-C1B4-F50D-1453910CA54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4A712E-B389-F86A-D1AE-3F0C3BDF3F6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F4CC27-333F-D438-C3C6-7273622BD95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33AFF73-E59D-55EE-6E65-40F02226EFA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97CBCE-A645-67EF-4382-E57CCD492494}"/>
                </a:ext>
              </a:extLst>
            </p:cNvPr>
            <p:cNvGrpSpPr/>
            <p:nvPr/>
          </p:nvGrpSpPr>
          <p:grpSpPr>
            <a:xfrm>
              <a:off x="124510" y="2303550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A29354E-F65E-C456-16E8-F436CB5CEC4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0D5B22-ACC5-80B4-5B22-3BF52CFFF93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14C6732-A1E8-5E07-9633-1EC5663E0F0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6C0E23-9991-24EB-772C-20A75B97309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4EFE22-EFCF-BCF7-1034-56402ED5FF33}"/>
                </a:ext>
              </a:extLst>
            </p:cNvPr>
            <p:cNvGrpSpPr/>
            <p:nvPr/>
          </p:nvGrpSpPr>
          <p:grpSpPr>
            <a:xfrm>
              <a:off x="124510" y="2739654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430388-E59E-15F8-AC29-9FBA5CE4DB3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2821A77-DF21-A5B9-DFFA-C96D8E32D33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E565912-911B-C99E-EBC5-31F09507E50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97C6E80-0C34-0ACD-A93D-E939C0F0CEC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BF8F82-F643-8463-A6FA-ED439782B917}"/>
                </a:ext>
              </a:extLst>
            </p:cNvPr>
            <p:cNvGrpSpPr/>
            <p:nvPr/>
          </p:nvGrpSpPr>
          <p:grpSpPr>
            <a:xfrm>
              <a:off x="124510" y="3175758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A441E9-C875-1A53-05D1-455999547CD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9925E7F-E414-9588-3CD0-C4889E13D19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24DC9B4-5C9D-15DB-F572-97F3F7C3616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03CBAD3-7B38-8B95-42EE-1664FDB7A6C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AA1320-D1FC-8490-0037-C31542FD94E3}"/>
                </a:ext>
              </a:extLst>
            </p:cNvPr>
            <p:cNvGrpSpPr/>
            <p:nvPr/>
          </p:nvGrpSpPr>
          <p:grpSpPr>
            <a:xfrm>
              <a:off x="124510" y="3611862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FDD263C-311C-007E-3A79-C685E861E3B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1410140-0D7D-99AC-FDBC-09C512455C7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F723EC-7797-27A4-C040-68B56A8A35D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0D0403-0BE4-47C1-8D6B-F5FAF72BDB1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25E3E2-61F9-36FC-36A2-EA0C17FB3594}"/>
                </a:ext>
              </a:extLst>
            </p:cNvPr>
            <p:cNvGrpSpPr/>
            <p:nvPr/>
          </p:nvGrpSpPr>
          <p:grpSpPr>
            <a:xfrm>
              <a:off x="124510" y="4047966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E41968-1299-A817-DED5-7B77D34164D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4F07E1-6A4D-492D-F895-4DEBD2FE77D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11D38A0-A623-7B87-D0C7-E86D23FC4F8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3B2C49-4228-E3BF-9EDE-FF3210BB93A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75A3B-3A66-C971-6CBB-798EA74482D2}"/>
                </a:ext>
              </a:extLst>
            </p:cNvPr>
            <p:cNvGrpSpPr/>
            <p:nvPr/>
          </p:nvGrpSpPr>
          <p:grpSpPr>
            <a:xfrm>
              <a:off x="124510" y="4484070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139B6EF-1EB2-6F10-E2FE-6C20B93156B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321361-F11A-A89B-6D26-406F587EC32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703F0DD-E233-6762-9F1A-3D4270762B3F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71DB3C8-38F6-B1A8-CA15-A0DEB152795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47F793-7191-05D9-3960-942CEC3FF643}"/>
                </a:ext>
              </a:extLst>
            </p:cNvPr>
            <p:cNvGrpSpPr/>
            <p:nvPr/>
          </p:nvGrpSpPr>
          <p:grpSpPr>
            <a:xfrm>
              <a:off x="124510" y="4920174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546EFA-9908-1EAA-3261-2AC57636495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E520C98-0F57-51D4-CF5E-4301091FE9D6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5C48758-34C2-1773-2495-F1DCE787CAD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8FA4A1-C179-03AA-EFCB-5A5EA3931FCE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FB578C9-F47D-7BD8-841C-8ED4F312DB99}"/>
                </a:ext>
              </a:extLst>
            </p:cNvPr>
            <p:cNvGrpSpPr/>
            <p:nvPr/>
          </p:nvGrpSpPr>
          <p:grpSpPr>
            <a:xfrm>
              <a:off x="124510" y="5356278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A1429B2-5935-1FD6-BFD5-5076412432A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0DE7FF-F117-0457-FFF3-31F3E98241D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0876DA-8F2E-A578-5C93-2129EE2E0D1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12E0A1D-F89C-C085-40F8-89508FA6D36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C1B659-2B0D-CD19-3120-5CBFD08F436D}"/>
                </a:ext>
              </a:extLst>
            </p:cNvPr>
            <p:cNvGrpSpPr/>
            <p:nvPr/>
          </p:nvGrpSpPr>
          <p:grpSpPr>
            <a:xfrm>
              <a:off x="124510" y="5792382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F9C04D-3ACE-484D-AA54-D78369D7BAA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7087D-ED34-05AC-AE28-47430A2337AD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2BE9963-C59F-1EA6-C2D1-4A8670D7FA7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2F5DF27-5A41-48C9-F33E-D11A3ED622C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616A00-705E-75C7-4BED-C119672E1656}"/>
                </a:ext>
              </a:extLst>
            </p:cNvPr>
            <p:cNvGrpSpPr/>
            <p:nvPr/>
          </p:nvGrpSpPr>
          <p:grpSpPr>
            <a:xfrm>
              <a:off x="124510" y="6228483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20BB3C0-69A2-8898-1FBA-C00891262E5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4E18EB1-A4C4-FE0C-2BE1-7EEDD1C6526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76210A-ED55-AB12-1D30-255D7D0EDE75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E78E3C-75E1-6FE7-FF38-26B34CC56D7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6" name="Content Placeholder 84">
            <a:extLst>
              <a:ext uri="{FF2B5EF4-FFF2-40B4-BE49-F238E27FC236}">
                <a16:creationId xmlns:a16="http://schemas.microsoft.com/office/drawing/2014/main" id="{C1FA5638-32ED-96A0-9437-A3CA168D6C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92375" y="2521764"/>
            <a:ext cx="3603625" cy="3225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" name="Content Placeholder 84">
            <a:extLst>
              <a:ext uri="{FF2B5EF4-FFF2-40B4-BE49-F238E27FC236}">
                <a16:creationId xmlns:a16="http://schemas.microsoft.com/office/drawing/2014/main" id="{155DBDE4-81AA-3BC6-D17C-737CE2BBFB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20448" y="2521764"/>
            <a:ext cx="3603625" cy="3225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1FAE9F7B-7333-3FE1-0895-1F5B93FCEB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7926" y="1698770"/>
            <a:ext cx="7285673" cy="804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FA45E-6663-D15C-15B4-D949C723F3A7}"/>
              </a:ext>
            </a:extLst>
          </p:cNvPr>
          <p:cNvSpPr/>
          <p:nvPr/>
        </p:nvSpPr>
        <p:spPr bwMode="auto">
          <a:xfrm>
            <a:off x="187848" y="71822"/>
            <a:ext cx="11816304" cy="6714356"/>
          </a:xfrm>
          <a:prstGeom prst="rect">
            <a:avLst/>
          </a:prstGeom>
          <a:solidFill>
            <a:srgbClr val="6A504D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0122467-3477-5129-B75B-6F47193107A2}"/>
              </a:ext>
            </a:extLst>
          </p:cNvPr>
          <p:cNvSpPr/>
          <p:nvPr/>
        </p:nvSpPr>
        <p:spPr bwMode="auto">
          <a:xfrm rot="5400000">
            <a:off x="8612782" y="3358790"/>
            <a:ext cx="6336224" cy="14042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2CF1F-B213-99ED-35B7-49B2A551F22D}"/>
              </a:ext>
            </a:extLst>
          </p:cNvPr>
          <p:cNvSpPr/>
          <p:nvPr/>
        </p:nvSpPr>
        <p:spPr bwMode="auto">
          <a:xfrm>
            <a:off x="458327" y="260889"/>
            <a:ext cx="11258422" cy="6336223"/>
          </a:xfrm>
          <a:prstGeom prst="rect">
            <a:avLst/>
          </a:prstGeom>
          <a:solidFill>
            <a:srgbClr val="3ABD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59F09-384D-CEDE-9D43-82031F643227}"/>
              </a:ext>
            </a:extLst>
          </p:cNvPr>
          <p:cNvGrpSpPr/>
          <p:nvPr/>
        </p:nvGrpSpPr>
        <p:grpSpPr>
          <a:xfrm>
            <a:off x="460854" y="4285854"/>
            <a:ext cx="4266676" cy="2316438"/>
            <a:chOff x="2052899" y="4711727"/>
            <a:chExt cx="3449333" cy="187269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7F5969D-3043-A6E8-8E59-569BDBBBA56F}"/>
                </a:ext>
              </a:extLst>
            </p:cNvPr>
            <p:cNvSpPr/>
            <p:nvPr/>
          </p:nvSpPr>
          <p:spPr>
            <a:xfrm>
              <a:off x="2052959" y="4711727"/>
              <a:ext cx="1455992" cy="1479465"/>
            </a:xfrm>
            <a:custGeom>
              <a:avLst/>
              <a:gdLst>
                <a:gd name="connsiteX0" fmla="*/ 1265275 w 1455992"/>
                <a:gd name="connsiteY0" fmla="*/ 879851 h 1479465"/>
                <a:gd name="connsiteX1" fmla="*/ 430139 w 1455992"/>
                <a:gd name="connsiteY1" fmla="*/ 724489 h 1479465"/>
                <a:gd name="connsiteX2" fmla="*/ 183184 w 1455992"/>
                <a:gd name="connsiteY2" fmla="*/ 135851 h 1479465"/>
                <a:gd name="connsiteX3" fmla="*/ 152441 w 1455992"/>
                <a:gd name="connsiteY3" fmla="*/ 94332 h 1479465"/>
                <a:gd name="connsiteX4" fmla="*/ 0 w 1455992"/>
                <a:gd name="connsiteY4" fmla="*/ 0 h 1479465"/>
                <a:gd name="connsiteX5" fmla="*/ 0 w 1455992"/>
                <a:gd name="connsiteY5" fmla="*/ 1375101 h 1479465"/>
                <a:gd name="connsiteX6" fmla="*/ 123767 w 1455992"/>
                <a:gd name="connsiteY6" fmla="*/ 1314952 h 1479465"/>
                <a:gd name="connsiteX7" fmla="*/ 566386 w 1455992"/>
                <a:gd name="connsiteY7" fmla="*/ 1348558 h 1479465"/>
                <a:gd name="connsiteX8" fmla="*/ 998595 w 1455992"/>
                <a:gd name="connsiteY8" fmla="*/ 1476069 h 1479465"/>
                <a:gd name="connsiteX9" fmla="*/ 1402679 w 1455992"/>
                <a:gd name="connsiteY9" fmla="*/ 1327767 h 1479465"/>
                <a:gd name="connsiteX10" fmla="*/ 1265306 w 1455992"/>
                <a:gd name="connsiteY10" fmla="*/ 879851 h 147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992" h="1479465">
                  <a:moveTo>
                    <a:pt x="1265275" y="879851"/>
                  </a:moveTo>
                  <a:cubicBezTo>
                    <a:pt x="1000178" y="785428"/>
                    <a:pt x="680351" y="863049"/>
                    <a:pt x="430139" y="724489"/>
                  </a:cubicBezTo>
                  <a:cubicBezTo>
                    <a:pt x="210580" y="602914"/>
                    <a:pt x="297180" y="322962"/>
                    <a:pt x="183184" y="135851"/>
                  </a:cubicBezTo>
                  <a:cubicBezTo>
                    <a:pt x="174296" y="121271"/>
                    <a:pt x="164129" y="107390"/>
                    <a:pt x="152441" y="94332"/>
                  </a:cubicBezTo>
                  <a:cubicBezTo>
                    <a:pt x="104225" y="40637"/>
                    <a:pt x="52904" y="11719"/>
                    <a:pt x="0" y="0"/>
                  </a:cubicBezTo>
                  <a:lnTo>
                    <a:pt x="0" y="1375101"/>
                  </a:lnTo>
                  <a:cubicBezTo>
                    <a:pt x="38932" y="1350415"/>
                    <a:pt x="79630" y="1329289"/>
                    <a:pt x="123767" y="1314952"/>
                  </a:cubicBezTo>
                  <a:cubicBezTo>
                    <a:pt x="266954" y="1268380"/>
                    <a:pt x="423595" y="1300768"/>
                    <a:pt x="566386" y="1348558"/>
                  </a:cubicBezTo>
                  <a:cubicBezTo>
                    <a:pt x="709177" y="1396347"/>
                    <a:pt x="848925" y="1459722"/>
                    <a:pt x="998595" y="1476069"/>
                  </a:cubicBezTo>
                  <a:cubicBezTo>
                    <a:pt x="1148266" y="1492414"/>
                    <a:pt x="1315926" y="1450865"/>
                    <a:pt x="1402679" y="1327767"/>
                  </a:cubicBezTo>
                  <a:cubicBezTo>
                    <a:pt x="1512778" y="1171552"/>
                    <a:pt x="1445263" y="943987"/>
                    <a:pt x="1265306" y="879851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C2D488-9F7A-02C3-383F-A27948AD912A}"/>
                </a:ext>
              </a:extLst>
            </p:cNvPr>
            <p:cNvSpPr/>
            <p:nvPr/>
          </p:nvSpPr>
          <p:spPr>
            <a:xfrm>
              <a:off x="2052960" y="5745419"/>
              <a:ext cx="2473689" cy="838970"/>
            </a:xfrm>
            <a:custGeom>
              <a:avLst/>
              <a:gdLst>
                <a:gd name="connsiteX0" fmla="*/ 2473690 w 2473689"/>
                <a:gd name="connsiteY0" fmla="*/ 838971 h 838970"/>
                <a:gd name="connsiteX1" fmla="*/ 2407118 w 2473689"/>
                <a:gd name="connsiteY1" fmla="*/ 754989 h 838970"/>
                <a:gd name="connsiteX2" fmla="*/ 2029061 w 2473689"/>
                <a:gd name="connsiteY2" fmla="*/ 595791 h 838970"/>
                <a:gd name="connsiteX3" fmla="*/ 1691397 w 2473689"/>
                <a:gd name="connsiteY3" fmla="*/ 651373 h 838970"/>
                <a:gd name="connsiteX4" fmla="*/ 1361220 w 2473689"/>
                <a:gd name="connsiteY4" fmla="*/ 602548 h 838970"/>
                <a:gd name="connsiteX5" fmla="*/ 1038045 w 2473689"/>
                <a:gd name="connsiteY5" fmla="*/ 118409 h 838970"/>
                <a:gd name="connsiteX6" fmla="*/ 598408 w 2473689"/>
                <a:gd name="connsiteY6" fmla="*/ 107634 h 838970"/>
                <a:gd name="connsiteX7" fmla="*/ 154602 w 2473689"/>
                <a:gd name="connsiteY7" fmla="*/ 130372 h 838970"/>
                <a:gd name="connsiteX8" fmla="*/ 0 w 2473689"/>
                <a:gd name="connsiteY8" fmla="*/ 0 h 838970"/>
                <a:gd name="connsiteX9" fmla="*/ 0 w 2473689"/>
                <a:gd name="connsiteY9" fmla="*/ 838971 h 838970"/>
                <a:gd name="connsiteX10" fmla="*/ 2473690 w 2473689"/>
                <a:gd name="connsiteY10" fmla="*/ 838971 h 83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3689" h="838970">
                  <a:moveTo>
                    <a:pt x="2473690" y="838971"/>
                  </a:moveTo>
                  <a:cubicBezTo>
                    <a:pt x="2454452" y="808806"/>
                    <a:pt x="2432170" y="780588"/>
                    <a:pt x="2407118" y="754989"/>
                  </a:cubicBezTo>
                  <a:cubicBezTo>
                    <a:pt x="2308921" y="654630"/>
                    <a:pt x="2169478" y="595913"/>
                    <a:pt x="2029061" y="595791"/>
                  </a:cubicBezTo>
                  <a:cubicBezTo>
                    <a:pt x="1914791" y="595699"/>
                    <a:pt x="1804083" y="632318"/>
                    <a:pt x="1691397" y="651373"/>
                  </a:cubicBezTo>
                  <a:cubicBezTo>
                    <a:pt x="1578710" y="670398"/>
                    <a:pt x="1454060" y="669150"/>
                    <a:pt x="1361220" y="602548"/>
                  </a:cubicBezTo>
                  <a:cubicBezTo>
                    <a:pt x="1201444" y="487883"/>
                    <a:pt x="1199404" y="230822"/>
                    <a:pt x="1038045" y="118409"/>
                  </a:cubicBezTo>
                  <a:cubicBezTo>
                    <a:pt x="913456" y="31627"/>
                    <a:pt x="744183" y="65140"/>
                    <a:pt x="598408" y="107634"/>
                  </a:cubicBezTo>
                  <a:cubicBezTo>
                    <a:pt x="452634" y="150127"/>
                    <a:pt x="290940" y="197217"/>
                    <a:pt x="154602" y="130372"/>
                  </a:cubicBezTo>
                  <a:cubicBezTo>
                    <a:pt x="93632" y="100481"/>
                    <a:pt x="45507" y="50864"/>
                    <a:pt x="0" y="0"/>
                  </a:cubicBezTo>
                  <a:lnTo>
                    <a:pt x="0" y="838971"/>
                  </a:lnTo>
                  <a:lnTo>
                    <a:pt x="2473690" y="838971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8963F0-AF02-C110-FC5C-1731719932C5}"/>
                </a:ext>
              </a:extLst>
            </p:cNvPr>
            <p:cNvSpPr/>
            <p:nvPr/>
          </p:nvSpPr>
          <p:spPr>
            <a:xfrm>
              <a:off x="2052899" y="4870809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3DE72A-6BF4-AF95-55E1-FA4C5F76070D}"/>
                </a:ext>
              </a:extLst>
            </p:cNvPr>
            <p:cNvSpPr/>
            <p:nvPr/>
          </p:nvSpPr>
          <p:spPr>
            <a:xfrm>
              <a:off x="2430433" y="4985705"/>
              <a:ext cx="392354" cy="353333"/>
            </a:xfrm>
            <a:custGeom>
              <a:avLst/>
              <a:gdLst>
                <a:gd name="connsiteX0" fmla="*/ 43929 w 392354"/>
                <a:gd name="connsiteY0" fmla="*/ 253781 h 353333"/>
                <a:gd name="connsiteX1" fmla="*/ 33154 w 392354"/>
                <a:gd name="connsiteY1" fmla="*/ 45971 h 353333"/>
                <a:gd name="connsiteX2" fmla="*/ 150863 w 392354"/>
                <a:gd name="connsiteY2" fmla="*/ 68 h 353333"/>
                <a:gd name="connsiteX3" fmla="*/ 273595 w 392354"/>
                <a:gd name="connsiteY3" fmla="*/ 39518 h 353333"/>
                <a:gd name="connsiteX4" fmla="*/ 382568 w 392354"/>
                <a:gd name="connsiteY4" fmla="*/ 158140 h 353333"/>
                <a:gd name="connsiteX5" fmla="*/ 269425 w 392354"/>
                <a:gd name="connsiteY5" fmla="*/ 352678 h 353333"/>
                <a:gd name="connsiteX6" fmla="*/ 43929 w 392354"/>
                <a:gd name="connsiteY6" fmla="*/ 253781 h 3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354" h="353333">
                  <a:moveTo>
                    <a:pt x="43929" y="253781"/>
                  </a:moveTo>
                  <a:cubicBezTo>
                    <a:pt x="-6387" y="196829"/>
                    <a:pt x="-18076" y="102101"/>
                    <a:pt x="33154" y="45971"/>
                  </a:cubicBezTo>
                  <a:cubicBezTo>
                    <a:pt x="62437" y="13888"/>
                    <a:pt x="107426" y="-1149"/>
                    <a:pt x="150863" y="68"/>
                  </a:cubicBezTo>
                  <a:cubicBezTo>
                    <a:pt x="194270" y="1286"/>
                    <a:pt x="236215" y="17358"/>
                    <a:pt x="273595" y="39518"/>
                  </a:cubicBezTo>
                  <a:cubicBezTo>
                    <a:pt x="320654" y="67431"/>
                    <a:pt x="362995" y="107033"/>
                    <a:pt x="382568" y="158140"/>
                  </a:cubicBezTo>
                  <a:cubicBezTo>
                    <a:pt x="414986" y="242823"/>
                    <a:pt x="364213" y="343060"/>
                    <a:pt x="269425" y="352678"/>
                  </a:cubicBezTo>
                  <a:cubicBezTo>
                    <a:pt x="197770" y="359923"/>
                    <a:pt x="89893" y="305802"/>
                    <a:pt x="43929" y="253781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1CA5A-4AB7-7BBE-EBE6-FBAABE2E3185}"/>
              </a:ext>
            </a:extLst>
          </p:cNvPr>
          <p:cNvGrpSpPr/>
          <p:nvPr/>
        </p:nvGrpSpPr>
        <p:grpSpPr>
          <a:xfrm>
            <a:off x="7489785" y="249777"/>
            <a:ext cx="4266676" cy="2142590"/>
            <a:chOff x="4906097" y="240543"/>
            <a:chExt cx="3449333" cy="173214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8D6310-1A52-24FC-0B0E-0A13CED1B96D}"/>
                </a:ext>
              </a:extLst>
            </p:cNvPr>
            <p:cNvSpPr/>
            <p:nvPr/>
          </p:nvSpPr>
          <p:spPr>
            <a:xfrm>
              <a:off x="5339782" y="247648"/>
              <a:ext cx="1703344" cy="887208"/>
            </a:xfrm>
            <a:custGeom>
              <a:avLst/>
              <a:gdLst>
                <a:gd name="connsiteX0" fmla="*/ 1598082 w 1703344"/>
                <a:gd name="connsiteY0" fmla="*/ 0 h 887208"/>
                <a:gd name="connsiteX1" fmla="*/ 11641 w 1703344"/>
                <a:gd name="connsiteY1" fmla="*/ 0 h 887208"/>
                <a:gd name="connsiteX2" fmla="*/ 575622 w 1703344"/>
                <a:gd name="connsiteY2" fmla="*/ 856870 h 887208"/>
                <a:gd name="connsiteX3" fmla="*/ 1509138 w 1703344"/>
                <a:gd name="connsiteY3" fmla="*/ 619442 h 887208"/>
                <a:gd name="connsiteX4" fmla="*/ 1700115 w 1703344"/>
                <a:gd name="connsiteY4" fmla="*/ 189790 h 887208"/>
                <a:gd name="connsiteX5" fmla="*/ 1598052 w 1703344"/>
                <a:gd name="connsiteY5" fmla="*/ 0 h 88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344" h="887208">
                  <a:moveTo>
                    <a:pt x="1598082" y="0"/>
                  </a:moveTo>
                  <a:lnTo>
                    <a:pt x="11641" y="0"/>
                  </a:lnTo>
                  <a:cubicBezTo>
                    <a:pt x="-65432" y="351545"/>
                    <a:pt x="253512" y="756724"/>
                    <a:pt x="575622" y="856870"/>
                  </a:cubicBezTo>
                  <a:cubicBezTo>
                    <a:pt x="874903" y="949923"/>
                    <a:pt x="1274572" y="817085"/>
                    <a:pt x="1509138" y="619442"/>
                  </a:cubicBezTo>
                  <a:cubicBezTo>
                    <a:pt x="1634183" y="514091"/>
                    <a:pt x="1721514" y="351910"/>
                    <a:pt x="1700115" y="189790"/>
                  </a:cubicBezTo>
                  <a:cubicBezTo>
                    <a:pt x="1688700" y="103190"/>
                    <a:pt x="1651717" y="42798"/>
                    <a:pt x="1598052" y="0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62BC91-59B1-447D-5A13-ECC7AFF87969}"/>
                </a:ext>
              </a:extLst>
            </p:cNvPr>
            <p:cNvSpPr/>
            <p:nvPr/>
          </p:nvSpPr>
          <p:spPr>
            <a:xfrm>
              <a:off x="6251828" y="247648"/>
              <a:ext cx="1698062" cy="1192976"/>
            </a:xfrm>
            <a:custGeom>
              <a:avLst/>
              <a:gdLst>
                <a:gd name="connsiteX0" fmla="*/ 1587500 w 1698062"/>
                <a:gd name="connsiteY0" fmla="*/ 0 h 1192976"/>
                <a:gd name="connsiteX1" fmla="*/ 529426 w 1698062"/>
                <a:gd name="connsiteY1" fmla="*/ 0 h 1192976"/>
                <a:gd name="connsiteX2" fmla="*/ 512897 w 1698062"/>
                <a:gd name="connsiteY2" fmla="*/ 95641 h 1192976"/>
                <a:gd name="connsiteX3" fmla="*/ 78405 w 1698062"/>
                <a:gd name="connsiteY3" fmla="*/ 372792 h 1192976"/>
                <a:gd name="connsiteX4" fmla="*/ 67294 w 1698062"/>
                <a:gd name="connsiteY4" fmla="*/ 724336 h 1192976"/>
                <a:gd name="connsiteX5" fmla="*/ 313215 w 1698062"/>
                <a:gd name="connsiteY5" fmla="*/ 757850 h 1192976"/>
                <a:gd name="connsiteX6" fmla="*/ 560291 w 1698062"/>
                <a:gd name="connsiteY6" fmla="*/ 686561 h 1192976"/>
                <a:gd name="connsiteX7" fmla="*/ 792879 w 1698062"/>
                <a:gd name="connsiteY7" fmla="*/ 761716 h 1192976"/>
                <a:gd name="connsiteX8" fmla="*/ 859024 w 1698062"/>
                <a:gd name="connsiteY8" fmla="*/ 1055669 h 1192976"/>
                <a:gd name="connsiteX9" fmla="*/ 1047444 w 1698062"/>
                <a:gd name="connsiteY9" fmla="*/ 1192616 h 1192976"/>
                <a:gd name="connsiteX10" fmla="*/ 1250931 w 1698062"/>
                <a:gd name="connsiteY10" fmla="*/ 1079229 h 1192976"/>
                <a:gd name="connsiteX11" fmla="*/ 1267399 w 1698062"/>
                <a:gd name="connsiteY11" fmla="*/ 831026 h 1192976"/>
                <a:gd name="connsiteX12" fmla="*/ 1230019 w 1698062"/>
                <a:gd name="connsiteY12" fmla="*/ 580754 h 1192976"/>
                <a:gd name="connsiteX13" fmla="*/ 1490642 w 1698062"/>
                <a:gd name="connsiteY13" fmla="*/ 366277 h 1192976"/>
                <a:gd name="connsiteX14" fmla="*/ 1670112 w 1698062"/>
                <a:gd name="connsiteY14" fmla="*/ 54852 h 1192976"/>
                <a:gd name="connsiteX15" fmla="*/ 1587530 w 1698062"/>
                <a:gd name="connsiteY15" fmla="*/ 0 h 119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8062" h="1192976">
                  <a:moveTo>
                    <a:pt x="1587500" y="0"/>
                  </a:moveTo>
                  <a:lnTo>
                    <a:pt x="529426" y="0"/>
                  </a:lnTo>
                  <a:cubicBezTo>
                    <a:pt x="534844" y="36314"/>
                    <a:pt x="528178" y="67819"/>
                    <a:pt x="512897" y="95641"/>
                  </a:cubicBezTo>
                  <a:cubicBezTo>
                    <a:pt x="439568" y="229239"/>
                    <a:pt x="167684" y="278703"/>
                    <a:pt x="78405" y="372792"/>
                  </a:cubicBezTo>
                  <a:cubicBezTo>
                    <a:pt x="-12244" y="468341"/>
                    <a:pt x="-34860" y="641206"/>
                    <a:pt x="67294" y="724336"/>
                  </a:cubicBezTo>
                  <a:cubicBezTo>
                    <a:pt x="133835" y="778488"/>
                    <a:pt x="229871" y="778305"/>
                    <a:pt x="313215" y="757850"/>
                  </a:cubicBezTo>
                  <a:cubicBezTo>
                    <a:pt x="396527" y="737364"/>
                    <a:pt x="475457" y="699559"/>
                    <a:pt x="560291" y="686561"/>
                  </a:cubicBezTo>
                  <a:cubicBezTo>
                    <a:pt x="645126" y="673563"/>
                    <a:pt x="742928" y="691949"/>
                    <a:pt x="792879" y="761716"/>
                  </a:cubicBezTo>
                  <a:cubicBezTo>
                    <a:pt x="851931" y="844207"/>
                    <a:pt x="821979" y="961216"/>
                    <a:pt x="859024" y="1055669"/>
                  </a:cubicBezTo>
                  <a:cubicBezTo>
                    <a:pt x="888976" y="1132011"/>
                    <a:pt x="965623" y="1187685"/>
                    <a:pt x="1047444" y="1192616"/>
                  </a:cubicBezTo>
                  <a:cubicBezTo>
                    <a:pt x="1129295" y="1197547"/>
                    <a:pt x="1212060" y="1151432"/>
                    <a:pt x="1250931" y="1079229"/>
                  </a:cubicBezTo>
                  <a:cubicBezTo>
                    <a:pt x="1291081" y="1004683"/>
                    <a:pt x="1284262" y="913974"/>
                    <a:pt x="1267399" y="831026"/>
                  </a:cubicBezTo>
                  <a:cubicBezTo>
                    <a:pt x="1250535" y="748079"/>
                    <a:pt x="1224601" y="665223"/>
                    <a:pt x="1230019" y="580754"/>
                  </a:cubicBezTo>
                  <a:cubicBezTo>
                    <a:pt x="1241617" y="399761"/>
                    <a:pt x="1356099" y="402987"/>
                    <a:pt x="1490642" y="366277"/>
                  </a:cubicBezTo>
                  <a:cubicBezTo>
                    <a:pt x="1605428" y="334955"/>
                    <a:pt x="1762618" y="181723"/>
                    <a:pt x="1670112" y="54852"/>
                  </a:cubicBezTo>
                  <a:cubicBezTo>
                    <a:pt x="1650296" y="27669"/>
                    <a:pt x="1621166" y="10684"/>
                    <a:pt x="1587530" y="0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BA9280-CD94-86E6-925E-31381B331AF9}"/>
                </a:ext>
              </a:extLst>
            </p:cNvPr>
            <p:cNvSpPr/>
            <p:nvPr/>
          </p:nvSpPr>
          <p:spPr>
            <a:xfrm>
              <a:off x="7116579" y="247648"/>
              <a:ext cx="1213127" cy="1642997"/>
            </a:xfrm>
            <a:custGeom>
              <a:avLst/>
              <a:gdLst>
                <a:gd name="connsiteX0" fmla="*/ 1213128 w 1213127"/>
                <a:gd name="connsiteY0" fmla="*/ 0 h 1642997"/>
                <a:gd name="connsiteX1" fmla="*/ 1051099 w 1213127"/>
                <a:gd name="connsiteY1" fmla="*/ 0 h 1642997"/>
                <a:gd name="connsiteX2" fmla="*/ 982154 w 1213127"/>
                <a:gd name="connsiteY2" fmla="*/ 293253 h 1642997"/>
                <a:gd name="connsiteX3" fmla="*/ 868128 w 1213127"/>
                <a:gd name="connsiteY3" fmla="*/ 406366 h 1642997"/>
                <a:gd name="connsiteX4" fmla="*/ 605375 w 1213127"/>
                <a:gd name="connsiteY4" fmla="*/ 273985 h 1642997"/>
                <a:gd name="connsiteX5" fmla="*/ 405936 w 1213127"/>
                <a:gd name="connsiteY5" fmla="*/ 33575 h 1642997"/>
                <a:gd name="connsiteX6" fmla="*/ 323354 w 1213127"/>
                <a:gd name="connsiteY6" fmla="*/ 30 h 1642997"/>
                <a:gd name="connsiteX7" fmla="*/ 223451 w 1213127"/>
                <a:gd name="connsiteY7" fmla="*/ 30 h 1642997"/>
                <a:gd name="connsiteX8" fmla="*/ 257939 w 1213127"/>
                <a:gd name="connsiteY8" fmla="*/ 935129 h 1642997"/>
                <a:gd name="connsiteX9" fmla="*/ 628113 w 1213127"/>
                <a:gd name="connsiteY9" fmla="*/ 1013998 h 1642997"/>
                <a:gd name="connsiteX10" fmla="*/ 1213128 w 1213127"/>
                <a:gd name="connsiteY10" fmla="*/ 1642998 h 1642997"/>
                <a:gd name="connsiteX11" fmla="*/ 1213128 w 1213127"/>
                <a:gd name="connsiteY11" fmla="*/ 0 h 164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3127" h="1642997">
                  <a:moveTo>
                    <a:pt x="1213128" y="0"/>
                  </a:moveTo>
                  <a:lnTo>
                    <a:pt x="1051099" y="0"/>
                  </a:lnTo>
                  <a:cubicBezTo>
                    <a:pt x="1039380" y="98167"/>
                    <a:pt x="1024099" y="197156"/>
                    <a:pt x="982154" y="293253"/>
                  </a:cubicBezTo>
                  <a:cubicBezTo>
                    <a:pt x="960085" y="343813"/>
                    <a:pt x="920605" y="389351"/>
                    <a:pt x="868128" y="406366"/>
                  </a:cubicBezTo>
                  <a:cubicBezTo>
                    <a:pt x="768073" y="438784"/>
                    <a:pt x="666162" y="359794"/>
                    <a:pt x="605375" y="273985"/>
                  </a:cubicBezTo>
                  <a:cubicBezTo>
                    <a:pt x="544587" y="188176"/>
                    <a:pt x="497376" y="85535"/>
                    <a:pt x="405936" y="33575"/>
                  </a:cubicBezTo>
                  <a:cubicBezTo>
                    <a:pt x="377079" y="17198"/>
                    <a:pt x="349562" y="6240"/>
                    <a:pt x="323354" y="30"/>
                  </a:cubicBezTo>
                  <a:lnTo>
                    <a:pt x="223451" y="30"/>
                  </a:lnTo>
                  <a:cubicBezTo>
                    <a:pt x="-57961" y="73876"/>
                    <a:pt x="-102463" y="783541"/>
                    <a:pt x="257939" y="935129"/>
                  </a:cubicBezTo>
                  <a:cubicBezTo>
                    <a:pt x="374492" y="984137"/>
                    <a:pt x="506568" y="979175"/>
                    <a:pt x="628113" y="1013998"/>
                  </a:cubicBezTo>
                  <a:cubicBezTo>
                    <a:pt x="952506" y="1106960"/>
                    <a:pt x="987816" y="1458231"/>
                    <a:pt x="1213128" y="1642998"/>
                  </a:cubicBezTo>
                  <a:lnTo>
                    <a:pt x="1213128" y="0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B5801F-F448-E7E7-023B-B98AFB10F09A}"/>
                </a:ext>
              </a:extLst>
            </p:cNvPr>
            <p:cNvSpPr/>
            <p:nvPr/>
          </p:nvSpPr>
          <p:spPr>
            <a:xfrm rot="10800000">
              <a:off x="4906097" y="240543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15FF03-B1C2-4742-B4CC-D824C67338C5}"/>
                </a:ext>
              </a:extLst>
            </p:cNvPr>
            <p:cNvSpPr/>
            <p:nvPr/>
          </p:nvSpPr>
          <p:spPr>
            <a:xfrm>
              <a:off x="7645753" y="1272525"/>
              <a:ext cx="454225" cy="291712"/>
            </a:xfrm>
            <a:custGeom>
              <a:avLst/>
              <a:gdLst>
                <a:gd name="connsiteX0" fmla="*/ 134279 w 454225"/>
                <a:gd name="connsiteY0" fmla="*/ 273486 h 291712"/>
                <a:gd name="connsiteX1" fmla="*/ 32064 w 454225"/>
                <a:gd name="connsiteY1" fmla="*/ 203354 h 291712"/>
                <a:gd name="connsiteX2" fmla="*/ 6007 w 454225"/>
                <a:gd name="connsiteY2" fmla="*/ 87075 h 291712"/>
                <a:gd name="connsiteX3" fmla="*/ 72182 w 454225"/>
                <a:gd name="connsiteY3" fmla="*/ 23000 h 291712"/>
                <a:gd name="connsiteX4" fmla="*/ 116289 w 454225"/>
                <a:gd name="connsiteY4" fmla="*/ 7902 h 291712"/>
                <a:gd name="connsiteX5" fmla="*/ 452736 w 454225"/>
                <a:gd name="connsiteY5" fmla="*/ 163265 h 291712"/>
                <a:gd name="connsiteX6" fmla="*/ 134279 w 454225"/>
                <a:gd name="connsiteY6" fmla="*/ 273456 h 29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225" h="291712">
                  <a:moveTo>
                    <a:pt x="134279" y="273486"/>
                  </a:moveTo>
                  <a:cubicBezTo>
                    <a:pt x="96504" y="255923"/>
                    <a:pt x="58850" y="235254"/>
                    <a:pt x="32064" y="203354"/>
                  </a:cubicBezTo>
                  <a:cubicBezTo>
                    <a:pt x="5277" y="171453"/>
                    <a:pt x="-8817" y="126038"/>
                    <a:pt x="6007" y="87075"/>
                  </a:cubicBezTo>
                  <a:cubicBezTo>
                    <a:pt x="17331" y="57336"/>
                    <a:pt x="42748" y="36668"/>
                    <a:pt x="72182" y="23000"/>
                  </a:cubicBezTo>
                  <a:cubicBezTo>
                    <a:pt x="86337" y="16425"/>
                    <a:pt x="101404" y="11464"/>
                    <a:pt x="116289" y="7902"/>
                  </a:cubicBezTo>
                  <a:cubicBezTo>
                    <a:pt x="219418" y="-16845"/>
                    <a:pt x="476053" y="11677"/>
                    <a:pt x="452736" y="163265"/>
                  </a:cubicBezTo>
                  <a:cubicBezTo>
                    <a:pt x="433346" y="289315"/>
                    <a:pt x="223162" y="314732"/>
                    <a:pt x="134279" y="273456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1A48DAF-D0A3-BF68-CA9E-2D18A07DE7D0}"/>
                </a:ext>
              </a:extLst>
            </p:cNvPr>
            <p:cNvSpPr/>
            <p:nvPr/>
          </p:nvSpPr>
          <p:spPr>
            <a:xfrm>
              <a:off x="7872865" y="1785456"/>
              <a:ext cx="187082" cy="187234"/>
            </a:xfrm>
            <a:custGeom>
              <a:avLst/>
              <a:gdLst>
                <a:gd name="connsiteX0" fmla="*/ 27859 w 187082"/>
                <a:gd name="connsiteY0" fmla="*/ 21379 h 187234"/>
                <a:gd name="connsiteX1" fmla="*/ 60398 w 187082"/>
                <a:gd name="connsiteY1" fmla="*/ 182891 h 187234"/>
                <a:gd name="connsiteX2" fmla="*/ 185930 w 187082"/>
                <a:gd name="connsiteY2" fmla="*/ 76201 h 187234"/>
                <a:gd name="connsiteX3" fmla="*/ 31785 w 187082"/>
                <a:gd name="connsiteY3" fmla="*/ 18062 h 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082" h="187234">
                  <a:moveTo>
                    <a:pt x="27859" y="21379"/>
                  </a:moveTo>
                  <a:cubicBezTo>
                    <a:pt x="-21392" y="65577"/>
                    <a:pt x="-2124" y="161188"/>
                    <a:pt x="60398" y="182891"/>
                  </a:cubicBezTo>
                  <a:cubicBezTo>
                    <a:pt x="122921" y="204564"/>
                    <a:pt x="197254" y="141402"/>
                    <a:pt x="185930" y="76201"/>
                  </a:cubicBezTo>
                  <a:cubicBezTo>
                    <a:pt x="174607" y="11000"/>
                    <a:pt x="83350" y="-23427"/>
                    <a:pt x="31785" y="18062"/>
                  </a:cubicBezTo>
                </a:path>
              </a:pathLst>
            </a:custGeom>
            <a:solidFill>
              <a:srgbClr val="5B1CCA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CAC41249-A890-14E5-DFD4-178262633AED}"/>
              </a:ext>
            </a:extLst>
          </p:cNvPr>
          <p:cNvSpPr/>
          <p:nvPr/>
        </p:nvSpPr>
        <p:spPr bwMode="auto">
          <a:xfrm rot="16200000">
            <a:off x="-2774200" y="3359409"/>
            <a:ext cx="6336224" cy="140420"/>
          </a:xfrm>
          <a:prstGeom prst="trapezoid">
            <a:avLst>
              <a:gd name="adj" fmla="val 496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5D088-5589-0F5F-A483-BC41C65F4DF9}"/>
              </a:ext>
            </a:extLst>
          </p:cNvPr>
          <p:cNvGrpSpPr/>
          <p:nvPr/>
        </p:nvGrpSpPr>
        <p:grpSpPr>
          <a:xfrm>
            <a:off x="11390935" y="559133"/>
            <a:ext cx="553104" cy="5846648"/>
            <a:chOff x="124510" y="559133"/>
            <a:chExt cx="553104" cy="584664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65E3F9-3F3B-7B25-98A0-9C89D2CE693F}"/>
                </a:ext>
              </a:extLst>
            </p:cNvPr>
            <p:cNvGrpSpPr/>
            <p:nvPr/>
          </p:nvGrpSpPr>
          <p:grpSpPr>
            <a:xfrm>
              <a:off x="124510" y="559133"/>
              <a:ext cx="553104" cy="177298"/>
              <a:chOff x="2021153" y="1498426"/>
              <a:chExt cx="548234" cy="175738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C59CF2E-310B-E670-294A-14B89528507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05E4DED-3194-7ACE-C775-0FE7A521232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E783392-EFF6-E9C4-7727-47626C8343E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5657354-6CDC-8A33-18CF-039BF04925E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F7DDC0-978C-A8E6-C1E3-BC374864F466}"/>
                </a:ext>
              </a:extLst>
            </p:cNvPr>
            <p:cNvGrpSpPr/>
            <p:nvPr/>
          </p:nvGrpSpPr>
          <p:grpSpPr>
            <a:xfrm>
              <a:off x="124510" y="995237"/>
              <a:ext cx="553104" cy="177298"/>
              <a:chOff x="2021153" y="1498426"/>
              <a:chExt cx="548234" cy="17573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83DB426-7DD5-27CD-B840-FF7ECDEE2B1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DD96313-F547-4301-3C67-75B5AC57DA8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4D68C6D-2A42-EE30-64DD-BD7698EE5CD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DB0A8B9-F46C-978B-9895-E31DD15D9FF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7E2109-0A37-A57E-D566-681CDA31782B}"/>
                </a:ext>
              </a:extLst>
            </p:cNvPr>
            <p:cNvGrpSpPr/>
            <p:nvPr/>
          </p:nvGrpSpPr>
          <p:grpSpPr>
            <a:xfrm>
              <a:off x="124510" y="1431342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AC4CB4-2AC6-7C86-24A8-2A08675E578E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E709447-2745-7463-50A3-F135C5272CB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C953D46-4346-0180-1529-621CB4ACE67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72BF86C-6B2F-5F42-80A4-D0FD659529A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499F39-E77D-825F-ACB2-173A75018D10}"/>
                </a:ext>
              </a:extLst>
            </p:cNvPr>
            <p:cNvGrpSpPr/>
            <p:nvPr/>
          </p:nvGrpSpPr>
          <p:grpSpPr>
            <a:xfrm>
              <a:off x="124510" y="1867446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34F7551-7840-C1B4-F50D-1453910CA54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4A712E-B389-F86A-D1AE-3F0C3BDF3F6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F4CC27-333F-D438-C3C6-7273622BD95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33AFF73-E59D-55EE-6E65-40F02226EFA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97CBCE-A645-67EF-4382-E57CCD492494}"/>
                </a:ext>
              </a:extLst>
            </p:cNvPr>
            <p:cNvGrpSpPr/>
            <p:nvPr/>
          </p:nvGrpSpPr>
          <p:grpSpPr>
            <a:xfrm>
              <a:off x="124510" y="2303550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A29354E-F65E-C456-16E8-F436CB5CEC4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0D5B22-ACC5-80B4-5B22-3BF52CFFF93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14C6732-A1E8-5E07-9633-1EC5663E0F0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6C0E23-9991-24EB-772C-20A75B97309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4EFE22-EFCF-BCF7-1034-56402ED5FF33}"/>
                </a:ext>
              </a:extLst>
            </p:cNvPr>
            <p:cNvGrpSpPr/>
            <p:nvPr/>
          </p:nvGrpSpPr>
          <p:grpSpPr>
            <a:xfrm>
              <a:off x="124510" y="2739654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430388-E59E-15F8-AC29-9FBA5CE4DB3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2821A77-DF21-A5B9-DFFA-C96D8E32D33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E565912-911B-C99E-EBC5-31F09507E50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97C6E80-0C34-0ACD-A93D-E939C0F0CEC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BF8F82-F643-8463-A6FA-ED439782B917}"/>
                </a:ext>
              </a:extLst>
            </p:cNvPr>
            <p:cNvGrpSpPr/>
            <p:nvPr/>
          </p:nvGrpSpPr>
          <p:grpSpPr>
            <a:xfrm>
              <a:off x="124510" y="3175758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A441E9-C875-1A53-05D1-455999547CD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9925E7F-E414-9588-3CD0-C4889E13D19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24DC9B4-5C9D-15DB-F572-97F3F7C3616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03CBAD3-7B38-8B95-42EE-1664FDB7A6C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AA1320-D1FC-8490-0037-C31542FD94E3}"/>
                </a:ext>
              </a:extLst>
            </p:cNvPr>
            <p:cNvGrpSpPr/>
            <p:nvPr/>
          </p:nvGrpSpPr>
          <p:grpSpPr>
            <a:xfrm>
              <a:off x="124510" y="3611862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FDD263C-311C-007E-3A79-C685E861E3B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1410140-0D7D-99AC-FDBC-09C512455C7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F723EC-7797-27A4-C040-68B56A8A35D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0D0403-0BE4-47C1-8D6B-F5FAF72BDB1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25E3E2-61F9-36FC-36A2-EA0C17FB3594}"/>
                </a:ext>
              </a:extLst>
            </p:cNvPr>
            <p:cNvGrpSpPr/>
            <p:nvPr/>
          </p:nvGrpSpPr>
          <p:grpSpPr>
            <a:xfrm>
              <a:off x="124510" y="4047966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E41968-1299-A817-DED5-7B77D34164D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4F07E1-6A4D-492D-F895-4DEBD2FE77D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11D38A0-A623-7B87-D0C7-E86D23FC4F8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3B2C49-4228-E3BF-9EDE-FF3210BB93A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75A3B-3A66-C971-6CBB-798EA74482D2}"/>
                </a:ext>
              </a:extLst>
            </p:cNvPr>
            <p:cNvGrpSpPr/>
            <p:nvPr/>
          </p:nvGrpSpPr>
          <p:grpSpPr>
            <a:xfrm>
              <a:off x="124510" y="4484070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139B6EF-1EB2-6F10-E2FE-6C20B93156B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321361-F11A-A89B-6D26-406F587EC32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703F0DD-E233-6762-9F1A-3D4270762B3F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71DB3C8-38F6-B1A8-CA15-A0DEB152795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47F793-7191-05D9-3960-942CEC3FF643}"/>
                </a:ext>
              </a:extLst>
            </p:cNvPr>
            <p:cNvGrpSpPr/>
            <p:nvPr/>
          </p:nvGrpSpPr>
          <p:grpSpPr>
            <a:xfrm>
              <a:off x="124510" y="4920174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546EFA-9908-1EAA-3261-2AC57636495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E520C98-0F57-51D4-CF5E-4301091FE9D6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5C48758-34C2-1773-2495-F1DCE787CAD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8FA4A1-C179-03AA-EFCB-5A5EA3931FCE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FB578C9-F47D-7BD8-841C-8ED4F312DB99}"/>
                </a:ext>
              </a:extLst>
            </p:cNvPr>
            <p:cNvGrpSpPr/>
            <p:nvPr/>
          </p:nvGrpSpPr>
          <p:grpSpPr>
            <a:xfrm>
              <a:off x="124510" y="5356278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A1429B2-5935-1FD6-BFD5-5076412432A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0DE7FF-F117-0457-FFF3-31F3E98241D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0876DA-8F2E-A578-5C93-2129EE2E0D1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12E0A1D-F89C-C085-40F8-89508FA6D36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C1B659-2B0D-CD19-3120-5CBFD08F436D}"/>
                </a:ext>
              </a:extLst>
            </p:cNvPr>
            <p:cNvGrpSpPr/>
            <p:nvPr/>
          </p:nvGrpSpPr>
          <p:grpSpPr>
            <a:xfrm>
              <a:off x="124510" y="5792382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F9C04D-3ACE-484D-AA54-D78369D7BAA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7087D-ED34-05AC-AE28-47430A2337AD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2BE9963-C59F-1EA6-C2D1-4A8670D7FA7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2F5DF27-5A41-48C9-F33E-D11A3ED622C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616A00-705E-75C7-4BED-C119672E1656}"/>
                </a:ext>
              </a:extLst>
            </p:cNvPr>
            <p:cNvGrpSpPr/>
            <p:nvPr/>
          </p:nvGrpSpPr>
          <p:grpSpPr>
            <a:xfrm>
              <a:off x="124510" y="6228483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20BB3C0-69A2-8898-1FBA-C00891262E5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4E18EB1-A4C4-FE0C-2BE1-7EEDD1C6526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76210A-ED55-AB12-1D30-255D7D0EDE75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E78E3C-75E1-6FE7-FF38-26B34CC56D7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347148-6157-5EA0-3A7A-92C24DA7B0AF}"/>
              </a:ext>
            </a:extLst>
          </p:cNvPr>
          <p:cNvSpPr txBox="1"/>
          <p:nvPr userDrawn="1"/>
        </p:nvSpPr>
        <p:spPr>
          <a:xfrm>
            <a:off x="1085446" y="4875387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0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5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  <p:sldLayoutId id="214748367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que 131">
            <a:extLst>
              <a:ext uri="{FF2B5EF4-FFF2-40B4-BE49-F238E27FC236}">
                <a16:creationId xmlns:a16="http://schemas.microsoft.com/office/drawing/2014/main" id="{81800BFB-024C-B476-F39A-601540B4CF9F}"/>
              </a:ext>
            </a:extLst>
          </p:cNvPr>
          <p:cNvSpPr/>
          <p:nvPr/>
        </p:nvSpPr>
        <p:spPr bwMode="auto">
          <a:xfrm>
            <a:off x="3518172" y="2025537"/>
            <a:ext cx="5272700" cy="2806926"/>
          </a:xfrm>
          <a:prstGeom prst="plaque">
            <a:avLst/>
          </a:prstGeom>
          <a:solidFill>
            <a:srgbClr val="F4E04A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C2703-7512-5E46-484E-4C880EE69672}"/>
              </a:ext>
            </a:extLst>
          </p:cNvPr>
          <p:cNvSpPr txBox="1"/>
          <p:nvPr/>
        </p:nvSpPr>
        <p:spPr>
          <a:xfrm>
            <a:off x="4264669" y="2413387"/>
            <a:ext cx="3734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61448"/>
                </a:solidFill>
                <a:latin typeface="Georgia" panose="02040502050405020303" pitchFamily="18" charset="0"/>
                <a:cs typeface="Arial" pitchFamily="34" charset="0"/>
              </a:rPr>
              <a:t>Autonomous Warehouse Robot</a:t>
            </a:r>
          </a:p>
        </p:txBody>
      </p:sp>
    </p:spTree>
    <p:extLst>
      <p:ext uri="{BB962C8B-B14F-4D97-AF65-F5344CB8AC3E}">
        <p14:creationId xmlns:p14="http://schemas.microsoft.com/office/powerpoint/2010/main" val="24237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475F209C-964D-EC6E-47AE-92EED6A498E3}"/>
              </a:ext>
            </a:extLst>
          </p:cNvPr>
          <p:cNvSpPr txBox="1"/>
          <p:nvPr/>
        </p:nvSpPr>
        <p:spPr>
          <a:xfrm>
            <a:off x="4849527" y="672501"/>
            <a:ext cx="249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vo" panose="02000000000000000000" pitchFamily="2" charset="0"/>
                <a:cs typeface="Arial" pitchFamily="34" charset="0"/>
              </a:rPr>
              <a:t>Introduction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7CACF68-B3B1-5413-3C2A-947832A48EBC}"/>
              </a:ext>
            </a:extLst>
          </p:cNvPr>
          <p:cNvSpPr/>
          <p:nvPr/>
        </p:nvSpPr>
        <p:spPr>
          <a:xfrm>
            <a:off x="8271163" y="1899678"/>
            <a:ext cx="3086491" cy="2634270"/>
          </a:xfrm>
          <a:custGeom>
            <a:avLst/>
            <a:gdLst/>
            <a:ahLst/>
            <a:cxnLst/>
            <a:rect l="l" t="t" r="r" b="b"/>
            <a:pathLst>
              <a:path w="6895708" h="5858679">
                <a:moveTo>
                  <a:pt x="0" y="0"/>
                </a:moveTo>
                <a:lnTo>
                  <a:pt x="6895708" y="0"/>
                </a:lnTo>
                <a:lnTo>
                  <a:pt x="6895708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51FBC-3AA1-68C2-1BF3-8F17EB2BF1EB}"/>
              </a:ext>
            </a:extLst>
          </p:cNvPr>
          <p:cNvSpPr txBox="1"/>
          <p:nvPr/>
        </p:nvSpPr>
        <p:spPr>
          <a:xfrm>
            <a:off x="1448237" y="2890391"/>
            <a:ext cx="6802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and controlling robotic tasks through an intuitive web interface.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6B70C-400E-1394-389D-563E62CD1DE6}"/>
              </a:ext>
            </a:extLst>
          </p:cNvPr>
          <p:cNvSpPr txBox="1"/>
          <p:nvPr/>
        </p:nvSpPr>
        <p:spPr>
          <a:xfrm>
            <a:off x="1448237" y="1899678"/>
            <a:ext cx="2630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Main Purpose:</a:t>
            </a:r>
          </a:p>
        </p:txBody>
      </p:sp>
    </p:spTree>
    <p:extLst>
      <p:ext uri="{BB962C8B-B14F-4D97-AF65-F5344CB8AC3E}">
        <p14:creationId xmlns:p14="http://schemas.microsoft.com/office/powerpoint/2010/main" val="21412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2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475F209C-964D-EC6E-47AE-92EED6A498E3}"/>
              </a:ext>
            </a:extLst>
          </p:cNvPr>
          <p:cNvSpPr txBox="1"/>
          <p:nvPr/>
        </p:nvSpPr>
        <p:spPr>
          <a:xfrm>
            <a:off x="4543848" y="624089"/>
            <a:ext cx="310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vo" panose="02000000000000000000" pitchFamily="2" charset="0"/>
                <a:cs typeface="Arial" pitchFamily="34" charset="0"/>
              </a:rPr>
              <a:t>Technology Stack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7C7276-AF44-FAF5-CE05-BA99415DAAE6}"/>
              </a:ext>
            </a:extLst>
          </p:cNvPr>
          <p:cNvSpPr txBox="1"/>
          <p:nvPr/>
        </p:nvSpPr>
        <p:spPr>
          <a:xfrm>
            <a:off x="4707434" y="3739006"/>
            <a:ext cx="277713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</a:t>
            </a:r>
          </a:p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Scalability</a:t>
            </a:r>
          </a:p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maintenance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9D47ED-7A20-D118-4E77-B1A392B733E4}"/>
              </a:ext>
            </a:extLst>
          </p:cNvPr>
          <p:cNvSpPr txBox="1"/>
          <p:nvPr/>
        </p:nvSpPr>
        <p:spPr>
          <a:xfrm>
            <a:off x="5095441" y="3074502"/>
            <a:ext cx="180269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A87D5D-7287-3EF6-4AA3-3E0D68602473}"/>
              </a:ext>
            </a:extLst>
          </p:cNvPr>
          <p:cNvGrpSpPr/>
          <p:nvPr/>
        </p:nvGrpSpPr>
        <p:grpSpPr>
          <a:xfrm>
            <a:off x="3379443" y="1970405"/>
            <a:ext cx="5213013" cy="3409816"/>
            <a:chOff x="4372368" y="3111309"/>
            <a:chExt cx="3463946" cy="233379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7392BC-C892-48FB-230E-679DF0F95218}"/>
                </a:ext>
              </a:extLst>
            </p:cNvPr>
            <p:cNvSpPr/>
            <p:nvPr/>
          </p:nvSpPr>
          <p:spPr>
            <a:xfrm>
              <a:off x="4372368" y="3111309"/>
              <a:ext cx="3463946" cy="2311844"/>
            </a:xfrm>
            <a:custGeom>
              <a:avLst/>
              <a:gdLst>
                <a:gd name="connsiteX0" fmla="*/ 3893197 w 4015365"/>
                <a:gd name="connsiteY0" fmla="*/ 2679779 h 2679858"/>
                <a:gd name="connsiteX1" fmla="*/ 3889991 w 4015365"/>
                <a:gd name="connsiteY1" fmla="*/ 2679273 h 2679858"/>
                <a:gd name="connsiteX2" fmla="*/ 3883916 w 4015365"/>
                <a:gd name="connsiteY2" fmla="*/ 2666617 h 2679858"/>
                <a:gd name="connsiteX3" fmla="*/ 3995960 w 4015365"/>
                <a:gd name="connsiteY3" fmla="*/ 2007683 h 2679858"/>
                <a:gd name="connsiteX4" fmla="*/ 2008020 w 4015365"/>
                <a:gd name="connsiteY4" fmla="*/ 19743 h 2679858"/>
                <a:gd name="connsiteX5" fmla="*/ 19911 w 4015365"/>
                <a:gd name="connsiteY5" fmla="*/ 2007683 h 2679858"/>
                <a:gd name="connsiteX6" fmla="*/ 131956 w 4015365"/>
                <a:gd name="connsiteY6" fmla="*/ 2666617 h 2679858"/>
                <a:gd name="connsiteX7" fmla="*/ 125881 w 4015365"/>
                <a:gd name="connsiteY7" fmla="*/ 2679273 h 2679858"/>
                <a:gd name="connsiteX8" fmla="*/ 113225 w 4015365"/>
                <a:gd name="connsiteY8" fmla="*/ 2673198 h 2679858"/>
                <a:gd name="connsiteX9" fmla="*/ 0 w 4015365"/>
                <a:gd name="connsiteY9" fmla="*/ 2007683 h 2679858"/>
                <a:gd name="connsiteX10" fmla="*/ 2007683 w 4015365"/>
                <a:gd name="connsiteY10" fmla="*/ 0 h 2679858"/>
                <a:gd name="connsiteX11" fmla="*/ 4015366 w 4015365"/>
                <a:gd name="connsiteY11" fmla="*/ 2007683 h 2679858"/>
                <a:gd name="connsiteX12" fmla="*/ 3902140 w 4015365"/>
                <a:gd name="connsiteY12" fmla="*/ 2673198 h 2679858"/>
                <a:gd name="connsiteX13" fmla="*/ 3892859 w 4015365"/>
                <a:gd name="connsiteY13" fmla="*/ 2679779 h 267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5365" h="2679858">
                  <a:moveTo>
                    <a:pt x="3893197" y="2679779"/>
                  </a:moveTo>
                  <a:cubicBezTo>
                    <a:pt x="3892184" y="2679779"/>
                    <a:pt x="3891003" y="2679610"/>
                    <a:pt x="3889991" y="2679273"/>
                  </a:cubicBezTo>
                  <a:cubicBezTo>
                    <a:pt x="3884760" y="2677417"/>
                    <a:pt x="3882060" y="2671848"/>
                    <a:pt x="3883916" y="2666617"/>
                  </a:cubicBezTo>
                  <a:cubicBezTo>
                    <a:pt x="3958331" y="2455016"/>
                    <a:pt x="3995960" y="2233290"/>
                    <a:pt x="3995960" y="2007683"/>
                  </a:cubicBezTo>
                  <a:cubicBezTo>
                    <a:pt x="3995960" y="911540"/>
                    <a:pt x="3104163" y="19743"/>
                    <a:pt x="2008020" y="19743"/>
                  </a:cubicBezTo>
                  <a:cubicBezTo>
                    <a:pt x="911877" y="19743"/>
                    <a:pt x="19911" y="911540"/>
                    <a:pt x="19911" y="2007683"/>
                  </a:cubicBezTo>
                  <a:cubicBezTo>
                    <a:pt x="19911" y="2233290"/>
                    <a:pt x="57541" y="2455016"/>
                    <a:pt x="131956" y="2666617"/>
                  </a:cubicBezTo>
                  <a:cubicBezTo>
                    <a:pt x="133812" y="2671848"/>
                    <a:pt x="131112" y="2677417"/>
                    <a:pt x="125881" y="2679273"/>
                  </a:cubicBezTo>
                  <a:cubicBezTo>
                    <a:pt x="120819" y="2681129"/>
                    <a:pt x="115081" y="2678429"/>
                    <a:pt x="113225" y="2673198"/>
                  </a:cubicBezTo>
                  <a:cubicBezTo>
                    <a:pt x="38135" y="2459572"/>
                    <a:pt x="0" y="2235652"/>
                    <a:pt x="0" y="2007683"/>
                  </a:cubicBezTo>
                  <a:cubicBezTo>
                    <a:pt x="0" y="900572"/>
                    <a:pt x="900740" y="0"/>
                    <a:pt x="2007683" y="0"/>
                  </a:cubicBezTo>
                  <a:cubicBezTo>
                    <a:pt x="3114625" y="0"/>
                    <a:pt x="4015366" y="900741"/>
                    <a:pt x="4015366" y="2007683"/>
                  </a:cubicBezTo>
                  <a:cubicBezTo>
                    <a:pt x="4015366" y="2235652"/>
                    <a:pt x="3977230" y="2459572"/>
                    <a:pt x="3902140" y="2673198"/>
                  </a:cubicBezTo>
                  <a:cubicBezTo>
                    <a:pt x="3900790" y="2677248"/>
                    <a:pt x="3896909" y="2679779"/>
                    <a:pt x="3892859" y="2679779"/>
                  </a:cubicBezTo>
                  <a:close/>
                </a:path>
              </a:pathLst>
            </a:custGeom>
            <a:solidFill>
              <a:srgbClr val="000000"/>
            </a:solidFill>
            <a:ln w="168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42969E-6462-49BB-5F00-AA1E29F3225C}"/>
                </a:ext>
              </a:extLst>
            </p:cNvPr>
            <p:cNvSpPr/>
            <p:nvPr/>
          </p:nvSpPr>
          <p:spPr>
            <a:xfrm>
              <a:off x="7698858" y="5380829"/>
              <a:ext cx="64275" cy="64275"/>
            </a:xfrm>
            <a:custGeom>
              <a:avLst/>
              <a:gdLst>
                <a:gd name="connsiteX0" fmla="*/ 72436 w 74507"/>
                <a:gd name="connsiteY0" fmla="*/ 49488 h 74507"/>
                <a:gd name="connsiteX1" fmla="*/ 25020 w 74507"/>
                <a:gd name="connsiteY1" fmla="*/ 72436 h 74507"/>
                <a:gd name="connsiteX2" fmla="*/ 2071 w 74507"/>
                <a:gd name="connsiteY2" fmla="*/ 25020 h 74507"/>
                <a:gd name="connsiteX3" fmla="*/ 49487 w 74507"/>
                <a:gd name="connsiteY3" fmla="*/ 2071 h 74507"/>
                <a:gd name="connsiteX4" fmla="*/ 72436 w 74507"/>
                <a:gd name="connsiteY4" fmla="*/ 49488 h 7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07" h="74507">
                  <a:moveTo>
                    <a:pt x="72436" y="49488"/>
                  </a:moveTo>
                  <a:cubicBezTo>
                    <a:pt x="65686" y="68893"/>
                    <a:pt x="44425" y="79186"/>
                    <a:pt x="25020" y="72436"/>
                  </a:cubicBezTo>
                  <a:cubicBezTo>
                    <a:pt x="5615" y="65687"/>
                    <a:pt x="-4678" y="44425"/>
                    <a:pt x="2071" y="25020"/>
                  </a:cubicBezTo>
                  <a:cubicBezTo>
                    <a:pt x="8821" y="5615"/>
                    <a:pt x="30082" y="-4678"/>
                    <a:pt x="49487" y="2071"/>
                  </a:cubicBezTo>
                  <a:cubicBezTo>
                    <a:pt x="68892" y="8821"/>
                    <a:pt x="79186" y="30082"/>
                    <a:pt x="72436" y="49488"/>
                  </a:cubicBezTo>
                  <a:close/>
                </a:path>
              </a:pathLst>
            </a:custGeom>
            <a:solidFill>
              <a:srgbClr val="404040"/>
            </a:solidFill>
            <a:ln w="16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047234B-0AE5-918E-27AC-4104C94D45F7}"/>
                </a:ext>
              </a:extLst>
            </p:cNvPr>
            <p:cNvSpPr/>
            <p:nvPr/>
          </p:nvSpPr>
          <p:spPr>
            <a:xfrm>
              <a:off x="4445840" y="5380829"/>
              <a:ext cx="64275" cy="64275"/>
            </a:xfrm>
            <a:custGeom>
              <a:avLst/>
              <a:gdLst>
                <a:gd name="connsiteX0" fmla="*/ 2071 w 74507"/>
                <a:gd name="connsiteY0" fmla="*/ 49488 h 74507"/>
                <a:gd name="connsiteX1" fmla="*/ 49487 w 74507"/>
                <a:gd name="connsiteY1" fmla="*/ 72436 h 74507"/>
                <a:gd name="connsiteX2" fmla="*/ 72436 w 74507"/>
                <a:gd name="connsiteY2" fmla="*/ 25020 h 74507"/>
                <a:gd name="connsiteX3" fmla="*/ 25020 w 74507"/>
                <a:gd name="connsiteY3" fmla="*/ 2071 h 74507"/>
                <a:gd name="connsiteX4" fmla="*/ 2071 w 74507"/>
                <a:gd name="connsiteY4" fmla="*/ 49488 h 7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07" h="74507">
                  <a:moveTo>
                    <a:pt x="2071" y="49488"/>
                  </a:moveTo>
                  <a:cubicBezTo>
                    <a:pt x="8821" y="68893"/>
                    <a:pt x="30082" y="79186"/>
                    <a:pt x="49487" y="72436"/>
                  </a:cubicBezTo>
                  <a:cubicBezTo>
                    <a:pt x="68893" y="65687"/>
                    <a:pt x="79186" y="44425"/>
                    <a:pt x="72436" y="25020"/>
                  </a:cubicBezTo>
                  <a:cubicBezTo>
                    <a:pt x="65687" y="5615"/>
                    <a:pt x="44425" y="-4678"/>
                    <a:pt x="25020" y="2071"/>
                  </a:cubicBezTo>
                  <a:cubicBezTo>
                    <a:pt x="5615" y="8821"/>
                    <a:pt x="-4679" y="30082"/>
                    <a:pt x="2071" y="49488"/>
                  </a:cubicBezTo>
                  <a:close/>
                </a:path>
              </a:pathLst>
            </a:custGeom>
            <a:solidFill>
              <a:srgbClr val="404040"/>
            </a:solidFill>
            <a:ln w="168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40453F28-63E0-4297-5EDE-E8C016B0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10" y="1671735"/>
            <a:ext cx="2449957" cy="721589"/>
          </a:xfrm>
          <a:prstGeom prst="rect">
            <a:avLst/>
          </a:prstGeom>
          <a:solidFill>
            <a:srgbClr val="F2F2F2">
              <a:alpha val="83000"/>
            </a:srgbClr>
          </a:solidFill>
        </p:spPr>
      </p:pic>
      <p:pic>
        <p:nvPicPr>
          <p:cNvPr id="1032" name="Picture 8" descr="Laravel png images | PNGEgg">
            <a:extLst>
              <a:ext uri="{FF2B5EF4-FFF2-40B4-BE49-F238E27FC236}">
                <a16:creationId xmlns:a16="http://schemas.microsoft.com/office/drawing/2014/main" id="{CDDB3350-63D1-DF36-5D23-67E46F3CF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874" y1="83908" x2="27874" y2="83908"/>
                        <a14:foregroundMark x1="38793" y1="78736" x2="38793" y2="78736"/>
                        <a14:foregroundMark x1="41667" y1="78736" x2="41667" y2="78736"/>
                        <a14:foregroundMark x1="47989" y1="82184" x2="47989" y2="82184"/>
                        <a14:foregroundMark x1="60920" y1="78736" x2="60920" y2="78736"/>
                        <a14:foregroundMark x1="70977" y1="77011" x2="70977" y2="77011"/>
                        <a14:foregroundMark x1="74138" y1="80460" x2="74138" y2="80460"/>
                        <a14:backgroundMark x1="44253" y1="21264" x2="44253" y2="21264"/>
                        <a14:backgroundMark x1="46552" y1="36782" x2="46552" y2="36782"/>
                        <a14:backgroundMark x1="40805" y1="38506" x2="40805" y2="38506"/>
                        <a14:backgroundMark x1="51724" y1="44828" x2="51724" y2="44828"/>
                        <a14:backgroundMark x1="52586" y1="54598" x2="52586" y2="54598"/>
                        <a14:backgroundMark x1="58333" y1="28736" x2="58333" y2="28736"/>
                        <a14:backgroundMark x1="59195" y1="37931" x2="59195" y2="37931"/>
                        <a14:backgroundMark x1="54885" y1="34483" x2="54885" y2="34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3" r="21189"/>
          <a:stretch/>
        </p:blipFill>
        <p:spPr bwMode="auto">
          <a:xfrm>
            <a:off x="7997387" y="3227143"/>
            <a:ext cx="1743764" cy="1527526"/>
          </a:xfrm>
          <a:prstGeom prst="rect">
            <a:avLst/>
          </a:prstGeom>
          <a:solidFill>
            <a:srgbClr val="F2F2F2">
              <a:alpha val="83000"/>
            </a:srgbClr>
          </a:solidFill>
        </p:spPr>
      </p:pic>
      <p:pic>
        <p:nvPicPr>
          <p:cNvPr id="1030" name="Picture 6" descr="React full logo transparent PNG - StickPNG">
            <a:extLst>
              <a:ext uri="{FF2B5EF4-FFF2-40B4-BE49-F238E27FC236}">
                <a16:creationId xmlns:a16="http://schemas.microsoft.com/office/drawing/2014/main" id="{697AAF78-ED16-CE47-022C-1AD75514E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23" b="92237" l="10000" r="90000">
                        <a14:foregroundMark x1="52174" y1="39269" x2="52174" y2="39269"/>
                        <a14:foregroundMark x1="60435" y1="8676" x2="60435" y2="8676"/>
                        <a14:foregroundMark x1="32174" y1="6849" x2="32174" y2="6849"/>
                        <a14:foregroundMark x1="63478" y1="8219" x2="63478" y2="8219"/>
                        <a14:foregroundMark x1="63043" y1="5936" x2="63043" y2="5936"/>
                        <a14:foregroundMark x1="56087" y1="90411" x2="56087" y2="90411"/>
                        <a14:foregroundMark x1="71304" y1="89498" x2="71304" y2="89498"/>
                        <a14:foregroundMark x1="64783" y1="92237" x2="64783" y2="92237"/>
                        <a14:foregroundMark x1="39130" y1="89498" x2="39130" y2="89498"/>
                        <a14:foregroundMark x1="33913" y1="87671" x2="33913" y2="87671"/>
                        <a14:foregroundMark x1="64348" y1="84932" x2="64348" y2="84932"/>
                        <a14:foregroundMark x1="64348" y1="6849" x2="64348" y2="6849"/>
                        <a14:foregroundMark x1="62174" y1="5479" x2="64348" y2="5479"/>
                        <a14:backgroundMark x1="64783" y1="92237" x2="64783" y2="92237"/>
                        <a14:backgroundMark x1="53478" y1="95890" x2="53478" y2="95890"/>
                        <a14:backgroundMark x1="54783" y1="94521" x2="54783" y2="9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8" r="5750"/>
          <a:stretch/>
        </p:blipFill>
        <p:spPr bwMode="auto">
          <a:xfrm>
            <a:off x="2666497" y="3080310"/>
            <a:ext cx="1647034" cy="1821192"/>
          </a:xfrm>
          <a:prstGeom prst="rect">
            <a:avLst/>
          </a:prstGeom>
          <a:solidFill>
            <a:srgbClr val="F2F2F2">
              <a:alpha val="83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215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0" grpId="0"/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475F209C-964D-EC6E-47AE-92EED6A498E3}"/>
              </a:ext>
            </a:extLst>
          </p:cNvPr>
          <p:cNvSpPr txBox="1"/>
          <p:nvPr/>
        </p:nvSpPr>
        <p:spPr>
          <a:xfrm>
            <a:off x="4008408" y="670022"/>
            <a:ext cx="41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vo" panose="02000000000000000000" pitchFamily="2" charset="0"/>
                <a:cs typeface="Arial" pitchFamily="34" charset="0"/>
              </a:rPr>
              <a:t>Main Features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EE26A-B983-6C8D-DA41-C858CFAC8672}"/>
              </a:ext>
            </a:extLst>
          </p:cNvPr>
          <p:cNvSpPr txBox="1"/>
          <p:nvPr/>
        </p:nvSpPr>
        <p:spPr>
          <a:xfrm>
            <a:off x="1242889" y="2132422"/>
            <a:ext cx="194410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/>
              <a:t>Flexibility in Adding Robots.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BD270F-6EFD-5911-CB13-F6C38A0D61C1}"/>
              </a:ext>
            </a:extLst>
          </p:cNvPr>
          <p:cNvSpPr txBox="1"/>
          <p:nvPr/>
        </p:nvSpPr>
        <p:spPr>
          <a:xfrm>
            <a:off x="3789990" y="4419045"/>
            <a:ext cx="204915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/>
              <a:t>Creating Maps/Paths.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7C7276-AF44-FAF5-CE05-BA99415DAAE6}"/>
              </a:ext>
            </a:extLst>
          </p:cNvPr>
          <p:cNvSpPr txBox="1"/>
          <p:nvPr/>
        </p:nvSpPr>
        <p:spPr>
          <a:xfrm>
            <a:off x="6562585" y="1974733"/>
            <a:ext cx="1944105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/>
              <a:t>Creating and assigning tasks to robots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07D139F-A6EC-A6AC-784F-7F7B9D281568}"/>
              </a:ext>
            </a:extLst>
          </p:cNvPr>
          <p:cNvSpPr txBox="1"/>
          <p:nvPr/>
        </p:nvSpPr>
        <p:spPr>
          <a:xfrm>
            <a:off x="9483539" y="4420525"/>
            <a:ext cx="1944105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/>
              <a:t>Control robots with real-time data visualization.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3EF0C-5073-7BD8-1668-D3221B9653CF}"/>
              </a:ext>
            </a:extLst>
          </p:cNvPr>
          <p:cNvGrpSpPr/>
          <p:nvPr/>
        </p:nvGrpSpPr>
        <p:grpSpPr>
          <a:xfrm>
            <a:off x="1278471" y="3214767"/>
            <a:ext cx="1828800" cy="1828800"/>
            <a:chOff x="2572137" y="3100219"/>
            <a:chExt cx="1070535" cy="1070205"/>
          </a:xfrm>
        </p:grpSpPr>
        <p:sp>
          <p:nvSpPr>
            <p:cNvPr id="3" name="淘宝店chenying0907 5">
              <a:extLst>
                <a:ext uri="{FF2B5EF4-FFF2-40B4-BE49-F238E27FC236}">
                  <a16:creationId xmlns:a16="http://schemas.microsoft.com/office/drawing/2014/main" id="{6CE2DE93-1991-425A-FB93-10B697B4442B}"/>
                </a:ext>
              </a:extLst>
            </p:cNvPr>
            <p:cNvSpPr/>
            <p:nvPr/>
          </p:nvSpPr>
          <p:spPr bwMode="auto">
            <a:xfrm rot="13500000">
              <a:off x="2572302" y="3100054"/>
              <a:ext cx="1070205" cy="1070535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D1910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淘宝店chenying0907 6">
              <a:extLst>
                <a:ext uri="{FF2B5EF4-FFF2-40B4-BE49-F238E27FC236}">
                  <a16:creationId xmlns:a16="http://schemas.microsoft.com/office/drawing/2014/main" id="{7BBA9D0E-41A2-1E67-F011-3EC2213025E4}"/>
                </a:ext>
              </a:extLst>
            </p:cNvPr>
            <p:cNvSpPr/>
            <p:nvPr/>
          </p:nvSpPr>
          <p:spPr bwMode="auto">
            <a:xfrm rot="13500000">
              <a:off x="2714646" y="3242441"/>
              <a:ext cx="785520" cy="785762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B91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678B2-3E85-2887-7405-1BC4CAB7C148}"/>
              </a:ext>
            </a:extLst>
          </p:cNvPr>
          <p:cNvGrpSpPr/>
          <p:nvPr/>
        </p:nvGrpSpPr>
        <p:grpSpPr>
          <a:xfrm>
            <a:off x="3834033" y="2194744"/>
            <a:ext cx="1828800" cy="1828800"/>
            <a:chOff x="4066599" y="2707175"/>
            <a:chExt cx="1070205" cy="1070535"/>
          </a:xfrm>
        </p:grpSpPr>
        <p:sp>
          <p:nvSpPr>
            <p:cNvPr id="52" name="淘宝店chenying0907 5">
              <a:extLst>
                <a:ext uri="{FF2B5EF4-FFF2-40B4-BE49-F238E27FC236}">
                  <a16:creationId xmlns:a16="http://schemas.microsoft.com/office/drawing/2014/main" id="{BB6559E4-1027-4234-FDE7-63DD9BB603AC}"/>
                </a:ext>
              </a:extLst>
            </p:cNvPr>
            <p:cNvSpPr/>
            <p:nvPr/>
          </p:nvSpPr>
          <p:spPr bwMode="auto">
            <a:xfrm rot="8342815" flipV="1">
              <a:off x="4066599" y="2707175"/>
              <a:ext cx="1070205" cy="1070535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B2540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淘宝店chenying0907 6">
              <a:extLst>
                <a:ext uri="{FF2B5EF4-FFF2-40B4-BE49-F238E27FC236}">
                  <a16:creationId xmlns:a16="http://schemas.microsoft.com/office/drawing/2014/main" id="{CE89A705-C864-6636-4B53-EA341BF1157E}"/>
                </a:ext>
              </a:extLst>
            </p:cNvPr>
            <p:cNvSpPr/>
            <p:nvPr/>
          </p:nvSpPr>
          <p:spPr bwMode="auto">
            <a:xfrm rot="8342815" flipV="1">
              <a:off x="4208943" y="2849561"/>
              <a:ext cx="785520" cy="785762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7811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7E8F21-8AF4-95D8-8AF8-534BE41B4DB1}"/>
              </a:ext>
            </a:extLst>
          </p:cNvPr>
          <p:cNvGrpSpPr/>
          <p:nvPr/>
        </p:nvGrpSpPr>
        <p:grpSpPr>
          <a:xfrm>
            <a:off x="6561889" y="3214767"/>
            <a:ext cx="1828800" cy="1828800"/>
            <a:chOff x="5560732" y="3100221"/>
            <a:chExt cx="1070535" cy="1070205"/>
          </a:xfrm>
        </p:grpSpPr>
        <p:sp>
          <p:nvSpPr>
            <p:cNvPr id="152" name="淘宝店chenying0907 5">
              <a:extLst>
                <a:ext uri="{FF2B5EF4-FFF2-40B4-BE49-F238E27FC236}">
                  <a16:creationId xmlns:a16="http://schemas.microsoft.com/office/drawing/2014/main" id="{217BECCC-FCB6-ACB9-5C75-CA40C9278593}"/>
                </a:ext>
              </a:extLst>
            </p:cNvPr>
            <p:cNvSpPr/>
            <p:nvPr/>
          </p:nvSpPr>
          <p:spPr bwMode="auto">
            <a:xfrm rot="13500000">
              <a:off x="5560897" y="3100056"/>
              <a:ext cx="1070205" cy="1070535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95A91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" name="淘宝店chenying0907 6">
              <a:extLst>
                <a:ext uri="{FF2B5EF4-FFF2-40B4-BE49-F238E27FC236}">
                  <a16:creationId xmlns:a16="http://schemas.microsoft.com/office/drawing/2014/main" id="{5A078797-5CF4-2BBA-5003-C970CACF27FA}"/>
                </a:ext>
              </a:extLst>
            </p:cNvPr>
            <p:cNvSpPr/>
            <p:nvPr/>
          </p:nvSpPr>
          <p:spPr bwMode="auto">
            <a:xfrm rot="13500000">
              <a:off x="5703241" y="3242442"/>
              <a:ext cx="785520" cy="785762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C4D9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77DB0D-08E3-6F3D-DB65-06FB7D73A239}"/>
              </a:ext>
            </a:extLst>
          </p:cNvPr>
          <p:cNvGrpSpPr/>
          <p:nvPr/>
        </p:nvGrpSpPr>
        <p:grpSpPr>
          <a:xfrm>
            <a:off x="9515935" y="2200806"/>
            <a:ext cx="1828800" cy="1828800"/>
            <a:chOff x="7055194" y="2707176"/>
            <a:chExt cx="1070205" cy="1070535"/>
          </a:xfrm>
        </p:grpSpPr>
        <p:sp>
          <p:nvSpPr>
            <p:cNvPr id="155" name="淘宝店chenying0907 5">
              <a:extLst>
                <a:ext uri="{FF2B5EF4-FFF2-40B4-BE49-F238E27FC236}">
                  <a16:creationId xmlns:a16="http://schemas.microsoft.com/office/drawing/2014/main" id="{C062BFA7-9AAD-7A79-F8F2-8CAC96388477}"/>
                </a:ext>
              </a:extLst>
            </p:cNvPr>
            <p:cNvSpPr/>
            <p:nvPr/>
          </p:nvSpPr>
          <p:spPr bwMode="auto">
            <a:xfrm rot="8342815" flipV="1">
              <a:off x="7055194" y="2707176"/>
              <a:ext cx="1070205" cy="1070535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076F77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6" name="淘宝店chenying0907 6">
              <a:extLst>
                <a:ext uri="{FF2B5EF4-FFF2-40B4-BE49-F238E27FC236}">
                  <a16:creationId xmlns:a16="http://schemas.microsoft.com/office/drawing/2014/main" id="{48333590-09BB-43C7-FF57-05A88B24AAC8}"/>
                </a:ext>
              </a:extLst>
            </p:cNvPr>
            <p:cNvSpPr/>
            <p:nvPr/>
          </p:nvSpPr>
          <p:spPr bwMode="auto">
            <a:xfrm rot="8342815" flipV="1">
              <a:off x="7197538" y="2849562"/>
              <a:ext cx="785520" cy="785762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08BA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6CA4797-7695-2697-E19B-71544DAEDA9E}"/>
              </a:ext>
            </a:extLst>
          </p:cNvPr>
          <p:cNvSpPr txBox="1"/>
          <p:nvPr/>
        </p:nvSpPr>
        <p:spPr>
          <a:xfrm>
            <a:off x="1653589" y="3898335"/>
            <a:ext cx="10785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Robots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465B74E-43CE-96AC-3140-350CA05C1E14}"/>
              </a:ext>
            </a:extLst>
          </p:cNvPr>
          <p:cNvSpPr txBox="1"/>
          <p:nvPr/>
        </p:nvSpPr>
        <p:spPr>
          <a:xfrm>
            <a:off x="7047422" y="3898335"/>
            <a:ext cx="8577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Tasks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942D230-5E1E-6EF0-3CFE-040FA84347A4}"/>
              </a:ext>
            </a:extLst>
          </p:cNvPr>
          <p:cNvSpPr txBox="1"/>
          <p:nvPr/>
        </p:nvSpPr>
        <p:spPr>
          <a:xfrm>
            <a:off x="4304690" y="2878312"/>
            <a:ext cx="88748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Paths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B0D236B-EE85-3C56-4F8E-CD3DCEE534C8}"/>
              </a:ext>
            </a:extLst>
          </p:cNvPr>
          <p:cNvSpPr txBox="1"/>
          <p:nvPr/>
        </p:nvSpPr>
        <p:spPr>
          <a:xfrm>
            <a:off x="9644190" y="2884374"/>
            <a:ext cx="157229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9690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7" grpId="0"/>
      <p:bldP spid="138" grpId="0"/>
      <p:bldP spid="140" grpId="0"/>
      <p:bldP spid="143" grpId="0"/>
      <p:bldP spid="190" grpId="0"/>
      <p:bldP spid="192" grpId="0"/>
      <p:bldP spid="207" grpId="0"/>
      <p:bldP spid="208" grpId="0"/>
    </p:bldLst>
  </p:timing>
</p:sld>
</file>

<file path=ppt/theme/theme1.xml><?xml version="1.0" encoding="utf-8"?>
<a:theme xmlns:a="http://schemas.openxmlformats.org/drawingml/2006/main" name="Sketchbubble-Notebook-Theme">
  <a:themeElements>
    <a:clrScheme name="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34A90"/>
      </a:accent2>
      <a:accent3>
        <a:srgbClr val="7F7F7F"/>
      </a:accent3>
      <a:accent4>
        <a:srgbClr val="00B0F0"/>
      </a:accent4>
      <a:accent5>
        <a:srgbClr val="525252"/>
      </a:accent5>
      <a:accent6>
        <a:srgbClr val="FF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shoreBlueTheme" id="{55062882-A252-4A54-95D8-AB27B931CC15}" vid="{C7D72CC0-1861-43B8-B5EE-0DFE882D21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InfoshoreBlueTheme (2)</Template>
  <TotalTime>899</TotalTime>
  <Words>58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Arvo</vt:lpstr>
      <vt:lpstr>Georgia</vt:lpstr>
      <vt:lpstr>Arial</vt:lpstr>
      <vt:lpstr>Calibri</vt:lpstr>
      <vt:lpstr>Sketchbubble-Notebook-Theme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es-Menna.anwar2024</cp:lastModifiedBy>
  <cp:revision>181</cp:revision>
  <dcterms:created xsi:type="dcterms:W3CDTF">2021-01-08T08:29:29Z</dcterms:created>
  <dcterms:modified xsi:type="dcterms:W3CDTF">2024-04-19T21:19:39Z</dcterms:modified>
</cp:coreProperties>
</file>