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79" r:id="rId7"/>
    <p:sldId id="286" r:id="rId8"/>
    <p:sldId id="258" r:id="rId9"/>
    <p:sldId id="280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09-Aug-24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09-Aug-24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0" y="3329790"/>
            <a:ext cx="5592489" cy="3200400"/>
          </a:xfrm>
        </p:spPr>
        <p:txBody>
          <a:bodyPr anchor="ctr"/>
          <a:lstStyle/>
          <a:p>
            <a:r>
              <a:rPr lang="en-US" dirty="0"/>
              <a:t>TEAM </a:t>
            </a:r>
            <a:r>
              <a:rPr lang="en-US" dirty="0" err="1"/>
              <a:t>grover</a:t>
            </a:r>
            <a:r>
              <a:rPr lang="en-US" dirty="0"/>
              <a:t> : audit 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568" y="519546"/>
            <a:ext cx="4179570" cy="2189018"/>
          </a:xfrm>
        </p:spPr>
        <p:txBody>
          <a:bodyPr/>
          <a:lstStyle/>
          <a:p>
            <a:pPr algn="ctr"/>
            <a:r>
              <a:rPr lang="en-US" dirty="0"/>
              <a:t>TEAM ROLES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E3D4E-18FA-F30D-C4C4-72DF37103DD0}"/>
              </a:ext>
            </a:extLst>
          </p:cNvPr>
          <p:cNvSpPr txBox="1"/>
          <p:nvPr/>
        </p:nvSpPr>
        <p:spPr>
          <a:xfrm>
            <a:off x="6970568" y="2660073"/>
            <a:ext cx="5117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VIKALP SHENDEKAR (DRIVE TRAIN TEAM)</a:t>
            </a:r>
          </a:p>
          <a:p>
            <a:r>
              <a:rPr lang="en-US" sz="2000" dirty="0"/>
              <a:t>ABHISHEK CHOZHIYATTIL (DRIVE TRAIN TEAM)</a:t>
            </a:r>
          </a:p>
          <a:p>
            <a:r>
              <a:rPr lang="en-US" sz="2000" dirty="0"/>
              <a:t>ADNAN AZMIE (AUTONOMOUS TEAM)</a:t>
            </a:r>
          </a:p>
          <a:p>
            <a:r>
              <a:rPr lang="en-US" sz="2000" dirty="0"/>
              <a:t>RUSSELL REHIM (DRIVE TRAIN)</a:t>
            </a:r>
          </a:p>
          <a:p>
            <a:r>
              <a:rPr lang="en-US" sz="2000" dirty="0"/>
              <a:t>VISWADEEP KOPALLI (AUTONOMOUS TEAM)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PROJECT setup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56" r="2156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2CFCF3-C88B-D655-7A79-B886DE9E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54EA8E-BDDD-935C-55B0-B7B89030A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CAD design of the line drawing machine done 60%.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Touch screen setup on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the hardware of the </a:t>
            </a:r>
            <a:r>
              <a:rPr lang="en-US" dirty="0" err="1"/>
              <a:t>grover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Repository and website up and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ConOps</a:t>
            </a:r>
            <a:r>
              <a:rPr lang="en-US" dirty="0"/>
              <a:t> and other coursework related documentation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workshop space has been acquired.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066-9CF6-9C3F-84FD-94716F13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DISTRIBUTION and future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070B2-00F2-EBCE-10ED-D6755532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DRIVE TRAIN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C96EF-117A-FC22-5650-66C315008EB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223953" cy="2907164"/>
          </a:xfrm>
        </p:spPr>
        <p:txBody>
          <a:bodyPr/>
          <a:lstStyle/>
          <a:p>
            <a:r>
              <a:rPr lang="en-US" dirty="0"/>
              <a:t>LINE DRAWING MACHINE</a:t>
            </a:r>
          </a:p>
          <a:p>
            <a:r>
              <a:rPr lang="en-US" dirty="0"/>
              <a:t>DEVELOP DRIVETRAIN</a:t>
            </a:r>
          </a:p>
          <a:p>
            <a:r>
              <a:rPr lang="en-US" dirty="0"/>
              <a:t>SELECT AND FINALISE THE REQUIRED PARTS</a:t>
            </a:r>
          </a:p>
          <a:p>
            <a:r>
              <a:rPr lang="en-US" dirty="0"/>
              <a:t>DRAW UP CAD DESIGNS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78C76-0DBA-2EAE-6C92-643DCE10982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TEAM AUTONOMOUS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TEST BED : YAHBOOM TRANSBOT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AUTONOMOUS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THE GROVER PLOTTER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ROS 2 AND INTEGRATE WITH EXISTING HARDWARE.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GPS TESTING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pPr algn="ctr"/>
            <a:r>
              <a:rPr lang="en-US" dirty="0"/>
              <a:t>Client comms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Client comms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budget estimate has been communicated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distribution, project setup and plan have been communicated.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has been acquired from the client for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established with the software team that’s also working on the rover.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{E4E232D9-4DA9-47D7-951B-2ED7ED11011A}tf67328976_win32</Template>
  <TotalTime>65</TotalTime>
  <Words>198</Words>
  <Application>Microsoft Office PowerPoint</Application>
  <PresentationFormat>Widescreen</PresentationFormat>
  <Paragraphs>46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TEAM grover : audit 1</vt:lpstr>
      <vt:lpstr>TEAM ROLES   </vt:lpstr>
      <vt:lpstr>PROJECT setup</vt:lpstr>
      <vt:lpstr>PROJECT STATUS</vt:lpstr>
      <vt:lpstr>PROJECT DISTRIBUTION and future</vt:lpstr>
      <vt:lpstr>Client comms </vt:lpstr>
      <vt:lpstr>Client comms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Viswadeep Kopalli</dc:creator>
  <cp:lastModifiedBy>Viswadeep Kopalli</cp:lastModifiedBy>
  <cp:revision>4</cp:revision>
  <dcterms:created xsi:type="dcterms:W3CDTF">2024-08-09T03:11:16Z</dcterms:created>
  <dcterms:modified xsi:type="dcterms:W3CDTF">2024-08-09T06:18:50Z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