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7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4" autoAdjust="0"/>
    <p:restoredTop sz="94637"/>
  </p:normalViewPr>
  <p:slideViewPr>
    <p:cSldViewPr snapToGrid="0" snapToObjects="1">
      <p:cViewPr varScale="1">
        <p:scale>
          <a:sx n="71" d="100"/>
          <a:sy n="71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5E5B5-C7B7-4F17-83A7-4CADD5D65F8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E225B-35D0-42E5-986A-20B371042112}">
      <dgm:prSet/>
      <dgm:spPr>
        <a:solidFill>
          <a:schemeClr val="bg2"/>
        </a:solidFill>
      </dgm:spPr>
      <dgm:t>
        <a:bodyPr/>
        <a:lstStyle/>
        <a:p>
          <a:r>
            <a:rPr lang="en-US"/>
            <a:t>Assist</a:t>
          </a:r>
        </a:p>
      </dgm:t>
    </dgm:pt>
    <dgm:pt modelId="{886B0E7C-9446-4268-AB10-EEC270DC1B54}" type="parTrans" cxnId="{267875D6-F086-4D9C-85EE-8B6264BD6EAC}">
      <dgm:prSet/>
      <dgm:spPr/>
      <dgm:t>
        <a:bodyPr/>
        <a:lstStyle/>
        <a:p>
          <a:endParaRPr lang="en-US"/>
        </a:p>
      </dgm:t>
    </dgm:pt>
    <dgm:pt modelId="{7CC3A149-2553-414B-8497-198127879788}" type="sibTrans" cxnId="{267875D6-F086-4D9C-85EE-8B6264BD6EAC}">
      <dgm:prSet/>
      <dgm:spPr/>
      <dgm:t>
        <a:bodyPr/>
        <a:lstStyle/>
        <a:p>
          <a:endParaRPr lang="en-US"/>
        </a:p>
      </dgm:t>
    </dgm:pt>
    <dgm:pt modelId="{71361F61-D5D4-427F-AE6D-E1052ACCE0F4}">
      <dgm:prSet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Help </a:t>
          </a:r>
          <a:r>
            <a:rPr lang="en-US" dirty="0"/>
            <a:t>persons who are </a:t>
          </a:r>
          <a:r>
            <a:rPr lang="en-US" dirty="0" smtClean="0"/>
            <a:t>in problem by </a:t>
          </a:r>
          <a:r>
            <a:rPr lang="en-US" dirty="0"/>
            <a:t>resolving </a:t>
          </a:r>
          <a:r>
            <a:rPr lang="en-US" dirty="0" smtClean="0"/>
            <a:t>there issue as </a:t>
          </a:r>
          <a:r>
            <a:rPr lang="en-US" dirty="0"/>
            <a:t>soon as possible</a:t>
          </a:r>
        </a:p>
      </dgm:t>
    </dgm:pt>
    <dgm:pt modelId="{F7B5FBA1-2D90-4A77-8735-F7C4B73ECEAD}" type="parTrans" cxnId="{F4F95794-2EEB-4685-8130-9F158F0F2C1A}">
      <dgm:prSet/>
      <dgm:spPr/>
      <dgm:t>
        <a:bodyPr/>
        <a:lstStyle/>
        <a:p>
          <a:endParaRPr lang="en-US"/>
        </a:p>
      </dgm:t>
    </dgm:pt>
    <dgm:pt modelId="{3E5EF175-D0C8-4148-9EB3-3E42BE761F99}" type="sibTrans" cxnId="{F4F95794-2EEB-4685-8130-9F158F0F2C1A}">
      <dgm:prSet/>
      <dgm:spPr/>
      <dgm:t>
        <a:bodyPr/>
        <a:lstStyle/>
        <a:p>
          <a:endParaRPr lang="en-US"/>
        </a:p>
      </dgm:t>
    </dgm:pt>
    <dgm:pt modelId="{18141CC4-D318-4F64-8BF6-C21DA58E5F6E}">
      <dgm:prSet/>
      <dgm:spPr>
        <a:solidFill>
          <a:schemeClr val="bg2"/>
        </a:solidFill>
      </dgm:spPr>
      <dgm:t>
        <a:bodyPr/>
        <a:lstStyle/>
        <a:p>
          <a:r>
            <a:rPr lang="en-US"/>
            <a:t>Provide</a:t>
          </a:r>
        </a:p>
      </dgm:t>
    </dgm:pt>
    <dgm:pt modelId="{28C6AD2B-A238-4299-9C26-59AA95D977F6}" type="parTrans" cxnId="{0F121BFB-4E54-4897-8B4A-E0662EFD03B4}">
      <dgm:prSet/>
      <dgm:spPr/>
      <dgm:t>
        <a:bodyPr/>
        <a:lstStyle/>
        <a:p>
          <a:endParaRPr lang="en-US"/>
        </a:p>
      </dgm:t>
    </dgm:pt>
    <dgm:pt modelId="{648B7CD7-0BC5-441A-ABEE-E7971CBD07D2}" type="sibTrans" cxnId="{0F121BFB-4E54-4897-8B4A-E0662EFD03B4}">
      <dgm:prSet/>
      <dgm:spPr/>
      <dgm:t>
        <a:bodyPr/>
        <a:lstStyle/>
        <a:p>
          <a:endParaRPr lang="en-US"/>
        </a:p>
      </dgm:t>
    </dgm:pt>
    <dgm:pt modelId="{5A96FE21-0282-4B3A-96BF-6CEC365B5631}">
      <dgm:prSet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Provide appropriate care/support</a:t>
          </a:r>
        </a:p>
      </dgm:t>
    </dgm:pt>
    <dgm:pt modelId="{995D0C1A-6DAA-4AFD-9C23-0857531052BF}" type="parTrans" cxnId="{EAE97F76-A081-4162-BBB3-6EB79FD5DDBF}">
      <dgm:prSet/>
      <dgm:spPr/>
      <dgm:t>
        <a:bodyPr/>
        <a:lstStyle/>
        <a:p>
          <a:endParaRPr lang="en-US"/>
        </a:p>
      </dgm:t>
    </dgm:pt>
    <dgm:pt modelId="{35963769-2785-435B-90FF-7B68B1A7CB61}" type="sibTrans" cxnId="{EAE97F76-A081-4162-BBB3-6EB79FD5DDBF}">
      <dgm:prSet/>
      <dgm:spPr/>
      <dgm:t>
        <a:bodyPr/>
        <a:lstStyle/>
        <a:p>
          <a:endParaRPr lang="en-US"/>
        </a:p>
      </dgm:t>
    </dgm:pt>
    <dgm:pt modelId="{D10F200B-F5D7-44AE-930E-616C4BF576F5}">
      <dgm:prSet/>
      <dgm:spPr>
        <a:solidFill>
          <a:schemeClr val="bg2"/>
        </a:solidFill>
      </dgm:spPr>
      <dgm:t>
        <a:bodyPr/>
        <a:lstStyle/>
        <a:p>
          <a:r>
            <a:rPr lang="en-US" dirty="0"/>
            <a:t>Connect</a:t>
          </a:r>
        </a:p>
      </dgm:t>
    </dgm:pt>
    <dgm:pt modelId="{ED02D36E-669F-477E-BB98-FCF76F70DCFA}" type="parTrans" cxnId="{2850A0B0-DCD3-40EE-A6F2-26BE3DD9792D}">
      <dgm:prSet/>
      <dgm:spPr/>
      <dgm:t>
        <a:bodyPr/>
        <a:lstStyle/>
        <a:p>
          <a:endParaRPr lang="en-US"/>
        </a:p>
      </dgm:t>
    </dgm:pt>
    <dgm:pt modelId="{1709822D-550D-45EB-AA78-EA9133C27BCE}" type="sibTrans" cxnId="{2850A0B0-DCD3-40EE-A6F2-26BE3DD9792D}">
      <dgm:prSet/>
      <dgm:spPr/>
      <dgm:t>
        <a:bodyPr/>
        <a:lstStyle/>
        <a:p>
          <a:endParaRPr lang="en-US"/>
        </a:p>
      </dgm:t>
    </dgm:pt>
    <dgm:pt modelId="{2C996479-A051-43B5-B3D8-54227618BC91}">
      <dgm:prSet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Connect people </a:t>
          </a:r>
          <a:r>
            <a:rPr lang="en-US" dirty="0" smtClean="0"/>
            <a:t>during emergency with </a:t>
          </a:r>
          <a:r>
            <a:rPr lang="en-US" dirty="0"/>
            <a:t>all the medical, law enforcement,  mental health treatments they need to get back on their feet and avoid repeat catastrophes.</a:t>
          </a:r>
        </a:p>
      </dgm:t>
    </dgm:pt>
    <dgm:pt modelId="{55CB2531-2163-4951-A817-F4FF26EE0DDC}" type="parTrans" cxnId="{E2FCD4C7-690E-4D97-85FE-FF903ED5301C}">
      <dgm:prSet/>
      <dgm:spPr/>
      <dgm:t>
        <a:bodyPr/>
        <a:lstStyle/>
        <a:p>
          <a:endParaRPr lang="en-US"/>
        </a:p>
      </dgm:t>
    </dgm:pt>
    <dgm:pt modelId="{5ACE98FC-4EBC-4AED-AC3B-7F1B9A5B91DC}" type="sibTrans" cxnId="{E2FCD4C7-690E-4D97-85FE-FF903ED5301C}">
      <dgm:prSet/>
      <dgm:spPr/>
      <dgm:t>
        <a:bodyPr/>
        <a:lstStyle/>
        <a:p>
          <a:endParaRPr lang="en-US"/>
        </a:p>
      </dgm:t>
    </dgm:pt>
    <dgm:pt modelId="{AA0A0510-BFAD-9A40-BFA4-71DD62B91F50}" type="pres">
      <dgm:prSet presAssocID="{9835E5B5-C7B7-4F17-83A7-4CADD5D65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BB5F30-096B-5243-B7B1-26CC59B3D17A}" type="pres">
      <dgm:prSet presAssocID="{F6EE225B-35D0-42E5-986A-20B371042112}" presName="linNode" presStyleCnt="0"/>
      <dgm:spPr/>
    </dgm:pt>
    <dgm:pt modelId="{487AD24E-7AB1-FB4D-A13B-7889759ACBC9}" type="pres">
      <dgm:prSet presAssocID="{F6EE225B-35D0-42E5-986A-20B371042112}" presName="parentText" presStyleLbl="alignNode1" presStyleIdx="0" presStyleCnt="3" custLinFactNeighborY="-98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5074BE36-40F7-854B-959B-C9FEC2BB0AC8}" type="pres">
      <dgm:prSet presAssocID="{F6EE225B-35D0-42E5-986A-20B371042112}" presName="descendantText" presStyleLbl="alignAccFollowNode1" presStyleIdx="0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5F1A4DD4-B14E-8647-B098-795328C7A2A9}" type="pres">
      <dgm:prSet presAssocID="{7CC3A149-2553-414B-8497-198127879788}" presName="sp" presStyleCnt="0"/>
      <dgm:spPr/>
    </dgm:pt>
    <dgm:pt modelId="{878E967A-7AB5-D74D-9744-DD06F621C96E}" type="pres">
      <dgm:prSet presAssocID="{18141CC4-D318-4F64-8BF6-C21DA58E5F6E}" presName="linNode" presStyleCnt="0"/>
      <dgm:spPr/>
    </dgm:pt>
    <dgm:pt modelId="{0684DEFF-859B-F645-AD87-7282473F1A3C}" type="pres">
      <dgm:prSet presAssocID="{18141CC4-D318-4F64-8BF6-C21DA58E5F6E}" presName="parentText" presStyleLbl="alignNode1" presStyleIdx="1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B786D7E1-4255-DA46-8049-07B029FFB7F3}" type="pres">
      <dgm:prSet presAssocID="{18141CC4-D318-4F64-8BF6-C21DA58E5F6E}" presName="descendantText" presStyleLbl="alignAccFollowNode1" presStyleIdx="1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C6B54C72-EBD0-BF4B-8E33-118D4C3262ED}" type="pres">
      <dgm:prSet presAssocID="{648B7CD7-0BC5-441A-ABEE-E7971CBD07D2}" presName="sp" presStyleCnt="0"/>
      <dgm:spPr/>
    </dgm:pt>
    <dgm:pt modelId="{4B85E2D0-B3E2-6F40-8751-1BCECC8CD867}" type="pres">
      <dgm:prSet presAssocID="{D10F200B-F5D7-44AE-930E-616C4BF576F5}" presName="linNode" presStyleCnt="0"/>
      <dgm:spPr/>
    </dgm:pt>
    <dgm:pt modelId="{872BCC31-E1BF-D74B-B435-B579E5312CE4}" type="pres">
      <dgm:prSet presAssocID="{D10F200B-F5D7-44AE-930E-616C4BF576F5}" presName="parentText" presStyleLbl="alignNode1" presStyleIdx="2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D217AE17-3F27-F14C-A88F-DBC5CC8D842C}" type="pres">
      <dgm:prSet presAssocID="{D10F200B-F5D7-44AE-930E-616C4BF576F5}" presName="descendantText" presStyleLbl="alignAccFollowNode1" presStyleIdx="2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4A04CE03-91FE-1C43-A078-4BC6D84F2531}" type="presOf" srcId="{5A96FE21-0282-4B3A-96BF-6CEC365B5631}" destId="{B786D7E1-4255-DA46-8049-07B029FFB7F3}" srcOrd="0" destOrd="0" presId="urn:microsoft.com/office/officeart/2016/7/layout/VerticalSolidActionList"/>
    <dgm:cxn modelId="{F4F95794-2EEB-4685-8130-9F158F0F2C1A}" srcId="{F6EE225B-35D0-42E5-986A-20B371042112}" destId="{71361F61-D5D4-427F-AE6D-E1052ACCE0F4}" srcOrd="0" destOrd="0" parTransId="{F7B5FBA1-2D90-4A77-8735-F7C4B73ECEAD}" sibTransId="{3E5EF175-D0C8-4148-9EB3-3E42BE761F99}"/>
    <dgm:cxn modelId="{E2FCD4C7-690E-4D97-85FE-FF903ED5301C}" srcId="{D10F200B-F5D7-44AE-930E-616C4BF576F5}" destId="{2C996479-A051-43B5-B3D8-54227618BC91}" srcOrd="0" destOrd="0" parTransId="{55CB2531-2163-4951-A817-F4FF26EE0DDC}" sibTransId="{5ACE98FC-4EBC-4AED-AC3B-7F1B9A5B91DC}"/>
    <dgm:cxn modelId="{23A23059-D94D-5643-9646-5B977A8AAD37}" type="presOf" srcId="{D10F200B-F5D7-44AE-930E-616C4BF576F5}" destId="{872BCC31-E1BF-D74B-B435-B579E5312CE4}" srcOrd="0" destOrd="0" presId="urn:microsoft.com/office/officeart/2016/7/layout/VerticalSolidActionList"/>
    <dgm:cxn modelId="{F7D0B66C-88E3-4D48-9E11-0C002F41CF63}" type="presOf" srcId="{9835E5B5-C7B7-4F17-83A7-4CADD5D65F85}" destId="{AA0A0510-BFAD-9A40-BFA4-71DD62B91F50}" srcOrd="0" destOrd="0" presId="urn:microsoft.com/office/officeart/2016/7/layout/VerticalSolidActionList"/>
    <dgm:cxn modelId="{0F121BFB-4E54-4897-8B4A-E0662EFD03B4}" srcId="{9835E5B5-C7B7-4F17-83A7-4CADD5D65F85}" destId="{18141CC4-D318-4F64-8BF6-C21DA58E5F6E}" srcOrd="1" destOrd="0" parTransId="{28C6AD2B-A238-4299-9C26-59AA95D977F6}" sibTransId="{648B7CD7-0BC5-441A-ABEE-E7971CBD07D2}"/>
    <dgm:cxn modelId="{FB2D5D11-7278-114B-BC8D-ED7311EE59FB}" type="presOf" srcId="{71361F61-D5D4-427F-AE6D-E1052ACCE0F4}" destId="{5074BE36-40F7-854B-959B-C9FEC2BB0AC8}" srcOrd="0" destOrd="0" presId="urn:microsoft.com/office/officeart/2016/7/layout/VerticalSolidActionList"/>
    <dgm:cxn modelId="{267875D6-F086-4D9C-85EE-8B6264BD6EAC}" srcId="{9835E5B5-C7B7-4F17-83A7-4CADD5D65F85}" destId="{F6EE225B-35D0-42E5-986A-20B371042112}" srcOrd="0" destOrd="0" parTransId="{886B0E7C-9446-4268-AB10-EEC270DC1B54}" sibTransId="{7CC3A149-2553-414B-8497-198127879788}"/>
    <dgm:cxn modelId="{2850A0B0-DCD3-40EE-A6F2-26BE3DD9792D}" srcId="{9835E5B5-C7B7-4F17-83A7-4CADD5D65F85}" destId="{D10F200B-F5D7-44AE-930E-616C4BF576F5}" srcOrd="2" destOrd="0" parTransId="{ED02D36E-669F-477E-BB98-FCF76F70DCFA}" sibTransId="{1709822D-550D-45EB-AA78-EA9133C27BCE}"/>
    <dgm:cxn modelId="{CA8245E9-28F6-BB4E-B082-476B9854737D}" type="presOf" srcId="{2C996479-A051-43B5-B3D8-54227618BC91}" destId="{D217AE17-3F27-F14C-A88F-DBC5CC8D842C}" srcOrd="0" destOrd="0" presId="urn:microsoft.com/office/officeart/2016/7/layout/VerticalSolidActionList"/>
    <dgm:cxn modelId="{58B0CFE9-4AD8-5042-89C8-AD84F4117288}" type="presOf" srcId="{18141CC4-D318-4F64-8BF6-C21DA58E5F6E}" destId="{0684DEFF-859B-F645-AD87-7282473F1A3C}" srcOrd="0" destOrd="0" presId="urn:microsoft.com/office/officeart/2016/7/layout/VerticalSolidActionList"/>
    <dgm:cxn modelId="{04AD5CCE-3853-A249-9957-C4B7CBBCEB5C}" type="presOf" srcId="{F6EE225B-35D0-42E5-986A-20B371042112}" destId="{487AD24E-7AB1-FB4D-A13B-7889759ACBC9}" srcOrd="0" destOrd="0" presId="urn:microsoft.com/office/officeart/2016/7/layout/VerticalSolidActionList"/>
    <dgm:cxn modelId="{EAE97F76-A081-4162-BBB3-6EB79FD5DDBF}" srcId="{18141CC4-D318-4F64-8BF6-C21DA58E5F6E}" destId="{5A96FE21-0282-4B3A-96BF-6CEC365B5631}" srcOrd="0" destOrd="0" parTransId="{995D0C1A-6DAA-4AFD-9C23-0857531052BF}" sibTransId="{35963769-2785-435B-90FF-7B68B1A7CB61}"/>
    <dgm:cxn modelId="{37C0FD08-84FA-154D-8992-DD6FE3337466}" type="presParOf" srcId="{AA0A0510-BFAD-9A40-BFA4-71DD62B91F50}" destId="{24BB5F30-096B-5243-B7B1-26CC59B3D17A}" srcOrd="0" destOrd="0" presId="urn:microsoft.com/office/officeart/2016/7/layout/VerticalSolidActionList"/>
    <dgm:cxn modelId="{6B8F3FE7-9F7E-EA4D-AAEE-36EBD1F802CF}" type="presParOf" srcId="{24BB5F30-096B-5243-B7B1-26CC59B3D17A}" destId="{487AD24E-7AB1-FB4D-A13B-7889759ACBC9}" srcOrd="0" destOrd="0" presId="urn:microsoft.com/office/officeart/2016/7/layout/VerticalSolidActionList"/>
    <dgm:cxn modelId="{2B51E686-37A2-964E-86CF-9EAA2C5C99B8}" type="presParOf" srcId="{24BB5F30-096B-5243-B7B1-26CC59B3D17A}" destId="{5074BE36-40F7-854B-959B-C9FEC2BB0AC8}" srcOrd="1" destOrd="0" presId="urn:microsoft.com/office/officeart/2016/7/layout/VerticalSolidActionList"/>
    <dgm:cxn modelId="{2E8ECC44-218B-4F43-85B6-DA3E7CB463F4}" type="presParOf" srcId="{AA0A0510-BFAD-9A40-BFA4-71DD62B91F50}" destId="{5F1A4DD4-B14E-8647-B098-795328C7A2A9}" srcOrd="1" destOrd="0" presId="urn:microsoft.com/office/officeart/2016/7/layout/VerticalSolidActionList"/>
    <dgm:cxn modelId="{083E99E0-FD8A-164B-BE35-23AAADCCF302}" type="presParOf" srcId="{AA0A0510-BFAD-9A40-BFA4-71DD62B91F50}" destId="{878E967A-7AB5-D74D-9744-DD06F621C96E}" srcOrd="2" destOrd="0" presId="urn:microsoft.com/office/officeart/2016/7/layout/VerticalSolidActionList"/>
    <dgm:cxn modelId="{EC66B8FA-CF8D-B442-8BE5-7E3B10595BF9}" type="presParOf" srcId="{878E967A-7AB5-D74D-9744-DD06F621C96E}" destId="{0684DEFF-859B-F645-AD87-7282473F1A3C}" srcOrd="0" destOrd="0" presId="urn:microsoft.com/office/officeart/2016/7/layout/VerticalSolidActionList"/>
    <dgm:cxn modelId="{A4CA054C-C987-EF4F-8BEE-D174D03857B9}" type="presParOf" srcId="{878E967A-7AB5-D74D-9744-DD06F621C96E}" destId="{B786D7E1-4255-DA46-8049-07B029FFB7F3}" srcOrd="1" destOrd="0" presId="urn:microsoft.com/office/officeart/2016/7/layout/VerticalSolidActionList"/>
    <dgm:cxn modelId="{4395905A-54DF-7A47-9E5D-9CE7C2C14DF1}" type="presParOf" srcId="{AA0A0510-BFAD-9A40-BFA4-71DD62B91F50}" destId="{C6B54C72-EBD0-BF4B-8E33-118D4C3262ED}" srcOrd="3" destOrd="0" presId="urn:microsoft.com/office/officeart/2016/7/layout/VerticalSolidActionList"/>
    <dgm:cxn modelId="{88F9BA68-4861-434F-927A-31840E8A45C4}" type="presParOf" srcId="{AA0A0510-BFAD-9A40-BFA4-71DD62B91F50}" destId="{4B85E2D0-B3E2-6F40-8751-1BCECC8CD867}" srcOrd="4" destOrd="0" presId="urn:microsoft.com/office/officeart/2016/7/layout/VerticalSolidActionList"/>
    <dgm:cxn modelId="{211AEE3A-DE28-124F-AE59-17029662CA28}" type="presParOf" srcId="{4B85E2D0-B3E2-6F40-8751-1BCECC8CD867}" destId="{872BCC31-E1BF-D74B-B435-B579E5312CE4}" srcOrd="0" destOrd="0" presId="urn:microsoft.com/office/officeart/2016/7/layout/VerticalSolidActionList"/>
    <dgm:cxn modelId="{EE5006D7-0FE3-AA42-84A7-A01AB3F99F22}" type="presParOf" srcId="{4B85E2D0-B3E2-6F40-8751-1BCECC8CD867}" destId="{D217AE17-3F27-F14C-A88F-DBC5CC8D842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4BE36-40F7-854B-959B-C9FEC2BB0AC8}">
      <dsp:nvSpPr>
        <dsp:cNvPr id="0" name=""/>
        <dsp:cNvSpPr/>
      </dsp:nvSpPr>
      <dsp:spPr>
        <a:xfrm>
          <a:off x="2009502" y="1118"/>
          <a:ext cx="8038011" cy="1146150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60" tIns="291122" rIns="155960" bIns="29112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Help </a:t>
          </a:r>
          <a:r>
            <a:rPr lang="en-US" sz="1600" kern="1200" dirty="0"/>
            <a:t>persons who are </a:t>
          </a:r>
          <a:r>
            <a:rPr lang="en-US" sz="1600" kern="1200" dirty="0" smtClean="0"/>
            <a:t>in problem by </a:t>
          </a:r>
          <a:r>
            <a:rPr lang="en-US" sz="1600" kern="1200" dirty="0"/>
            <a:t>resolving </a:t>
          </a:r>
          <a:r>
            <a:rPr lang="en-US" sz="1600" kern="1200" dirty="0" smtClean="0"/>
            <a:t>there issue as </a:t>
          </a:r>
          <a:r>
            <a:rPr lang="en-US" sz="1600" kern="1200" dirty="0"/>
            <a:t>soon as possible</a:t>
          </a:r>
        </a:p>
      </dsp:txBody>
      <dsp:txXfrm>
        <a:off x="2009502" y="1118"/>
        <a:ext cx="8038011" cy="1146150"/>
      </dsp:txXfrm>
    </dsp:sp>
    <dsp:sp modelId="{487AD24E-7AB1-FB4D-A13B-7889759ACBC9}">
      <dsp:nvSpPr>
        <dsp:cNvPr id="0" name=""/>
        <dsp:cNvSpPr/>
      </dsp:nvSpPr>
      <dsp:spPr>
        <a:xfrm>
          <a:off x="0" y="0"/>
          <a:ext cx="2009502" cy="1146150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36" tIns="113214" rIns="106336" bIns="11321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Assist</a:t>
          </a:r>
        </a:p>
      </dsp:txBody>
      <dsp:txXfrm>
        <a:off x="0" y="0"/>
        <a:ext cx="2009502" cy="1146150"/>
      </dsp:txXfrm>
    </dsp:sp>
    <dsp:sp modelId="{B786D7E1-4255-DA46-8049-07B029FFB7F3}">
      <dsp:nvSpPr>
        <dsp:cNvPr id="0" name=""/>
        <dsp:cNvSpPr/>
      </dsp:nvSpPr>
      <dsp:spPr>
        <a:xfrm>
          <a:off x="2009502" y="1216037"/>
          <a:ext cx="8038011" cy="1146150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60" tIns="291122" rIns="155960" bIns="29112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Provide appropriate care/support</a:t>
          </a:r>
        </a:p>
      </dsp:txBody>
      <dsp:txXfrm>
        <a:off x="2009502" y="1216037"/>
        <a:ext cx="8038011" cy="1146150"/>
      </dsp:txXfrm>
    </dsp:sp>
    <dsp:sp modelId="{0684DEFF-859B-F645-AD87-7282473F1A3C}">
      <dsp:nvSpPr>
        <dsp:cNvPr id="0" name=""/>
        <dsp:cNvSpPr/>
      </dsp:nvSpPr>
      <dsp:spPr>
        <a:xfrm>
          <a:off x="0" y="1216037"/>
          <a:ext cx="2009502" cy="1146150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36" tIns="113214" rIns="106336" bIns="11321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Provide</a:t>
          </a:r>
        </a:p>
      </dsp:txBody>
      <dsp:txXfrm>
        <a:off x="0" y="1216037"/>
        <a:ext cx="2009502" cy="1146150"/>
      </dsp:txXfrm>
    </dsp:sp>
    <dsp:sp modelId="{D217AE17-3F27-F14C-A88F-DBC5CC8D842C}">
      <dsp:nvSpPr>
        <dsp:cNvPr id="0" name=""/>
        <dsp:cNvSpPr/>
      </dsp:nvSpPr>
      <dsp:spPr>
        <a:xfrm>
          <a:off x="2009502" y="2430956"/>
          <a:ext cx="8038011" cy="1146150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60" tIns="291122" rIns="155960" bIns="29112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Connect people </a:t>
          </a:r>
          <a:r>
            <a:rPr lang="en-US" sz="1600" kern="1200" dirty="0" smtClean="0"/>
            <a:t>during emergency with </a:t>
          </a:r>
          <a:r>
            <a:rPr lang="en-US" sz="1600" kern="1200" dirty="0"/>
            <a:t>all the medical, law enforcement,  mental health treatments they need to get back on their feet and avoid repeat catastrophes.</a:t>
          </a:r>
        </a:p>
      </dsp:txBody>
      <dsp:txXfrm>
        <a:off x="2009502" y="2430956"/>
        <a:ext cx="8038011" cy="1146150"/>
      </dsp:txXfrm>
    </dsp:sp>
    <dsp:sp modelId="{872BCC31-E1BF-D74B-B435-B579E5312CE4}">
      <dsp:nvSpPr>
        <dsp:cNvPr id="0" name=""/>
        <dsp:cNvSpPr/>
      </dsp:nvSpPr>
      <dsp:spPr>
        <a:xfrm>
          <a:off x="0" y="2430956"/>
          <a:ext cx="2009502" cy="1146150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336" tIns="113214" rIns="106336" bIns="11321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Connect</a:t>
          </a:r>
        </a:p>
      </dsp:txBody>
      <dsp:txXfrm>
        <a:off x="0" y="2430956"/>
        <a:ext cx="2009502" cy="114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402C8-CAA4-4A13-933B-0F086580B2B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F8574-6ADA-49EA-B6DB-BD2F5B15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F8574-6ADA-49EA-B6DB-BD2F5B154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May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4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95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2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4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May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4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May 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7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63A7C-54DE-3349-A0DE-3029ACF5F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314" y="450768"/>
            <a:ext cx="8858486" cy="2161804"/>
          </a:xfrm>
        </p:spPr>
        <p:txBody>
          <a:bodyPr anchor="b">
            <a:norm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EMERGENCY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C3CBB-5EF0-8A4A-926A-9ED54D3B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3985" y="5034108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SARVESH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SAWANT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002927710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MEHABOOBJAN SHAIK - 002921815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ROHIT MONE - 002193976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Interface for System Admin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11" y="1436914"/>
            <a:ext cx="11358064" cy="51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7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Interface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manage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86" y="2112963"/>
            <a:ext cx="10885713" cy="44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6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Interface to manage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Enterprise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014990"/>
            <a:ext cx="10987995" cy="4555377"/>
          </a:xfrm>
        </p:spPr>
      </p:pic>
    </p:spTree>
    <p:extLst>
      <p:ext uri="{BB962C8B-B14F-4D97-AF65-F5344CB8AC3E}">
        <p14:creationId xmlns:p14="http://schemas.microsoft.com/office/powerpoint/2010/main" val="290588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Interface to manage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Enterprise Admin 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1753734"/>
            <a:ext cx="11136085" cy="42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implement this system to include a large network with all the emergency requirements needed.</a:t>
            </a:r>
          </a:p>
          <a:p>
            <a:r>
              <a:rPr lang="en-US" dirty="0" smtClean="0"/>
              <a:t>This application connects victims and the emergency services in an event of emergency.</a:t>
            </a:r>
          </a:p>
        </p:txBody>
      </p:sp>
    </p:spTree>
    <p:extLst>
      <p:ext uri="{BB962C8B-B14F-4D97-AF65-F5344CB8AC3E}">
        <p14:creationId xmlns:p14="http://schemas.microsoft.com/office/powerpoint/2010/main" val="233681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Interface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of Hospital Enterprise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2112963"/>
            <a:ext cx="11091600" cy="46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0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0F0D-F6EC-AB4C-A9F7-D7433899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00554"/>
          </a:xfrm>
        </p:spPr>
        <p:txBody>
          <a:bodyPr/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205" y="1600199"/>
            <a:ext cx="11951477" cy="3671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AND MANAGING MULTIPLE NETWORKS IN CASE OF AN EMERGENCY SITUATION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THROUGH THIS APPLICATION, USER CAN GET IN CONTACT WITH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HOSPITAL ,</a:t>
            </a:r>
            <a:b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POLICE, NGO, FIRE DEPARTMENT,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CREATE NETWORKS, ENTERPRISES AS WELL AS ADD USERS TO THE ORGANIZATION.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8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13F0A-D710-764F-9DE7-0CEC3117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9" y="544286"/>
            <a:ext cx="2942588" cy="685672"/>
          </a:xfrm>
        </p:spPr>
        <p:txBody>
          <a:bodyPr wrap="square" anchor="b">
            <a:no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89EB6BD3-7F0C-44AD-ACF3-39FA5AB68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99006"/>
              </p:ext>
            </p:extLst>
          </p:nvPr>
        </p:nvGraphicFramePr>
        <p:xfrm>
          <a:off x="849086" y="1654629"/>
          <a:ext cx="10047514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32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6C873-4A67-C544-A7E5-FD462012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MODEL</a:t>
            </a:r>
            <a:endParaRPr lang="en-US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68" y="10886"/>
            <a:ext cx="948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6C873-4A67-C544-A7E5-FD462012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br>
              <a:rPr lang="en-US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54" y="655609"/>
            <a:ext cx="8420100" cy="557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6C873-4A67-C544-A7E5-FD462012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" y="510131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ENTERPRISE</a:t>
            </a:r>
            <a:endParaRPr lang="en-US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13" y="0"/>
            <a:ext cx="8776287" cy="6858000"/>
          </a:xfrm>
        </p:spPr>
      </p:pic>
    </p:spTree>
    <p:extLst>
      <p:ext uri="{BB962C8B-B14F-4D97-AF65-F5344CB8AC3E}">
        <p14:creationId xmlns:p14="http://schemas.microsoft.com/office/powerpoint/2010/main" val="393551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6C873-4A67-C544-A7E5-FD462012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" y="510131"/>
            <a:ext cx="4219698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0" y="0"/>
            <a:ext cx="7873929" cy="6858000"/>
          </a:xfrm>
        </p:spPr>
      </p:pic>
    </p:spTree>
    <p:extLst>
      <p:ext uri="{BB962C8B-B14F-4D97-AF65-F5344CB8AC3E}">
        <p14:creationId xmlns:p14="http://schemas.microsoft.com/office/powerpoint/2010/main" val="48277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6C873-4A67-C544-A7E5-FD462012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br>
              <a:rPr lang="en-US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en-US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A916D59-342F-DA43-9667-9E5FCCD2D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379" y="15513"/>
            <a:ext cx="8815602" cy="6842487"/>
          </a:xfrm>
        </p:spPr>
      </p:pic>
    </p:spTree>
    <p:extLst>
      <p:ext uri="{BB962C8B-B14F-4D97-AF65-F5344CB8AC3E}">
        <p14:creationId xmlns:p14="http://schemas.microsoft.com/office/powerpoint/2010/main" val="19175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2" y="1460056"/>
            <a:ext cx="10476367" cy="539794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       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MANAGER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VOLUNTEER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EVENT MAKER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EVENT SEEKER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SUPPLIER</a:t>
            </a:r>
          </a:p>
          <a:p>
            <a:pPr lvl="0">
              <a:lnSpc>
                <a:spcPct val="100000"/>
              </a:lnSpc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DELIVERY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POLICE DEPARTMENT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FIRE DEPARTMENT</a:t>
            </a: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HOSPITAL DEPARTMENT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3" y="549275"/>
            <a:ext cx="6445704" cy="322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1411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176</Words>
  <Application>Microsoft Office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Sitka Heading</vt:lpstr>
      <vt:lpstr>Source Sans Pro</vt:lpstr>
      <vt:lpstr>3DFloatVTI</vt:lpstr>
      <vt:lpstr>EMERGENCY MANAGEMENT SYSTEM</vt:lpstr>
      <vt:lpstr>PROBLEM STATEMENT</vt:lpstr>
      <vt:lpstr>APPROACH</vt:lpstr>
      <vt:lpstr>OBJECT MODEL</vt:lpstr>
      <vt:lpstr>SYSTEM ADMIN</vt:lpstr>
      <vt:lpstr>ENTERPRISE</vt:lpstr>
      <vt:lpstr>ORGANIZATION</vt:lpstr>
      <vt:lpstr>SYSTEM FLOW</vt:lpstr>
      <vt:lpstr>Roles</vt:lpstr>
      <vt:lpstr>User Interface for System Admin</vt:lpstr>
      <vt:lpstr>User Interface to manage Network</vt:lpstr>
      <vt:lpstr>User Interface to manage Enterprise</vt:lpstr>
      <vt:lpstr>User Interface to manage Enterprise Admin users</vt:lpstr>
      <vt:lpstr>Conclusion:</vt:lpstr>
      <vt:lpstr>User Interface of Hospital Enterprise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CRISIS MANAGEMENT SYSTEM</dc:title>
  <dc:creator>Vidhi Rajesh Popat</dc:creator>
  <cp:lastModifiedBy>Sachin</cp:lastModifiedBy>
  <cp:revision>47</cp:revision>
  <dcterms:created xsi:type="dcterms:W3CDTF">2021-12-10T06:54:08Z</dcterms:created>
  <dcterms:modified xsi:type="dcterms:W3CDTF">2022-05-02T03:11:10Z</dcterms:modified>
</cp:coreProperties>
</file>