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BC28F-A6AB-47AB-BD50-15B03688536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FF400-3E3A-4EEE-80AC-D1481A3A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6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FF400-3E3A-4EEE-80AC-D1481A3A9B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8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9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67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2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4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1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9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4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1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6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4C68-76D9-48F0-8124-1B632FFE17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9B418-B39F-419D-9C6B-ACB1703DF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8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2452" y="1731598"/>
            <a:ext cx="405516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RESUME DOCUMENT: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name , city , phone number , email.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2lines about your goals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degree , institute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college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list of key skills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Work experience: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job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\ internship , teaching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91" y="788964"/>
            <a:ext cx="6116877" cy="5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6" y="2854219"/>
            <a:ext cx="5309637" cy="3864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71" y="3945704"/>
            <a:ext cx="5298878" cy="2773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1533" y="642797"/>
            <a:ext cx="1014893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PIVOT TABLE:</a:t>
            </a:r>
          </a:p>
          <a:p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Enter data: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.........&gt; pivot   table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Rows: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Columns  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vertical  , direct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filter data</a:t>
            </a:r>
            <a:endParaRPr lang="en-US" sz="1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“A pivot table is an excel tool that summarizes large data into totals , averages , and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comparisons  in  a simple report” ……………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9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13" y="2462542"/>
            <a:ext cx="8280492" cy="4019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694" y="344030"/>
            <a:ext cx="10013133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SPREAD SHEET :</a:t>
            </a: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spread sheet is a digital sheet made up of rows and columns used  to  organize , calculate , and analyze data :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Formulas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Data validation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….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data  (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drop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down 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data validation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…&gt; set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rules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(number, date list)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…&gt;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make drop downs , restricts wrong , entries stop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formatting :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formatting automatically  changes  cell color or style 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the cells value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…( color below red and yellow )</a:t>
            </a: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Calculation: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Sum….&gt;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total marks of each student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Average…&gt;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marks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Min…&gt;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 marks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Max…&gt;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highest marks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 Look up…&gt;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 to quickly find specific student data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If…&gt;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if check condition and gives work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“Able to use data validation in excel for accurate data entry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2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61" y="3280689"/>
            <a:ext cx="7749766" cy="339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688063" y="416460"/>
            <a:ext cx="7469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HOW TO USE EXCEL IN CHART:</a:t>
            </a:r>
          </a:p>
          <a:p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Enter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 to insert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Choose chart types (line , pie , column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Edit titles (colors or labels)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7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8" y="3429000"/>
            <a:ext cx="10882263" cy="33598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0615" y="412790"/>
            <a:ext cx="722466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STUDENT RECORD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it?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student record table contains detail like name , age , section , gender , attendance 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roll number and test records.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Why important?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Keeps results organized, easy to track performance , compare students, and check pass / fail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How made?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Enter data in excel……&gt;and columns for test ….&gt; use formulas ……&gt;(Sum ,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, Min, Max ,If , V look up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student record works to store , track , and organize student information.</a:t>
            </a:r>
          </a:p>
          <a:p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14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137</TotalTime>
  <Words>363</Words>
  <Application>Microsoft Office PowerPoint</Application>
  <PresentationFormat>Widescreen</PresentationFormat>
  <Paragraphs>82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2025-09-21T09:50:45Z</dcterms:created>
  <dcterms:modified xsi:type="dcterms:W3CDTF">2025-09-21T12:15:12Z</dcterms:modified>
</cp:coreProperties>
</file>