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86410" autoAdjust="0"/>
  </p:normalViewPr>
  <p:slideViewPr>
    <p:cSldViewPr snapToGrid="0" snapToObjects="1">
      <p:cViewPr varScale="1">
        <p:scale>
          <a:sx n="69" d="100"/>
          <a:sy n="69" d="100"/>
        </p:scale>
        <p:origin x="37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5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TELANGANA TOURISM DASHBOARD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422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267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324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50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92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ae503ae-5a56-4446-b213-01cde7ec1503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ae503ae-5a56-4446-b213-01cde7ec1503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="" xmlns:a14="http://schemas.microsoft.com/office/drawing/2010/main" xmlns:p14="http://schemas.microsoft.com/office/powerpoint/2010/main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Telangana Tourism 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5/12/2023 6:47:35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5/12/2023 3:28:06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="" xmlns:a14="http://schemas.microsoft.com/office/drawing/2010/main" xmlns:p14="http://schemas.microsoft.com/office/powerpoint/2010/main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77286" y="4932157"/>
            <a:ext cx="272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MEHAKDEP SINGH</a:t>
            </a:r>
            <a:endParaRPr lang="en-IN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slicer ,slicer ,donutChart ,barChart ,slicer ,TELANGANA TOURISM DASHBOAR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091" y="775855"/>
            <a:ext cx="10834254" cy="52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51345" y="775855"/>
            <a:ext cx="10049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rial Black" panose="020B0A04020102020204" pitchFamily="34" charset="0"/>
              </a:rPr>
              <a:t>Preliminary Research Questions</a:t>
            </a:r>
            <a:endParaRPr lang="en-IN" sz="4400" b="1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091" y="2207491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>1. List down top 10 districts having higher number of Domestic visitors( Overall 2016-2019)</a:t>
            </a:r>
            <a:endParaRPr lang="en-IN" b="1" dirty="0">
              <a:latin typeface="Arial Black" panose="020B0A040201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854" y="2992582"/>
            <a:ext cx="8525164" cy="370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091" y="775855"/>
            <a:ext cx="10834254" cy="52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51345" y="775855"/>
            <a:ext cx="10049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rial Black" panose="020B0A04020102020204" pitchFamily="34" charset="0"/>
              </a:rPr>
              <a:t>Preliminary Research Questions</a:t>
            </a:r>
            <a:endParaRPr lang="en-IN" sz="4400" b="1" dirty="0"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091" y="2105891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2</a:t>
            </a:r>
            <a:r>
              <a:rPr lang="en-US" b="1" dirty="0" smtClean="0">
                <a:latin typeface="Arial Black" panose="020B0A04020102020204" pitchFamily="34" charset="0"/>
              </a:rPr>
              <a:t>. List down top 3 districts based on compounded annual growth rate of visitors between(2016-2019)</a:t>
            </a:r>
            <a:endParaRPr lang="en-IN" b="1" dirty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72" y="3108960"/>
            <a:ext cx="9144001" cy="320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4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091" y="775855"/>
            <a:ext cx="10834254" cy="52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51345" y="775855"/>
            <a:ext cx="10049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rial Black" panose="020B0A04020102020204" pitchFamily="34" charset="0"/>
              </a:rPr>
              <a:t>Preliminary Research Questions</a:t>
            </a:r>
            <a:endParaRPr lang="en-IN" sz="4400" b="1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091" y="2207491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3</a:t>
            </a:r>
            <a:r>
              <a:rPr lang="en-US" b="1" dirty="0" smtClean="0">
                <a:latin typeface="Arial Black" panose="020B0A04020102020204" pitchFamily="34" charset="0"/>
              </a:rPr>
              <a:t>. List down bottom 3 districts based on compounded annual growth rate of visitors (2016-2019)</a:t>
            </a:r>
            <a:endParaRPr lang="en-IN" b="1" dirty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597" y="3066757"/>
            <a:ext cx="8246366" cy="339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3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091" y="775855"/>
            <a:ext cx="10834254" cy="52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51345" y="775855"/>
            <a:ext cx="10049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rial Black" panose="020B0A04020102020204" pitchFamily="34" charset="0"/>
              </a:rPr>
              <a:t>Preliminary Research Questions</a:t>
            </a:r>
            <a:endParaRPr lang="en-IN" sz="4400" b="1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091" y="2207491"/>
            <a:ext cx="106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4</a:t>
            </a:r>
            <a:r>
              <a:rPr lang="en-US" b="1" dirty="0" smtClean="0">
                <a:latin typeface="Arial Black" panose="020B0A04020102020204" pitchFamily="34" charset="0"/>
              </a:rPr>
              <a:t>. Peak and Low season months for </a:t>
            </a:r>
            <a:r>
              <a:rPr lang="en-US" b="1" dirty="0">
                <a:latin typeface="Arial Black" panose="020B0A04020102020204" pitchFamily="34" charset="0"/>
              </a:rPr>
              <a:t>H</a:t>
            </a:r>
            <a:r>
              <a:rPr lang="en-US" b="1" dirty="0" smtClean="0">
                <a:latin typeface="Arial Black" panose="020B0A04020102020204" pitchFamily="34" charset="0"/>
              </a:rPr>
              <a:t>yderabad</a:t>
            </a:r>
            <a:endParaRPr lang="en-IN" b="1" dirty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08" y="3080826"/>
            <a:ext cx="4434023" cy="30245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396" y="3080826"/>
            <a:ext cx="4005030" cy="30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606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136</Words>
  <Application>Microsoft Office PowerPoint</Application>
  <PresentationFormat>Widescreen</PresentationFormat>
  <Paragraphs>36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Segoe UI</vt:lpstr>
      <vt:lpstr>Segoe UI Light</vt:lpstr>
      <vt:lpstr>Segoe UI Semibold</vt:lpstr>
      <vt:lpstr>Custom Design</vt:lpstr>
      <vt:lpstr>Telangana Tourism Dashboard</vt:lpstr>
      <vt:lpstr>Page 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Mehakdeep Singh</cp:lastModifiedBy>
  <cp:revision>8</cp:revision>
  <dcterms:created xsi:type="dcterms:W3CDTF">2016-09-04T11:54:55Z</dcterms:created>
  <dcterms:modified xsi:type="dcterms:W3CDTF">2023-05-14T14:42:17Z</dcterms:modified>
</cp:coreProperties>
</file>