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74" r:id="rId3"/>
    <p:sldId id="258" r:id="rId4"/>
    <p:sldId id="259" r:id="rId5"/>
    <p:sldId id="277" r:id="rId6"/>
    <p:sldId id="270" r:id="rId7"/>
    <p:sldId id="271" r:id="rId8"/>
    <p:sldId id="279" r:id="rId9"/>
    <p:sldId id="272" r:id="rId10"/>
    <p:sldId id="278" r:id="rId11"/>
    <p:sldId id="263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4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DCA7DD-B21F-4E30-81ED-0988C8C1364B}" type="doc">
      <dgm:prSet loTypeId="urn:microsoft.com/office/officeart/2005/8/layout/default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424819D-F4FA-4551-A65B-FBA823A096D9}">
      <dgm:prSet/>
      <dgm:spPr/>
      <dgm:t>
        <a:bodyPr/>
        <a:lstStyle/>
        <a:p>
          <a:r>
            <a:rPr lang="en-US" b="1" i="0" baseline="0" dirty="0"/>
            <a:t>LLM:</a:t>
          </a:r>
          <a:r>
            <a:rPr lang="en-US" b="0" i="0" baseline="0" dirty="0"/>
            <a:t> GPT-3.5 via OpenAI for language understanding and generation.</a:t>
          </a:r>
          <a:endParaRPr lang="en-US" dirty="0"/>
        </a:p>
      </dgm:t>
    </dgm:pt>
    <dgm:pt modelId="{496E92CC-E534-4669-A1EA-E057C5ECC50D}" type="parTrans" cxnId="{1AEFDA95-A4F5-486F-93E7-896546503C77}">
      <dgm:prSet/>
      <dgm:spPr/>
      <dgm:t>
        <a:bodyPr/>
        <a:lstStyle/>
        <a:p>
          <a:endParaRPr lang="en-US"/>
        </a:p>
      </dgm:t>
    </dgm:pt>
    <dgm:pt modelId="{B4EF42E5-59D2-4F61-B78F-F5FB1FF69F72}" type="sibTrans" cxnId="{1AEFDA95-A4F5-486F-93E7-896546503C77}">
      <dgm:prSet/>
      <dgm:spPr/>
      <dgm:t>
        <a:bodyPr/>
        <a:lstStyle/>
        <a:p>
          <a:endParaRPr lang="en-US"/>
        </a:p>
      </dgm:t>
    </dgm:pt>
    <dgm:pt modelId="{DD3547DB-B9E5-4F4B-A60A-EAB6BCFC1362}">
      <dgm:prSet/>
      <dgm:spPr/>
      <dgm:t>
        <a:bodyPr/>
        <a:lstStyle/>
        <a:p>
          <a:r>
            <a:rPr lang="en-US" b="1" i="0" baseline="0"/>
            <a:t>Embedding Model:</a:t>
          </a:r>
          <a:r>
            <a:rPr lang="en-US" b="0" i="0" baseline="0"/>
            <a:t> </a:t>
          </a:r>
          <a:r>
            <a:rPr lang="en-US" b="0" i="1" baseline="0"/>
            <a:t>text-embedding-ada-002</a:t>
          </a:r>
          <a:r>
            <a:rPr lang="en-US" b="0" i="0" baseline="0"/>
            <a:t> for high-quality vector embeddings.</a:t>
          </a:r>
          <a:endParaRPr lang="en-US"/>
        </a:p>
      </dgm:t>
    </dgm:pt>
    <dgm:pt modelId="{8516F240-24FC-4D6D-ABC6-D9B8D685AC28}" type="parTrans" cxnId="{4807CC24-92DD-4127-ABEF-DE98BEFDF28E}">
      <dgm:prSet/>
      <dgm:spPr/>
      <dgm:t>
        <a:bodyPr/>
        <a:lstStyle/>
        <a:p>
          <a:endParaRPr lang="en-US"/>
        </a:p>
      </dgm:t>
    </dgm:pt>
    <dgm:pt modelId="{FB2A547F-F161-4A9C-845C-DF914A2F9F2D}" type="sibTrans" cxnId="{4807CC24-92DD-4127-ABEF-DE98BEFDF28E}">
      <dgm:prSet/>
      <dgm:spPr/>
      <dgm:t>
        <a:bodyPr/>
        <a:lstStyle/>
        <a:p>
          <a:endParaRPr lang="en-US"/>
        </a:p>
      </dgm:t>
    </dgm:pt>
    <dgm:pt modelId="{38B9FFB2-796A-49FB-99C8-49985C4102A4}">
      <dgm:prSet/>
      <dgm:spPr/>
      <dgm:t>
        <a:bodyPr/>
        <a:lstStyle/>
        <a:p>
          <a:r>
            <a:rPr lang="en-US" b="1" i="0" baseline="0"/>
            <a:t>Vector Database:</a:t>
          </a:r>
          <a:r>
            <a:rPr lang="en-US" b="0" i="0" baseline="0"/>
            <a:t> Pinecone for efficient similarity search and retrieval.</a:t>
          </a:r>
          <a:endParaRPr lang="en-US"/>
        </a:p>
      </dgm:t>
    </dgm:pt>
    <dgm:pt modelId="{E8423B23-5929-488F-A18D-4FA77C4F1A9C}" type="parTrans" cxnId="{30E14C0C-76D9-4C1C-A6F4-856B083E188A}">
      <dgm:prSet/>
      <dgm:spPr/>
      <dgm:t>
        <a:bodyPr/>
        <a:lstStyle/>
        <a:p>
          <a:endParaRPr lang="en-US"/>
        </a:p>
      </dgm:t>
    </dgm:pt>
    <dgm:pt modelId="{8F6C6B77-0612-455C-856C-46996D20B59B}" type="sibTrans" cxnId="{30E14C0C-76D9-4C1C-A6F4-856B083E188A}">
      <dgm:prSet/>
      <dgm:spPr/>
      <dgm:t>
        <a:bodyPr/>
        <a:lstStyle/>
        <a:p>
          <a:endParaRPr lang="en-US"/>
        </a:p>
      </dgm:t>
    </dgm:pt>
    <dgm:pt modelId="{CA436B5F-90BC-4FD6-94A7-C6F5DAD506AF}">
      <dgm:prSet/>
      <dgm:spPr/>
      <dgm:t>
        <a:bodyPr/>
        <a:lstStyle/>
        <a:p>
          <a:r>
            <a:rPr lang="en-US" b="1" i="0" baseline="0"/>
            <a:t>YouTube Transcript API:</a:t>
          </a:r>
          <a:r>
            <a:rPr lang="en-US" b="0" i="0" baseline="0"/>
            <a:t> Extracts transcripts directly from YouTube videos.</a:t>
          </a:r>
          <a:endParaRPr lang="en-US"/>
        </a:p>
      </dgm:t>
    </dgm:pt>
    <dgm:pt modelId="{8587CD03-F28C-4EC8-945D-86A6F08C99E6}" type="parTrans" cxnId="{95B94D9E-1C17-48A8-914C-6F59B792C879}">
      <dgm:prSet/>
      <dgm:spPr/>
      <dgm:t>
        <a:bodyPr/>
        <a:lstStyle/>
        <a:p>
          <a:endParaRPr lang="en-US"/>
        </a:p>
      </dgm:t>
    </dgm:pt>
    <dgm:pt modelId="{51EC926B-639D-4816-ADFF-FA8BF90F2A3B}" type="sibTrans" cxnId="{95B94D9E-1C17-48A8-914C-6F59B792C879}">
      <dgm:prSet/>
      <dgm:spPr/>
      <dgm:t>
        <a:bodyPr/>
        <a:lstStyle/>
        <a:p>
          <a:endParaRPr lang="en-US"/>
        </a:p>
      </dgm:t>
    </dgm:pt>
    <dgm:pt modelId="{C6B508CA-28CF-40A1-8F96-4BD0BAB6E823}">
      <dgm:prSet/>
      <dgm:spPr/>
      <dgm:t>
        <a:bodyPr/>
        <a:lstStyle/>
        <a:p>
          <a:r>
            <a:rPr lang="en-US" b="1" i="0" baseline="0" dirty="0" err="1"/>
            <a:t>LangChain</a:t>
          </a:r>
          <a:r>
            <a:rPr lang="en-US" b="1" i="0" baseline="0" dirty="0"/>
            <a:t> Framework:</a:t>
          </a:r>
          <a:r>
            <a:rPr lang="en-US" b="0" i="0" baseline="0" dirty="0"/>
            <a:t> Seamlessly integrates agents, tools, and memory.</a:t>
          </a:r>
          <a:endParaRPr lang="en-US" dirty="0"/>
        </a:p>
      </dgm:t>
    </dgm:pt>
    <dgm:pt modelId="{B0193AB6-30ED-40C1-B421-D094D77937D4}" type="parTrans" cxnId="{262AF390-28AB-4C57-A8A7-FCDB67DE5E94}">
      <dgm:prSet/>
      <dgm:spPr/>
      <dgm:t>
        <a:bodyPr/>
        <a:lstStyle/>
        <a:p>
          <a:endParaRPr lang="en-US"/>
        </a:p>
      </dgm:t>
    </dgm:pt>
    <dgm:pt modelId="{CB073ACD-A1A4-48C6-B016-A330B816BA54}" type="sibTrans" cxnId="{262AF390-28AB-4C57-A8A7-FCDB67DE5E94}">
      <dgm:prSet/>
      <dgm:spPr/>
      <dgm:t>
        <a:bodyPr/>
        <a:lstStyle/>
        <a:p>
          <a:endParaRPr lang="en-US"/>
        </a:p>
      </dgm:t>
    </dgm:pt>
    <dgm:pt modelId="{49201B2F-2CE7-463C-A527-E079E749CEAC}">
      <dgm:prSet/>
      <dgm:spPr/>
      <dgm:t>
        <a:bodyPr/>
        <a:lstStyle/>
        <a:p>
          <a:r>
            <a:rPr lang="en-US" b="1" i="0" baseline="0"/>
            <a:t>Deployment:</a:t>
          </a:r>
          <a:r>
            <a:rPr lang="en-US" b="0" i="0" baseline="0"/>
            <a:t> Hosted using </a:t>
          </a:r>
          <a:r>
            <a:rPr lang="en-US" b="1" i="0" baseline="0"/>
            <a:t>Gardio</a:t>
          </a:r>
          <a:r>
            <a:rPr lang="en-US" b="0" i="0" baseline="0"/>
            <a:t>.</a:t>
          </a:r>
          <a:endParaRPr lang="en-US"/>
        </a:p>
      </dgm:t>
    </dgm:pt>
    <dgm:pt modelId="{45E051B5-13FC-43B9-AB95-E06BF2987219}" type="parTrans" cxnId="{4944D1E9-4DEB-4FC3-BFD7-AA0E34B6B9E8}">
      <dgm:prSet/>
      <dgm:spPr/>
      <dgm:t>
        <a:bodyPr/>
        <a:lstStyle/>
        <a:p>
          <a:endParaRPr lang="en-US"/>
        </a:p>
      </dgm:t>
    </dgm:pt>
    <dgm:pt modelId="{62505656-FEC0-40C9-BB64-5DE13D3B386D}" type="sibTrans" cxnId="{4944D1E9-4DEB-4FC3-BFD7-AA0E34B6B9E8}">
      <dgm:prSet/>
      <dgm:spPr/>
      <dgm:t>
        <a:bodyPr/>
        <a:lstStyle/>
        <a:p>
          <a:endParaRPr lang="en-US"/>
        </a:p>
      </dgm:t>
    </dgm:pt>
    <dgm:pt modelId="{FFC07E2C-C9CD-4602-BEAC-6D4EB225D2E7}">
      <dgm:prSet/>
      <dgm:spPr/>
      <dgm:t>
        <a:bodyPr/>
        <a:lstStyle/>
        <a:p>
          <a:r>
            <a:rPr lang="en-US" b="0" i="0" baseline="0"/>
            <a:t>Optional: Add other tools like </a:t>
          </a:r>
          <a:r>
            <a:rPr lang="en-US" b="1" i="0" baseline="0"/>
            <a:t>tqdm</a:t>
          </a:r>
          <a:r>
            <a:rPr lang="en-US" b="0" i="0" baseline="0"/>
            <a:t> for progress tracking or </a:t>
          </a:r>
          <a:endParaRPr lang="en-US"/>
        </a:p>
      </dgm:t>
    </dgm:pt>
    <dgm:pt modelId="{E65A8BD9-786F-4630-984A-85D2B445F624}" type="parTrans" cxnId="{509B9DB3-2766-4305-A0E5-897617CC1CC4}">
      <dgm:prSet/>
      <dgm:spPr/>
      <dgm:t>
        <a:bodyPr/>
        <a:lstStyle/>
        <a:p>
          <a:endParaRPr lang="en-US"/>
        </a:p>
      </dgm:t>
    </dgm:pt>
    <dgm:pt modelId="{A12E1765-6791-4292-8C7B-E6A63F89031B}" type="sibTrans" cxnId="{509B9DB3-2766-4305-A0E5-897617CC1CC4}">
      <dgm:prSet/>
      <dgm:spPr/>
      <dgm:t>
        <a:bodyPr/>
        <a:lstStyle/>
        <a:p>
          <a:endParaRPr lang="en-US"/>
        </a:p>
      </dgm:t>
    </dgm:pt>
    <dgm:pt modelId="{D9029A34-0059-4CF7-B7D1-EC049221D502}">
      <dgm:prSet/>
      <dgm:spPr/>
      <dgm:t>
        <a:bodyPr/>
        <a:lstStyle/>
        <a:p>
          <a:r>
            <a:rPr lang="en-US" b="1" i="0" baseline="0"/>
            <a:t>dotenv</a:t>
          </a:r>
          <a:r>
            <a:rPr lang="en-US" b="0" i="0" baseline="0"/>
            <a:t> for secure API key handling. </a:t>
          </a:r>
          <a:endParaRPr lang="en-US"/>
        </a:p>
      </dgm:t>
    </dgm:pt>
    <dgm:pt modelId="{0B667E44-39E7-44DA-A2F0-F4CC39D074FE}" type="parTrans" cxnId="{F18A5D71-B10F-47E6-AC4E-FCEDC1F2942F}">
      <dgm:prSet/>
      <dgm:spPr/>
      <dgm:t>
        <a:bodyPr/>
        <a:lstStyle/>
        <a:p>
          <a:endParaRPr lang="en-US"/>
        </a:p>
      </dgm:t>
    </dgm:pt>
    <dgm:pt modelId="{08DB59C5-8DA8-488A-B85D-2E8D67A7B459}" type="sibTrans" cxnId="{F18A5D71-B10F-47E6-AC4E-FCEDC1F2942F}">
      <dgm:prSet/>
      <dgm:spPr/>
      <dgm:t>
        <a:bodyPr/>
        <a:lstStyle/>
        <a:p>
          <a:endParaRPr lang="en-US"/>
        </a:p>
      </dgm:t>
    </dgm:pt>
    <dgm:pt modelId="{6D263144-6761-43E7-B113-829A7BA330C1}" type="pres">
      <dgm:prSet presAssocID="{B1DCA7DD-B21F-4E30-81ED-0988C8C1364B}" presName="diagram" presStyleCnt="0">
        <dgm:presLayoutVars>
          <dgm:dir/>
          <dgm:resizeHandles val="exact"/>
        </dgm:presLayoutVars>
      </dgm:prSet>
      <dgm:spPr/>
    </dgm:pt>
    <dgm:pt modelId="{3DA826A8-B880-495C-A807-B9CB03155FC4}" type="pres">
      <dgm:prSet presAssocID="{A424819D-F4FA-4551-A65B-FBA823A096D9}" presName="node" presStyleLbl="node1" presStyleIdx="0" presStyleCnt="8">
        <dgm:presLayoutVars>
          <dgm:bulletEnabled val="1"/>
        </dgm:presLayoutVars>
      </dgm:prSet>
      <dgm:spPr/>
    </dgm:pt>
    <dgm:pt modelId="{5C777A1C-5C25-4393-8BAD-64E61720E6BA}" type="pres">
      <dgm:prSet presAssocID="{B4EF42E5-59D2-4F61-B78F-F5FB1FF69F72}" presName="sibTrans" presStyleCnt="0"/>
      <dgm:spPr/>
    </dgm:pt>
    <dgm:pt modelId="{D60DFEA9-A213-44BD-8651-1FD33ADA3C93}" type="pres">
      <dgm:prSet presAssocID="{DD3547DB-B9E5-4F4B-A60A-EAB6BCFC1362}" presName="node" presStyleLbl="node1" presStyleIdx="1" presStyleCnt="8">
        <dgm:presLayoutVars>
          <dgm:bulletEnabled val="1"/>
        </dgm:presLayoutVars>
      </dgm:prSet>
      <dgm:spPr/>
    </dgm:pt>
    <dgm:pt modelId="{040A9E14-11EC-4F40-A6DC-DE568D90CFA7}" type="pres">
      <dgm:prSet presAssocID="{FB2A547F-F161-4A9C-845C-DF914A2F9F2D}" presName="sibTrans" presStyleCnt="0"/>
      <dgm:spPr/>
    </dgm:pt>
    <dgm:pt modelId="{DBF5C8ED-15F0-413A-B7D9-C9159966C969}" type="pres">
      <dgm:prSet presAssocID="{38B9FFB2-796A-49FB-99C8-49985C4102A4}" presName="node" presStyleLbl="node1" presStyleIdx="2" presStyleCnt="8">
        <dgm:presLayoutVars>
          <dgm:bulletEnabled val="1"/>
        </dgm:presLayoutVars>
      </dgm:prSet>
      <dgm:spPr/>
    </dgm:pt>
    <dgm:pt modelId="{22DCFDF6-046D-4369-B44F-D32F4458C793}" type="pres">
      <dgm:prSet presAssocID="{8F6C6B77-0612-455C-856C-46996D20B59B}" presName="sibTrans" presStyleCnt="0"/>
      <dgm:spPr/>
    </dgm:pt>
    <dgm:pt modelId="{751F6C65-88E6-4F3E-95B0-FE53620AE09B}" type="pres">
      <dgm:prSet presAssocID="{CA436B5F-90BC-4FD6-94A7-C6F5DAD506AF}" presName="node" presStyleLbl="node1" presStyleIdx="3" presStyleCnt="8">
        <dgm:presLayoutVars>
          <dgm:bulletEnabled val="1"/>
        </dgm:presLayoutVars>
      </dgm:prSet>
      <dgm:spPr/>
    </dgm:pt>
    <dgm:pt modelId="{3DAE16A2-F789-431C-A43F-B288051C927C}" type="pres">
      <dgm:prSet presAssocID="{51EC926B-639D-4816-ADFF-FA8BF90F2A3B}" presName="sibTrans" presStyleCnt="0"/>
      <dgm:spPr/>
    </dgm:pt>
    <dgm:pt modelId="{EBB76677-0557-483B-8FF0-881ECA0DF0E4}" type="pres">
      <dgm:prSet presAssocID="{C6B508CA-28CF-40A1-8F96-4BD0BAB6E823}" presName="node" presStyleLbl="node1" presStyleIdx="4" presStyleCnt="8">
        <dgm:presLayoutVars>
          <dgm:bulletEnabled val="1"/>
        </dgm:presLayoutVars>
      </dgm:prSet>
      <dgm:spPr/>
    </dgm:pt>
    <dgm:pt modelId="{BBB1A881-9009-4E63-BA75-BE168CF8B827}" type="pres">
      <dgm:prSet presAssocID="{CB073ACD-A1A4-48C6-B016-A330B816BA54}" presName="sibTrans" presStyleCnt="0"/>
      <dgm:spPr/>
    </dgm:pt>
    <dgm:pt modelId="{C47D5127-AFCA-4987-BA4F-4F45DFF391CB}" type="pres">
      <dgm:prSet presAssocID="{49201B2F-2CE7-463C-A527-E079E749CEAC}" presName="node" presStyleLbl="node1" presStyleIdx="5" presStyleCnt="8">
        <dgm:presLayoutVars>
          <dgm:bulletEnabled val="1"/>
        </dgm:presLayoutVars>
      </dgm:prSet>
      <dgm:spPr/>
    </dgm:pt>
    <dgm:pt modelId="{79178427-ECEC-461E-AFA8-953E43A4E91F}" type="pres">
      <dgm:prSet presAssocID="{62505656-FEC0-40C9-BB64-5DE13D3B386D}" presName="sibTrans" presStyleCnt="0"/>
      <dgm:spPr/>
    </dgm:pt>
    <dgm:pt modelId="{75C491FC-6E36-4291-89AB-EC08A4AB65CD}" type="pres">
      <dgm:prSet presAssocID="{FFC07E2C-C9CD-4602-BEAC-6D4EB225D2E7}" presName="node" presStyleLbl="node1" presStyleIdx="6" presStyleCnt="8">
        <dgm:presLayoutVars>
          <dgm:bulletEnabled val="1"/>
        </dgm:presLayoutVars>
      </dgm:prSet>
      <dgm:spPr/>
    </dgm:pt>
    <dgm:pt modelId="{002146EE-3CCD-4395-9783-4A3FC8763043}" type="pres">
      <dgm:prSet presAssocID="{A12E1765-6791-4292-8C7B-E6A63F89031B}" presName="sibTrans" presStyleCnt="0"/>
      <dgm:spPr/>
    </dgm:pt>
    <dgm:pt modelId="{C071B7E0-FAEF-4226-A82D-FB020FD934A0}" type="pres">
      <dgm:prSet presAssocID="{D9029A34-0059-4CF7-B7D1-EC049221D502}" presName="node" presStyleLbl="node1" presStyleIdx="7" presStyleCnt="8">
        <dgm:presLayoutVars>
          <dgm:bulletEnabled val="1"/>
        </dgm:presLayoutVars>
      </dgm:prSet>
      <dgm:spPr/>
    </dgm:pt>
  </dgm:ptLst>
  <dgm:cxnLst>
    <dgm:cxn modelId="{30E14C0C-76D9-4C1C-A6F4-856B083E188A}" srcId="{B1DCA7DD-B21F-4E30-81ED-0988C8C1364B}" destId="{38B9FFB2-796A-49FB-99C8-49985C4102A4}" srcOrd="2" destOrd="0" parTransId="{E8423B23-5929-488F-A18D-4FA77C4F1A9C}" sibTransId="{8F6C6B77-0612-455C-856C-46996D20B59B}"/>
    <dgm:cxn modelId="{4807CC24-92DD-4127-ABEF-DE98BEFDF28E}" srcId="{B1DCA7DD-B21F-4E30-81ED-0988C8C1364B}" destId="{DD3547DB-B9E5-4F4B-A60A-EAB6BCFC1362}" srcOrd="1" destOrd="0" parTransId="{8516F240-24FC-4D6D-ABC6-D9B8D685AC28}" sibTransId="{FB2A547F-F161-4A9C-845C-DF914A2F9F2D}"/>
    <dgm:cxn modelId="{D0CEF366-B0BC-4909-A9A4-638DC19E8CDC}" type="presOf" srcId="{B1DCA7DD-B21F-4E30-81ED-0988C8C1364B}" destId="{6D263144-6761-43E7-B113-829A7BA330C1}" srcOrd="0" destOrd="0" presId="urn:microsoft.com/office/officeart/2005/8/layout/default"/>
    <dgm:cxn modelId="{F18A5D71-B10F-47E6-AC4E-FCEDC1F2942F}" srcId="{B1DCA7DD-B21F-4E30-81ED-0988C8C1364B}" destId="{D9029A34-0059-4CF7-B7D1-EC049221D502}" srcOrd="7" destOrd="0" parTransId="{0B667E44-39E7-44DA-A2F0-F4CC39D074FE}" sibTransId="{08DB59C5-8DA8-488A-B85D-2E8D67A7B459}"/>
    <dgm:cxn modelId="{E1A96D57-6058-4437-95D6-4D7291D0E0DD}" type="presOf" srcId="{38B9FFB2-796A-49FB-99C8-49985C4102A4}" destId="{DBF5C8ED-15F0-413A-B7D9-C9159966C969}" srcOrd="0" destOrd="0" presId="urn:microsoft.com/office/officeart/2005/8/layout/default"/>
    <dgm:cxn modelId="{8865B75A-2E2E-433D-8B69-A43A118F483A}" type="presOf" srcId="{D9029A34-0059-4CF7-B7D1-EC049221D502}" destId="{C071B7E0-FAEF-4226-A82D-FB020FD934A0}" srcOrd="0" destOrd="0" presId="urn:microsoft.com/office/officeart/2005/8/layout/default"/>
    <dgm:cxn modelId="{262AF390-28AB-4C57-A8A7-FCDB67DE5E94}" srcId="{B1DCA7DD-B21F-4E30-81ED-0988C8C1364B}" destId="{C6B508CA-28CF-40A1-8F96-4BD0BAB6E823}" srcOrd="4" destOrd="0" parTransId="{B0193AB6-30ED-40C1-B421-D094D77937D4}" sibTransId="{CB073ACD-A1A4-48C6-B016-A330B816BA54}"/>
    <dgm:cxn modelId="{1AEFDA95-A4F5-486F-93E7-896546503C77}" srcId="{B1DCA7DD-B21F-4E30-81ED-0988C8C1364B}" destId="{A424819D-F4FA-4551-A65B-FBA823A096D9}" srcOrd="0" destOrd="0" parTransId="{496E92CC-E534-4669-A1EA-E057C5ECC50D}" sibTransId="{B4EF42E5-59D2-4F61-B78F-F5FB1FF69F72}"/>
    <dgm:cxn modelId="{0E8CB696-66EB-411F-B612-2270FF7537EB}" type="presOf" srcId="{C6B508CA-28CF-40A1-8F96-4BD0BAB6E823}" destId="{EBB76677-0557-483B-8FF0-881ECA0DF0E4}" srcOrd="0" destOrd="0" presId="urn:microsoft.com/office/officeart/2005/8/layout/default"/>
    <dgm:cxn modelId="{B5ED909B-9CFB-44CF-AFC3-032B67AB6F22}" type="presOf" srcId="{49201B2F-2CE7-463C-A527-E079E749CEAC}" destId="{C47D5127-AFCA-4987-BA4F-4F45DFF391CB}" srcOrd="0" destOrd="0" presId="urn:microsoft.com/office/officeart/2005/8/layout/default"/>
    <dgm:cxn modelId="{95B94D9E-1C17-48A8-914C-6F59B792C879}" srcId="{B1DCA7DD-B21F-4E30-81ED-0988C8C1364B}" destId="{CA436B5F-90BC-4FD6-94A7-C6F5DAD506AF}" srcOrd="3" destOrd="0" parTransId="{8587CD03-F28C-4EC8-945D-86A6F08C99E6}" sibTransId="{51EC926B-639D-4816-ADFF-FA8BF90F2A3B}"/>
    <dgm:cxn modelId="{3983E3AA-1BA8-4859-9D41-D41A0135B1A2}" type="presOf" srcId="{CA436B5F-90BC-4FD6-94A7-C6F5DAD506AF}" destId="{751F6C65-88E6-4F3E-95B0-FE53620AE09B}" srcOrd="0" destOrd="0" presId="urn:microsoft.com/office/officeart/2005/8/layout/default"/>
    <dgm:cxn modelId="{82F273AC-818B-439C-85D5-1075186F91E2}" type="presOf" srcId="{DD3547DB-B9E5-4F4B-A60A-EAB6BCFC1362}" destId="{D60DFEA9-A213-44BD-8651-1FD33ADA3C93}" srcOrd="0" destOrd="0" presId="urn:microsoft.com/office/officeart/2005/8/layout/default"/>
    <dgm:cxn modelId="{509B9DB3-2766-4305-A0E5-897617CC1CC4}" srcId="{B1DCA7DD-B21F-4E30-81ED-0988C8C1364B}" destId="{FFC07E2C-C9CD-4602-BEAC-6D4EB225D2E7}" srcOrd="6" destOrd="0" parTransId="{E65A8BD9-786F-4630-984A-85D2B445F624}" sibTransId="{A12E1765-6791-4292-8C7B-E6A63F89031B}"/>
    <dgm:cxn modelId="{EADCCFC4-866C-4FC6-9A35-F8B349413203}" type="presOf" srcId="{FFC07E2C-C9CD-4602-BEAC-6D4EB225D2E7}" destId="{75C491FC-6E36-4291-89AB-EC08A4AB65CD}" srcOrd="0" destOrd="0" presId="urn:microsoft.com/office/officeart/2005/8/layout/default"/>
    <dgm:cxn modelId="{322750D0-BFE6-44BD-88D9-1ED5024B91EC}" type="presOf" srcId="{A424819D-F4FA-4551-A65B-FBA823A096D9}" destId="{3DA826A8-B880-495C-A807-B9CB03155FC4}" srcOrd="0" destOrd="0" presId="urn:microsoft.com/office/officeart/2005/8/layout/default"/>
    <dgm:cxn modelId="{4944D1E9-4DEB-4FC3-BFD7-AA0E34B6B9E8}" srcId="{B1DCA7DD-B21F-4E30-81ED-0988C8C1364B}" destId="{49201B2F-2CE7-463C-A527-E079E749CEAC}" srcOrd="5" destOrd="0" parTransId="{45E051B5-13FC-43B9-AB95-E06BF2987219}" sibTransId="{62505656-FEC0-40C9-BB64-5DE13D3B386D}"/>
    <dgm:cxn modelId="{6D1FA04A-C9EE-4441-8FF8-B33EACB82D21}" type="presParOf" srcId="{6D263144-6761-43E7-B113-829A7BA330C1}" destId="{3DA826A8-B880-495C-A807-B9CB03155FC4}" srcOrd="0" destOrd="0" presId="urn:microsoft.com/office/officeart/2005/8/layout/default"/>
    <dgm:cxn modelId="{EBDA3E89-37C1-4098-925C-A34F88EEB0FE}" type="presParOf" srcId="{6D263144-6761-43E7-B113-829A7BA330C1}" destId="{5C777A1C-5C25-4393-8BAD-64E61720E6BA}" srcOrd="1" destOrd="0" presId="urn:microsoft.com/office/officeart/2005/8/layout/default"/>
    <dgm:cxn modelId="{69810021-49F3-40FA-883C-B3A03CEC9535}" type="presParOf" srcId="{6D263144-6761-43E7-B113-829A7BA330C1}" destId="{D60DFEA9-A213-44BD-8651-1FD33ADA3C93}" srcOrd="2" destOrd="0" presId="urn:microsoft.com/office/officeart/2005/8/layout/default"/>
    <dgm:cxn modelId="{E413959E-4815-44EA-8BF0-F213F790005A}" type="presParOf" srcId="{6D263144-6761-43E7-B113-829A7BA330C1}" destId="{040A9E14-11EC-4F40-A6DC-DE568D90CFA7}" srcOrd="3" destOrd="0" presId="urn:microsoft.com/office/officeart/2005/8/layout/default"/>
    <dgm:cxn modelId="{672C4346-38D7-4037-84BB-A7C9C2CDA2D1}" type="presParOf" srcId="{6D263144-6761-43E7-B113-829A7BA330C1}" destId="{DBF5C8ED-15F0-413A-B7D9-C9159966C969}" srcOrd="4" destOrd="0" presId="urn:microsoft.com/office/officeart/2005/8/layout/default"/>
    <dgm:cxn modelId="{42B13919-818B-4E28-8843-8B6C9A9E5404}" type="presParOf" srcId="{6D263144-6761-43E7-B113-829A7BA330C1}" destId="{22DCFDF6-046D-4369-B44F-D32F4458C793}" srcOrd="5" destOrd="0" presId="urn:microsoft.com/office/officeart/2005/8/layout/default"/>
    <dgm:cxn modelId="{9D68AEA2-F14B-4393-8605-DE4A5A7AB9B8}" type="presParOf" srcId="{6D263144-6761-43E7-B113-829A7BA330C1}" destId="{751F6C65-88E6-4F3E-95B0-FE53620AE09B}" srcOrd="6" destOrd="0" presId="urn:microsoft.com/office/officeart/2005/8/layout/default"/>
    <dgm:cxn modelId="{DEDCDC66-C4FC-4BAA-A1FF-7BA3EE5890B8}" type="presParOf" srcId="{6D263144-6761-43E7-B113-829A7BA330C1}" destId="{3DAE16A2-F789-431C-A43F-B288051C927C}" srcOrd="7" destOrd="0" presId="urn:microsoft.com/office/officeart/2005/8/layout/default"/>
    <dgm:cxn modelId="{19A9CCD1-1F0D-4562-91AF-F7E636F51C83}" type="presParOf" srcId="{6D263144-6761-43E7-B113-829A7BA330C1}" destId="{EBB76677-0557-483B-8FF0-881ECA0DF0E4}" srcOrd="8" destOrd="0" presId="urn:microsoft.com/office/officeart/2005/8/layout/default"/>
    <dgm:cxn modelId="{6D39263D-A71A-406B-9501-A99C7F29FC23}" type="presParOf" srcId="{6D263144-6761-43E7-B113-829A7BA330C1}" destId="{BBB1A881-9009-4E63-BA75-BE168CF8B827}" srcOrd="9" destOrd="0" presId="urn:microsoft.com/office/officeart/2005/8/layout/default"/>
    <dgm:cxn modelId="{DA7C2A47-A1D9-4E4F-8316-38DBF5FC9DB5}" type="presParOf" srcId="{6D263144-6761-43E7-B113-829A7BA330C1}" destId="{C47D5127-AFCA-4987-BA4F-4F45DFF391CB}" srcOrd="10" destOrd="0" presId="urn:microsoft.com/office/officeart/2005/8/layout/default"/>
    <dgm:cxn modelId="{58534AE8-571D-4222-8528-D35FAB7DEA3F}" type="presParOf" srcId="{6D263144-6761-43E7-B113-829A7BA330C1}" destId="{79178427-ECEC-461E-AFA8-953E43A4E91F}" srcOrd="11" destOrd="0" presId="urn:microsoft.com/office/officeart/2005/8/layout/default"/>
    <dgm:cxn modelId="{13E3E14A-3E87-469E-9545-2EA0F3747A80}" type="presParOf" srcId="{6D263144-6761-43E7-B113-829A7BA330C1}" destId="{75C491FC-6E36-4291-89AB-EC08A4AB65CD}" srcOrd="12" destOrd="0" presId="urn:microsoft.com/office/officeart/2005/8/layout/default"/>
    <dgm:cxn modelId="{C520111C-380A-4D1D-88DC-46F2E89CB72A}" type="presParOf" srcId="{6D263144-6761-43E7-B113-829A7BA330C1}" destId="{002146EE-3CCD-4395-9783-4A3FC8763043}" srcOrd="13" destOrd="0" presId="urn:microsoft.com/office/officeart/2005/8/layout/default"/>
    <dgm:cxn modelId="{1E6EA159-A1B6-48AF-98E3-349103E7C48E}" type="presParOf" srcId="{6D263144-6761-43E7-B113-829A7BA330C1}" destId="{C071B7E0-FAEF-4226-A82D-FB020FD934A0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1E197B-EA11-41D7-931E-F264518536BE}" type="doc">
      <dgm:prSet loTypeId="urn:microsoft.com/office/officeart/2008/layout/LinedList" loCatId="list" qsTypeId="urn:microsoft.com/office/officeart/2005/8/quickstyle/simple5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0B88D54D-2D35-46F7-83B2-AF2524C06AE6}">
      <dgm:prSet custT="1"/>
      <dgm:spPr/>
      <dgm:t>
        <a:bodyPr/>
        <a:lstStyle/>
        <a:p>
          <a:r>
            <a:rPr lang="en-GB" sz="1200" b="1"/>
            <a:t>🔍 How We Evaluate the Chatbot</a:t>
          </a:r>
          <a:endParaRPr lang="en-US" sz="1200"/>
        </a:p>
      </dgm:t>
    </dgm:pt>
    <dgm:pt modelId="{E3DDCC9D-6A39-4757-A612-12FACF5D3948}" type="parTrans" cxnId="{4B97423B-6FB8-4B82-8478-679BCFBA8BBD}">
      <dgm:prSet/>
      <dgm:spPr/>
      <dgm:t>
        <a:bodyPr/>
        <a:lstStyle/>
        <a:p>
          <a:endParaRPr lang="en-US" sz="1200"/>
        </a:p>
      </dgm:t>
    </dgm:pt>
    <dgm:pt modelId="{E161BA43-6832-43E0-81BE-98F8F0956267}" type="sibTrans" cxnId="{4B97423B-6FB8-4B82-8478-679BCFBA8BBD}">
      <dgm:prSet/>
      <dgm:spPr/>
      <dgm:t>
        <a:bodyPr/>
        <a:lstStyle/>
        <a:p>
          <a:endParaRPr lang="en-US" sz="1200"/>
        </a:p>
      </dgm:t>
    </dgm:pt>
    <dgm:pt modelId="{42EA2ED7-DF81-40F7-A03C-49AE9BA47135}">
      <dgm:prSet custT="1"/>
      <dgm:spPr/>
      <dgm:t>
        <a:bodyPr/>
        <a:lstStyle/>
        <a:p>
          <a:r>
            <a:rPr lang="en-GB" sz="1200"/>
            <a:t>📌 </a:t>
          </a:r>
          <a:r>
            <a:rPr lang="en-GB" sz="1200" b="1"/>
            <a:t>Using LangSmith for:</a:t>
          </a:r>
          <a:endParaRPr lang="en-US" sz="1200"/>
        </a:p>
      </dgm:t>
    </dgm:pt>
    <dgm:pt modelId="{63162DF2-F5D5-46AA-9873-C05D95571F91}" type="parTrans" cxnId="{BDD957B0-F62E-4823-8AF5-FADEC3A4BFBE}">
      <dgm:prSet/>
      <dgm:spPr/>
      <dgm:t>
        <a:bodyPr/>
        <a:lstStyle/>
        <a:p>
          <a:endParaRPr lang="en-US" sz="1200"/>
        </a:p>
      </dgm:t>
    </dgm:pt>
    <dgm:pt modelId="{8AAB08FD-F62D-4251-BB8E-754E7A6542A7}" type="sibTrans" cxnId="{BDD957B0-F62E-4823-8AF5-FADEC3A4BFBE}">
      <dgm:prSet/>
      <dgm:spPr/>
      <dgm:t>
        <a:bodyPr/>
        <a:lstStyle/>
        <a:p>
          <a:endParaRPr lang="en-US" sz="1200"/>
        </a:p>
      </dgm:t>
    </dgm:pt>
    <dgm:pt modelId="{558E73B5-9636-4304-8D77-41B91FE16D1E}">
      <dgm:prSet custT="1"/>
      <dgm:spPr/>
      <dgm:t>
        <a:bodyPr/>
        <a:lstStyle/>
        <a:p>
          <a:r>
            <a:rPr lang="en-GB" sz="1200"/>
            <a:t>Checking </a:t>
          </a:r>
          <a:r>
            <a:rPr lang="en-GB" sz="1200" b="1"/>
            <a:t>how each agent, vector, and tool</a:t>
          </a:r>
          <a:r>
            <a:rPr lang="en-GB" sz="1200"/>
            <a:t> works</a:t>
          </a:r>
          <a:endParaRPr lang="en-US" sz="1200"/>
        </a:p>
      </dgm:t>
    </dgm:pt>
    <dgm:pt modelId="{23730E01-A47B-4153-AD34-EC48D722873A}" type="parTrans" cxnId="{CC49A16C-3293-4319-BD92-C3FFE73DA288}">
      <dgm:prSet/>
      <dgm:spPr/>
      <dgm:t>
        <a:bodyPr/>
        <a:lstStyle/>
        <a:p>
          <a:endParaRPr lang="en-US" sz="1200"/>
        </a:p>
      </dgm:t>
    </dgm:pt>
    <dgm:pt modelId="{272B81B1-7733-4C43-875D-91323554303B}" type="sibTrans" cxnId="{CC49A16C-3293-4319-BD92-C3FFE73DA288}">
      <dgm:prSet/>
      <dgm:spPr/>
      <dgm:t>
        <a:bodyPr/>
        <a:lstStyle/>
        <a:p>
          <a:endParaRPr lang="en-US" sz="1200"/>
        </a:p>
      </dgm:t>
    </dgm:pt>
    <dgm:pt modelId="{633AC9D3-B4FB-45AD-8FEE-B2A0E16736A6}">
      <dgm:prSet custT="1"/>
      <dgm:spPr/>
      <dgm:t>
        <a:bodyPr/>
        <a:lstStyle/>
        <a:p>
          <a:r>
            <a:rPr lang="en-GB" sz="1200"/>
            <a:t>Monitoring </a:t>
          </a:r>
          <a:r>
            <a:rPr lang="en-GB" sz="1200" b="1"/>
            <a:t>query performance &amp; retrieval accuracy</a:t>
          </a:r>
          <a:endParaRPr lang="en-US" sz="1200"/>
        </a:p>
      </dgm:t>
    </dgm:pt>
    <dgm:pt modelId="{0077415D-5035-4819-B079-E63DB11249D7}" type="parTrans" cxnId="{E85A61C4-90A3-49FC-8486-3CC9481F2324}">
      <dgm:prSet/>
      <dgm:spPr/>
      <dgm:t>
        <a:bodyPr/>
        <a:lstStyle/>
        <a:p>
          <a:endParaRPr lang="en-US" sz="1200"/>
        </a:p>
      </dgm:t>
    </dgm:pt>
    <dgm:pt modelId="{85754707-CB7C-4585-B9E0-B9BF078131F5}" type="sibTrans" cxnId="{E85A61C4-90A3-49FC-8486-3CC9481F2324}">
      <dgm:prSet/>
      <dgm:spPr/>
      <dgm:t>
        <a:bodyPr/>
        <a:lstStyle/>
        <a:p>
          <a:endParaRPr lang="en-US" sz="1200"/>
        </a:p>
      </dgm:t>
    </dgm:pt>
    <dgm:pt modelId="{4C682886-D0B9-4233-AEF3-29A01F8EF2B3}">
      <dgm:prSet custT="1"/>
      <dgm:spPr/>
      <dgm:t>
        <a:bodyPr/>
        <a:lstStyle/>
        <a:p>
          <a:r>
            <a:rPr lang="en-GB" sz="1200"/>
            <a:t>Testing </a:t>
          </a:r>
          <a:r>
            <a:rPr lang="en-GB" sz="1200" b="1"/>
            <a:t>agent decision-making in multi-step interactions</a:t>
          </a:r>
          <a:endParaRPr lang="en-US" sz="1200"/>
        </a:p>
      </dgm:t>
    </dgm:pt>
    <dgm:pt modelId="{977347D8-160C-41BE-AB59-A43871A4B0D6}" type="parTrans" cxnId="{B8A709C3-A673-4BBA-94FE-D458FF5E8F61}">
      <dgm:prSet/>
      <dgm:spPr/>
      <dgm:t>
        <a:bodyPr/>
        <a:lstStyle/>
        <a:p>
          <a:endParaRPr lang="en-US" sz="1200"/>
        </a:p>
      </dgm:t>
    </dgm:pt>
    <dgm:pt modelId="{CEBCCD41-9E3E-45D8-B3BB-12998B1271CE}" type="sibTrans" cxnId="{B8A709C3-A673-4BBA-94FE-D458FF5E8F61}">
      <dgm:prSet/>
      <dgm:spPr/>
      <dgm:t>
        <a:bodyPr/>
        <a:lstStyle/>
        <a:p>
          <a:endParaRPr lang="en-US" sz="1200"/>
        </a:p>
      </dgm:t>
    </dgm:pt>
    <dgm:pt modelId="{FAB117E3-041D-47E6-9A09-D7791CCAFCFA}">
      <dgm:prSet custT="1"/>
      <dgm:spPr/>
      <dgm:t>
        <a:bodyPr/>
        <a:lstStyle/>
        <a:p>
          <a:r>
            <a:rPr lang="en-GB" sz="1200"/>
            <a:t>💡 </a:t>
          </a:r>
          <a:r>
            <a:rPr lang="en-GB" sz="1200" i="1"/>
            <a:t>Ensures chatbot accuracy &amp; efficiency!</a:t>
          </a:r>
          <a:endParaRPr lang="en-US" sz="1200"/>
        </a:p>
      </dgm:t>
    </dgm:pt>
    <dgm:pt modelId="{651E9AF1-5977-4414-8652-918D6CB638A9}" type="parTrans" cxnId="{BF9614E8-FF44-41D3-8A85-0B6D63498AC9}">
      <dgm:prSet/>
      <dgm:spPr/>
      <dgm:t>
        <a:bodyPr/>
        <a:lstStyle/>
        <a:p>
          <a:endParaRPr lang="en-US" sz="1200"/>
        </a:p>
      </dgm:t>
    </dgm:pt>
    <dgm:pt modelId="{5BD43E88-AE9A-4F96-9705-5F99A062F0B8}" type="sibTrans" cxnId="{BF9614E8-FF44-41D3-8A85-0B6D63498AC9}">
      <dgm:prSet/>
      <dgm:spPr/>
      <dgm:t>
        <a:bodyPr/>
        <a:lstStyle/>
        <a:p>
          <a:endParaRPr lang="en-US" sz="1200"/>
        </a:p>
      </dgm:t>
    </dgm:pt>
    <dgm:pt modelId="{613B8A31-CF98-4C41-8881-C257B934B52B}">
      <dgm:prSet custT="1"/>
      <dgm:spPr/>
      <dgm:t>
        <a:bodyPr/>
        <a:lstStyle/>
        <a:p>
          <a:r>
            <a:rPr lang="en-GB" sz="1200" i="1" dirty="0"/>
            <a:t>Chat with it </a:t>
          </a:r>
          <a:r>
            <a:rPr lang="en-GB" sz="1200" i="1" dirty="0" err="1"/>
            <a:t>severel</a:t>
          </a:r>
          <a:r>
            <a:rPr lang="en-GB" sz="1200" i="1" dirty="0"/>
            <a:t> times to see if it give appropriate answers.</a:t>
          </a:r>
          <a:endParaRPr lang="en-US" sz="1200" dirty="0"/>
        </a:p>
      </dgm:t>
    </dgm:pt>
    <dgm:pt modelId="{C5F4873F-659E-47CE-ACED-DF6C0109650A}" type="parTrans" cxnId="{5ABA8622-326C-4793-BCEF-8B343B4529A9}">
      <dgm:prSet/>
      <dgm:spPr/>
      <dgm:t>
        <a:bodyPr/>
        <a:lstStyle/>
        <a:p>
          <a:endParaRPr lang="en-US" sz="1200"/>
        </a:p>
      </dgm:t>
    </dgm:pt>
    <dgm:pt modelId="{9BAAEC03-809E-486F-9C04-402F19CCA777}" type="sibTrans" cxnId="{5ABA8622-326C-4793-BCEF-8B343B4529A9}">
      <dgm:prSet/>
      <dgm:spPr/>
      <dgm:t>
        <a:bodyPr/>
        <a:lstStyle/>
        <a:p>
          <a:endParaRPr lang="en-US" sz="1200"/>
        </a:p>
      </dgm:t>
    </dgm:pt>
    <dgm:pt modelId="{A8C35AB5-B9AD-4EAF-9B7A-9FAC29C1D1DE}" type="pres">
      <dgm:prSet presAssocID="{701E197B-EA11-41D7-931E-F264518536BE}" presName="vert0" presStyleCnt="0">
        <dgm:presLayoutVars>
          <dgm:dir/>
          <dgm:animOne val="branch"/>
          <dgm:animLvl val="lvl"/>
        </dgm:presLayoutVars>
      </dgm:prSet>
      <dgm:spPr/>
    </dgm:pt>
    <dgm:pt modelId="{F2379F71-50E7-486D-B9E4-D39D4C7C05E9}" type="pres">
      <dgm:prSet presAssocID="{0B88D54D-2D35-46F7-83B2-AF2524C06AE6}" presName="thickLine" presStyleLbl="alignNode1" presStyleIdx="0" presStyleCnt="7"/>
      <dgm:spPr/>
    </dgm:pt>
    <dgm:pt modelId="{B81A0184-7564-4F9F-BF40-A5B8F2DEB6C2}" type="pres">
      <dgm:prSet presAssocID="{0B88D54D-2D35-46F7-83B2-AF2524C06AE6}" presName="horz1" presStyleCnt="0"/>
      <dgm:spPr/>
    </dgm:pt>
    <dgm:pt modelId="{07FB0F97-44F2-4CB3-9F9D-2EB2327BE539}" type="pres">
      <dgm:prSet presAssocID="{0B88D54D-2D35-46F7-83B2-AF2524C06AE6}" presName="tx1" presStyleLbl="revTx" presStyleIdx="0" presStyleCnt="7"/>
      <dgm:spPr/>
    </dgm:pt>
    <dgm:pt modelId="{A12517C1-CCAF-4205-A605-56C26E026FFD}" type="pres">
      <dgm:prSet presAssocID="{0B88D54D-2D35-46F7-83B2-AF2524C06AE6}" presName="vert1" presStyleCnt="0"/>
      <dgm:spPr/>
    </dgm:pt>
    <dgm:pt modelId="{B51AE156-3872-44AA-9D8C-BE44C65B769E}" type="pres">
      <dgm:prSet presAssocID="{42EA2ED7-DF81-40F7-A03C-49AE9BA47135}" presName="thickLine" presStyleLbl="alignNode1" presStyleIdx="1" presStyleCnt="7"/>
      <dgm:spPr/>
    </dgm:pt>
    <dgm:pt modelId="{541ACE95-EDC4-4979-A8FB-DF66B519B72E}" type="pres">
      <dgm:prSet presAssocID="{42EA2ED7-DF81-40F7-A03C-49AE9BA47135}" presName="horz1" presStyleCnt="0"/>
      <dgm:spPr/>
    </dgm:pt>
    <dgm:pt modelId="{E08C7090-C970-4CF8-BFE1-592BCE40054C}" type="pres">
      <dgm:prSet presAssocID="{42EA2ED7-DF81-40F7-A03C-49AE9BA47135}" presName="tx1" presStyleLbl="revTx" presStyleIdx="1" presStyleCnt="7"/>
      <dgm:spPr/>
    </dgm:pt>
    <dgm:pt modelId="{F6892E4E-97FA-4A60-8084-6FB280148122}" type="pres">
      <dgm:prSet presAssocID="{42EA2ED7-DF81-40F7-A03C-49AE9BA47135}" presName="vert1" presStyleCnt="0"/>
      <dgm:spPr/>
    </dgm:pt>
    <dgm:pt modelId="{7A92C48A-18E6-4661-A138-2A7EF6B20512}" type="pres">
      <dgm:prSet presAssocID="{558E73B5-9636-4304-8D77-41B91FE16D1E}" presName="thickLine" presStyleLbl="alignNode1" presStyleIdx="2" presStyleCnt="7"/>
      <dgm:spPr/>
    </dgm:pt>
    <dgm:pt modelId="{145C3B90-A20D-46AA-B889-368268F8EC90}" type="pres">
      <dgm:prSet presAssocID="{558E73B5-9636-4304-8D77-41B91FE16D1E}" presName="horz1" presStyleCnt="0"/>
      <dgm:spPr/>
    </dgm:pt>
    <dgm:pt modelId="{D7AFDE6E-E361-433C-A5A6-733796E33E32}" type="pres">
      <dgm:prSet presAssocID="{558E73B5-9636-4304-8D77-41B91FE16D1E}" presName="tx1" presStyleLbl="revTx" presStyleIdx="2" presStyleCnt="7"/>
      <dgm:spPr/>
    </dgm:pt>
    <dgm:pt modelId="{A1F02DB8-E9D8-4133-B63C-9F5F5BF8ACA2}" type="pres">
      <dgm:prSet presAssocID="{558E73B5-9636-4304-8D77-41B91FE16D1E}" presName="vert1" presStyleCnt="0"/>
      <dgm:spPr/>
    </dgm:pt>
    <dgm:pt modelId="{80BFF311-7C4E-4A4B-9D0B-E5FE9F1A64CB}" type="pres">
      <dgm:prSet presAssocID="{633AC9D3-B4FB-45AD-8FEE-B2A0E16736A6}" presName="thickLine" presStyleLbl="alignNode1" presStyleIdx="3" presStyleCnt="7"/>
      <dgm:spPr/>
    </dgm:pt>
    <dgm:pt modelId="{956D9DD5-EBDF-4185-9875-3414AD586E55}" type="pres">
      <dgm:prSet presAssocID="{633AC9D3-B4FB-45AD-8FEE-B2A0E16736A6}" presName="horz1" presStyleCnt="0"/>
      <dgm:spPr/>
    </dgm:pt>
    <dgm:pt modelId="{C5A79CAB-BE62-4A42-BBBE-79B0166BB633}" type="pres">
      <dgm:prSet presAssocID="{633AC9D3-B4FB-45AD-8FEE-B2A0E16736A6}" presName="tx1" presStyleLbl="revTx" presStyleIdx="3" presStyleCnt="7"/>
      <dgm:spPr/>
    </dgm:pt>
    <dgm:pt modelId="{8F7BCB7E-4DBF-43C9-B340-9EABE584F02A}" type="pres">
      <dgm:prSet presAssocID="{633AC9D3-B4FB-45AD-8FEE-B2A0E16736A6}" presName="vert1" presStyleCnt="0"/>
      <dgm:spPr/>
    </dgm:pt>
    <dgm:pt modelId="{CBBA2C7E-5938-40D2-A73B-CA0377140D8D}" type="pres">
      <dgm:prSet presAssocID="{4C682886-D0B9-4233-AEF3-29A01F8EF2B3}" presName="thickLine" presStyleLbl="alignNode1" presStyleIdx="4" presStyleCnt="7"/>
      <dgm:spPr/>
    </dgm:pt>
    <dgm:pt modelId="{166CD4CE-5859-4B09-8760-05F5E420A869}" type="pres">
      <dgm:prSet presAssocID="{4C682886-D0B9-4233-AEF3-29A01F8EF2B3}" presName="horz1" presStyleCnt="0"/>
      <dgm:spPr/>
    </dgm:pt>
    <dgm:pt modelId="{38ADC3EA-22E6-430C-A66E-727709B2E10A}" type="pres">
      <dgm:prSet presAssocID="{4C682886-D0B9-4233-AEF3-29A01F8EF2B3}" presName="tx1" presStyleLbl="revTx" presStyleIdx="4" presStyleCnt="7"/>
      <dgm:spPr/>
    </dgm:pt>
    <dgm:pt modelId="{49E3CFA4-36E7-477D-A4BB-ACC4BA58C7F5}" type="pres">
      <dgm:prSet presAssocID="{4C682886-D0B9-4233-AEF3-29A01F8EF2B3}" presName="vert1" presStyleCnt="0"/>
      <dgm:spPr/>
    </dgm:pt>
    <dgm:pt modelId="{B636B81D-0F64-4EDA-B85A-4F55DC31D9FA}" type="pres">
      <dgm:prSet presAssocID="{FAB117E3-041D-47E6-9A09-D7791CCAFCFA}" presName="thickLine" presStyleLbl="alignNode1" presStyleIdx="5" presStyleCnt="7"/>
      <dgm:spPr/>
    </dgm:pt>
    <dgm:pt modelId="{7133027C-A291-496A-9B3B-61C5075C7D9D}" type="pres">
      <dgm:prSet presAssocID="{FAB117E3-041D-47E6-9A09-D7791CCAFCFA}" presName="horz1" presStyleCnt="0"/>
      <dgm:spPr/>
    </dgm:pt>
    <dgm:pt modelId="{3660EB62-ACEB-417C-9406-25B9A5E42A34}" type="pres">
      <dgm:prSet presAssocID="{FAB117E3-041D-47E6-9A09-D7791CCAFCFA}" presName="tx1" presStyleLbl="revTx" presStyleIdx="5" presStyleCnt="7"/>
      <dgm:spPr/>
    </dgm:pt>
    <dgm:pt modelId="{69781E87-D063-418B-87EF-EDEE1B408CE7}" type="pres">
      <dgm:prSet presAssocID="{FAB117E3-041D-47E6-9A09-D7791CCAFCFA}" presName="vert1" presStyleCnt="0"/>
      <dgm:spPr/>
    </dgm:pt>
    <dgm:pt modelId="{F584C9FE-C2ED-4E97-91C5-92EC8CD4EA23}" type="pres">
      <dgm:prSet presAssocID="{613B8A31-CF98-4C41-8881-C257B934B52B}" presName="thickLine" presStyleLbl="alignNode1" presStyleIdx="6" presStyleCnt="7"/>
      <dgm:spPr/>
    </dgm:pt>
    <dgm:pt modelId="{60E9A2B5-D59D-4744-A3BA-1EAEEEB06D05}" type="pres">
      <dgm:prSet presAssocID="{613B8A31-CF98-4C41-8881-C257B934B52B}" presName="horz1" presStyleCnt="0"/>
      <dgm:spPr/>
    </dgm:pt>
    <dgm:pt modelId="{A5FF479C-79A8-4B4C-A01F-B5833F2F73DF}" type="pres">
      <dgm:prSet presAssocID="{613B8A31-CF98-4C41-8881-C257B934B52B}" presName="tx1" presStyleLbl="revTx" presStyleIdx="6" presStyleCnt="7"/>
      <dgm:spPr/>
    </dgm:pt>
    <dgm:pt modelId="{282A2C9D-BC2B-43D6-98AD-7F04064D1D10}" type="pres">
      <dgm:prSet presAssocID="{613B8A31-CF98-4C41-8881-C257B934B52B}" presName="vert1" presStyleCnt="0"/>
      <dgm:spPr/>
    </dgm:pt>
  </dgm:ptLst>
  <dgm:cxnLst>
    <dgm:cxn modelId="{224BE21A-7409-4FE1-AB0C-DD991196F77F}" type="presOf" srcId="{0B88D54D-2D35-46F7-83B2-AF2524C06AE6}" destId="{07FB0F97-44F2-4CB3-9F9D-2EB2327BE539}" srcOrd="0" destOrd="0" presId="urn:microsoft.com/office/officeart/2008/layout/LinedList"/>
    <dgm:cxn modelId="{5ABA8622-326C-4793-BCEF-8B343B4529A9}" srcId="{701E197B-EA11-41D7-931E-F264518536BE}" destId="{613B8A31-CF98-4C41-8881-C257B934B52B}" srcOrd="6" destOrd="0" parTransId="{C5F4873F-659E-47CE-ACED-DF6C0109650A}" sibTransId="{9BAAEC03-809E-486F-9C04-402F19CCA777}"/>
    <dgm:cxn modelId="{4B97423B-6FB8-4B82-8478-679BCFBA8BBD}" srcId="{701E197B-EA11-41D7-931E-F264518536BE}" destId="{0B88D54D-2D35-46F7-83B2-AF2524C06AE6}" srcOrd="0" destOrd="0" parTransId="{E3DDCC9D-6A39-4757-A612-12FACF5D3948}" sibTransId="{E161BA43-6832-43E0-81BE-98F8F0956267}"/>
    <dgm:cxn modelId="{CD6A3D3D-A7B6-42D7-9AB5-5299863785D4}" type="presOf" srcId="{42EA2ED7-DF81-40F7-A03C-49AE9BA47135}" destId="{E08C7090-C970-4CF8-BFE1-592BCE40054C}" srcOrd="0" destOrd="0" presId="urn:microsoft.com/office/officeart/2008/layout/LinedList"/>
    <dgm:cxn modelId="{CC49A16C-3293-4319-BD92-C3FFE73DA288}" srcId="{701E197B-EA11-41D7-931E-F264518536BE}" destId="{558E73B5-9636-4304-8D77-41B91FE16D1E}" srcOrd="2" destOrd="0" parTransId="{23730E01-A47B-4153-AD34-EC48D722873A}" sibTransId="{272B81B1-7733-4C43-875D-91323554303B}"/>
    <dgm:cxn modelId="{8B5B0452-A297-4EC6-93C6-749053D407DA}" type="presOf" srcId="{4C682886-D0B9-4233-AEF3-29A01F8EF2B3}" destId="{38ADC3EA-22E6-430C-A66E-727709B2E10A}" srcOrd="0" destOrd="0" presId="urn:microsoft.com/office/officeart/2008/layout/LinedList"/>
    <dgm:cxn modelId="{7924B472-3174-4C89-8528-08305D2CCB68}" type="presOf" srcId="{FAB117E3-041D-47E6-9A09-D7791CCAFCFA}" destId="{3660EB62-ACEB-417C-9406-25B9A5E42A34}" srcOrd="0" destOrd="0" presId="urn:microsoft.com/office/officeart/2008/layout/LinedList"/>
    <dgm:cxn modelId="{99968455-CFB6-4A81-B4BC-35A3D39F83C5}" type="presOf" srcId="{633AC9D3-B4FB-45AD-8FEE-B2A0E16736A6}" destId="{C5A79CAB-BE62-4A42-BBBE-79B0166BB633}" srcOrd="0" destOrd="0" presId="urn:microsoft.com/office/officeart/2008/layout/LinedList"/>
    <dgm:cxn modelId="{B33ED589-CC99-4A63-97EE-38E3BE73C814}" type="presOf" srcId="{613B8A31-CF98-4C41-8881-C257B934B52B}" destId="{A5FF479C-79A8-4B4C-A01F-B5833F2F73DF}" srcOrd="0" destOrd="0" presId="urn:microsoft.com/office/officeart/2008/layout/LinedList"/>
    <dgm:cxn modelId="{BDD957B0-F62E-4823-8AF5-FADEC3A4BFBE}" srcId="{701E197B-EA11-41D7-931E-F264518536BE}" destId="{42EA2ED7-DF81-40F7-A03C-49AE9BA47135}" srcOrd="1" destOrd="0" parTransId="{63162DF2-F5D5-46AA-9873-C05D95571F91}" sibTransId="{8AAB08FD-F62D-4251-BB8E-754E7A6542A7}"/>
    <dgm:cxn modelId="{B8A709C3-A673-4BBA-94FE-D458FF5E8F61}" srcId="{701E197B-EA11-41D7-931E-F264518536BE}" destId="{4C682886-D0B9-4233-AEF3-29A01F8EF2B3}" srcOrd="4" destOrd="0" parTransId="{977347D8-160C-41BE-AB59-A43871A4B0D6}" sibTransId="{CEBCCD41-9E3E-45D8-B3BB-12998B1271CE}"/>
    <dgm:cxn modelId="{E85A61C4-90A3-49FC-8486-3CC9481F2324}" srcId="{701E197B-EA11-41D7-931E-F264518536BE}" destId="{633AC9D3-B4FB-45AD-8FEE-B2A0E16736A6}" srcOrd="3" destOrd="0" parTransId="{0077415D-5035-4819-B079-E63DB11249D7}" sibTransId="{85754707-CB7C-4585-B9E0-B9BF078131F5}"/>
    <dgm:cxn modelId="{62B541D0-5858-46D9-9A38-3212EC54379F}" type="presOf" srcId="{701E197B-EA11-41D7-931E-F264518536BE}" destId="{A8C35AB5-B9AD-4EAF-9B7A-9FAC29C1D1DE}" srcOrd="0" destOrd="0" presId="urn:microsoft.com/office/officeart/2008/layout/LinedList"/>
    <dgm:cxn modelId="{BF9614E8-FF44-41D3-8A85-0B6D63498AC9}" srcId="{701E197B-EA11-41D7-931E-F264518536BE}" destId="{FAB117E3-041D-47E6-9A09-D7791CCAFCFA}" srcOrd="5" destOrd="0" parTransId="{651E9AF1-5977-4414-8652-918D6CB638A9}" sibTransId="{5BD43E88-AE9A-4F96-9705-5F99A062F0B8}"/>
    <dgm:cxn modelId="{4AFCD5EF-2F2F-43F0-9168-D7E98A7B5CAE}" type="presOf" srcId="{558E73B5-9636-4304-8D77-41B91FE16D1E}" destId="{D7AFDE6E-E361-433C-A5A6-733796E33E32}" srcOrd="0" destOrd="0" presId="urn:microsoft.com/office/officeart/2008/layout/LinedList"/>
    <dgm:cxn modelId="{6ACFB278-753C-4CBE-99B3-5BD2E8B6F32B}" type="presParOf" srcId="{A8C35AB5-B9AD-4EAF-9B7A-9FAC29C1D1DE}" destId="{F2379F71-50E7-486D-B9E4-D39D4C7C05E9}" srcOrd="0" destOrd="0" presId="urn:microsoft.com/office/officeart/2008/layout/LinedList"/>
    <dgm:cxn modelId="{D3792E5F-E8AB-40E9-853C-FBF846E03F4A}" type="presParOf" srcId="{A8C35AB5-B9AD-4EAF-9B7A-9FAC29C1D1DE}" destId="{B81A0184-7564-4F9F-BF40-A5B8F2DEB6C2}" srcOrd="1" destOrd="0" presId="urn:microsoft.com/office/officeart/2008/layout/LinedList"/>
    <dgm:cxn modelId="{30CA4574-5D18-4DED-B419-CA4AC8514AE1}" type="presParOf" srcId="{B81A0184-7564-4F9F-BF40-A5B8F2DEB6C2}" destId="{07FB0F97-44F2-4CB3-9F9D-2EB2327BE539}" srcOrd="0" destOrd="0" presId="urn:microsoft.com/office/officeart/2008/layout/LinedList"/>
    <dgm:cxn modelId="{C4EAA68E-DF4A-47C4-AB6E-17B693BFCEBA}" type="presParOf" srcId="{B81A0184-7564-4F9F-BF40-A5B8F2DEB6C2}" destId="{A12517C1-CCAF-4205-A605-56C26E026FFD}" srcOrd="1" destOrd="0" presId="urn:microsoft.com/office/officeart/2008/layout/LinedList"/>
    <dgm:cxn modelId="{84669903-1992-47A6-B30B-DCBF2E650325}" type="presParOf" srcId="{A8C35AB5-B9AD-4EAF-9B7A-9FAC29C1D1DE}" destId="{B51AE156-3872-44AA-9D8C-BE44C65B769E}" srcOrd="2" destOrd="0" presId="urn:microsoft.com/office/officeart/2008/layout/LinedList"/>
    <dgm:cxn modelId="{95155880-8408-401E-B384-7CCD6F424C37}" type="presParOf" srcId="{A8C35AB5-B9AD-4EAF-9B7A-9FAC29C1D1DE}" destId="{541ACE95-EDC4-4979-A8FB-DF66B519B72E}" srcOrd="3" destOrd="0" presId="urn:microsoft.com/office/officeart/2008/layout/LinedList"/>
    <dgm:cxn modelId="{98C8DD83-EB19-4D2D-9FAA-DB87D2FA82E5}" type="presParOf" srcId="{541ACE95-EDC4-4979-A8FB-DF66B519B72E}" destId="{E08C7090-C970-4CF8-BFE1-592BCE40054C}" srcOrd="0" destOrd="0" presId="urn:microsoft.com/office/officeart/2008/layout/LinedList"/>
    <dgm:cxn modelId="{D006CDE2-C3CC-465F-8B46-08B099BFF02C}" type="presParOf" srcId="{541ACE95-EDC4-4979-A8FB-DF66B519B72E}" destId="{F6892E4E-97FA-4A60-8084-6FB280148122}" srcOrd="1" destOrd="0" presId="urn:microsoft.com/office/officeart/2008/layout/LinedList"/>
    <dgm:cxn modelId="{2B283204-1EE4-4281-BAF7-C401551E5D7D}" type="presParOf" srcId="{A8C35AB5-B9AD-4EAF-9B7A-9FAC29C1D1DE}" destId="{7A92C48A-18E6-4661-A138-2A7EF6B20512}" srcOrd="4" destOrd="0" presId="urn:microsoft.com/office/officeart/2008/layout/LinedList"/>
    <dgm:cxn modelId="{60A9BEFA-657E-4E38-87E6-0516C1DC9B39}" type="presParOf" srcId="{A8C35AB5-B9AD-4EAF-9B7A-9FAC29C1D1DE}" destId="{145C3B90-A20D-46AA-B889-368268F8EC90}" srcOrd="5" destOrd="0" presId="urn:microsoft.com/office/officeart/2008/layout/LinedList"/>
    <dgm:cxn modelId="{51E6F4E1-3C1B-4E55-B02A-1E651A78F020}" type="presParOf" srcId="{145C3B90-A20D-46AA-B889-368268F8EC90}" destId="{D7AFDE6E-E361-433C-A5A6-733796E33E32}" srcOrd="0" destOrd="0" presId="urn:microsoft.com/office/officeart/2008/layout/LinedList"/>
    <dgm:cxn modelId="{41A9AFDF-73BA-4F42-AB11-1E7BECA8661F}" type="presParOf" srcId="{145C3B90-A20D-46AA-B889-368268F8EC90}" destId="{A1F02DB8-E9D8-4133-B63C-9F5F5BF8ACA2}" srcOrd="1" destOrd="0" presId="urn:microsoft.com/office/officeart/2008/layout/LinedList"/>
    <dgm:cxn modelId="{7875EC6F-C70A-418E-846E-C9D5FCD4CB01}" type="presParOf" srcId="{A8C35AB5-B9AD-4EAF-9B7A-9FAC29C1D1DE}" destId="{80BFF311-7C4E-4A4B-9D0B-E5FE9F1A64CB}" srcOrd="6" destOrd="0" presId="urn:microsoft.com/office/officeart/2008/layout/LinedList"/>
    <dgm:cxn modelId="{6C61366E-5F0D-4BE2-A639-8D10334CCA0F}" type="presParOf" srcId="{A8C35AB5-B9AD-4EAF-9B7A-9FAC29C1D1DE}" destId="{956D9DD5-EBDF-4185-9875-3414AD586E55}" srcOrd="7" destOrd="0" presId="urn:microsoft.com/office/officeart/2008/layout/LinedList"/>
    <dgm:cxn modelId="{ED241FFB-2D34-4E27-B871-977D4C871257}" type="presParOf" srcId="{956D9DD5-EBDF-4185-9875-3414AD586E55}" destId="{C5A79CAB-BE62-4A42-BBBE-79B0166BB633}" srcOrd="0" destOrd="0" presId="urn:microsoft.com/office/officeart/2008/layout/LinedList"/>
    <dgm:cxn modelId="{3EDBDFCA-A217-4E90-B036-90F7BCACAEAB}" type="presParOf" srcId="{956D9DD5-EBDF-4185-9875-3414AD586E55}" destId="{8F7BCB7E-4DBF-43C9-B340-9EABE584F02A}" srcOrd="1" destOrd="0" presId="urn:microsoft.com/office/officeart/2008/layout/LinedList"/>
    <dgm:cxn modelId="{7740CC37-AEE0-439C-984E-95F76B2964E2}" type="presParOf" srcId="{A8C35AB5-B9AD-4EAF-9B7A-9FAC29C1D1DE}" destId="{CBBA2C7E-5938-40D2-A73B-CA0377140D8D}" srcOrd="8" destOrd="0" presId="urn:microsoft.com/office/officeart/2008/layout/LinedList"/>
    <dgm:cxn modelId="{BCBD76C2-59A8-4C17-BDD2-EE373402D7CF}" type="presParOf" srcId="{A8C35AB5-B9AD-4EAF-9B7A-9FAC29C1D1DE}" destId="{166CD4CE-5859-4B09-8760-05F5E420A869}" srcOrd="9" destOrd="0" presId="urn:microsoft.com/office/officeart/2008/layout/LinedList"/>
    <dgm:cxn modelId="{31BBBFF8-FAAD-4E9A-B9DC-D07AA648E167}" type="presParOf" srcId="{166CD4CE-5859-4B09-8760-05F5E420A869}" destId="{38ADC3EA-22E6-430C-A66E-727709B2E10A}" srcOrd="0" destOrd="0" presId="urn:microsoft.com/office/officeart/2008/layout/LinedList"/>
    <dgm:cxn modelId="{6F2050E4-E7AB-4A28-9DF1-BAFE3E2088C7}" type="presParOf" srcId="{166CD4CE-5859-4B09-8760-05F5E420A869}" destId="{49E3CFA4-36E7-477D-A4BB-ACC4BA58C7F5}" srcOrd="1" destOrd="0" presId="urn:microsoft.com/office/officeart/2008/layout/LinedList"/>
    <dgm:cxn modelId="{AD707DA7-A2F8-4AB5-B05C-6FBC2FC90D92}" type="presParOf" srcId="{A8C35AB5-B9AD-4EAF-9B7A-9FAC29C1D1DE}" destId="{B636B81D-0F64-4EDA-B85A-4F55DC31D9FA}" srcOrd="10" destOrd="0" presId="urn:microsoft.com/office/officeart/2008/layout/LinedList"/>
    <dgm:cxn modelId="{47F1367F-2D40-4C1A-8CF3-5D57FC87C67A}" type="presParOf" srcId="{A8C35AB5-B9AD-4EAF-9B7A-9FAC29C1D1DE}" destId="{7133027C-A291-496A-9B3B-61C5075C7D9D}" srcOrd="11" destOrd="0" presId="urn:microsoft.com/office/officeart/2008/layout/LinedList"/>
    <dgm:cxn modelId="{DD6A901A-7CFF-427C-9140-634594BE72EA}" type="presParOf" srcId="{7133027C-A291-496A-9B3B-61C5075C7D9D}" destId="{3660EB62-ACEB-417C-9406-25B9A5E42A34}" srcOrd="0" destOrd="0" presId="urn:microsoft.com/office/officeart/2008/layout/LinedList"/>
    <dgm:cxn modelId="{445C533E-B1C7-47BD-9050-20B19154D324}" type="presParOf" srcId="{7133027C-A291-496A-9B3B-61C5075C7D9D}" destId="{69781E87-D063-418B-87EF-EDEE1B408CE7}" srcOrd="1" destOrd="0" presId="urn:microsoft.com/office/officeart/2008/layout/LinedList"/>
    <dgm:cxn modelId="{80A76B5D-CA9F-4016-833C-AD6834D2B301}" type="presParOf" srcId="{A8C35AB5-B9AD-4EAF-9B7A-9FAC29C1D1DE}" destId="{F584C9FE-C2ED-4E97-91C5-92EC8CD4EA23}" srcOrd="12" destOrd="0" presId="urn:microsoft.com/office/officeart/2008/layout/LinedList"/>
    <dgm:cxn modelId="{62A3B777-CCC3-4B10-9FCB-B21B7DF488D7}" type="presParOf" srcId="{A8C35AB5-B9AD-4EAF-9B7A-9FAC29C1D1DE}" destId="{60E9A2B5-D59D-4744-A3BA-1EAEEEB06D05}" srcOrd="13" destOrd="0" presId="urn:microsoft.com/office/officeart/2008/layout/LinedList"/>
    <dgm:cxn modelId="{A8DA35A6-C035-4A4B-A9D0-56198B3F5C35}" type="presParOf" srcId="{60E9A2B5-D59D-4744-A3BA-1EAEEEB06D05}" destId="{A5FF479C-79A8-4B4C-A01F-B5833F2F73DF}" srcOrd="0" destOrd="0" presId="urn:microsoft.com/office/officeart/2008/layout/LinedList"/>
    <dgm:cxn modelId="{AF1BD62F-6205-4C9E-83A0-6C78636214F9}" type="presParOf" srcId="{60E9A2B5-D59D-4744-A3BA-1EAEEEB06D05}" destId="{282A2C9D-BC2B-43D6-98AD-7F04064D1D1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727A25-C2CE-4F60-911B-55EFEC75D187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6B5C8A-EB7D-4290-8A54-368FA60B53F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✅ </a:t>
          </a:r>
          <a:r>
            <a:rPr lang="en-GB" b="1" dirty="0"/>
            <a:t>AI chatbot</a:t>
          </a:r>
          <a:r>
            <a:rPr lang="en-GB" dirty="0"/>
            <a:t> simplifies information retrieval from YouTube.</a:t>
          </a:r>
          <a:br>
            <a:rPr lang="en-GB" dirty="0"/>
          </a:br>
          <a:r>
            <a:rPr lang="en-GB" dirty="0"/>
            <a:t>✅ </a:t>
          </a:r>
          <a:r>
            <a:rPr lang="en-GB" b="1" dirty="0"/>
            <a:t>Fast, accurate &amp; scalable</a:t>
          </a:r>
          <a:r>
            <a:rPr lang="en-GB" dirty="0"/>
            <a:t> solution for </a:t>
          </a:r>
          <a:r>
            <a:rPr lang="en-GB" dirty="0" err="1"/>
            <a:t>travelers</a:t>
          </a:r>
          <a:r>
            <a:rPr lang="en-GB" dirty="0"/>
            <a:t>, expats, and students.</a:t>
          </a:r>
          <a:br>
            <a:rPr lang="en-GB" dirty="0"/>
          </a:br>
          <a:r>
            <a:rPr lang="en-GB" dirty="0"/>
            <a:t>✅ </a:t>
          </a:r>
          <a:r>
            <a:rPr lang="en-GB" b="1" dirty="0"/>
            <a:t>Future Potential:</a:t>
          </a:r>
          <a:r>
            <a:rPr lang="en-GB" dirty="0"/>
            <a:t> Expandable to </a:t>
          </a:r>
          <a:r>
            <a:rPr lang="en-GB" b="1" dirty="0"/>
            <a:t>other countries/topics</a:t>
          </a:r>
          <a:r>
            <a:rPr lang="en-GB" dirty="0"/>
            <a:t>!</a:t>
          </a:r>
          <a:endParaRPr lang="en-US" dirty="0"/>
        </a:p>
      </dgm:t>
    </dgm:pt>
    <dgm:pt modelId="{60C1242C-207F-42AA-A0D4-761FFF357BD2}" type="parTrans" cxnId="{3E6CED45-BC7F-491A-A873-24BD62A61934}">
      <dgm:prSet/>
      <dgm:spPr/>
      <dgm:t>
        <a:bodyPr/>
        <a:lstStyle/>
        <a:p>
          <a:endParaRPr lang="en-US"/>
        </a:p>
      </dgm:t>
    </dgm:pt>
    <dgm:pt modelId="{804A75E4-1D6B-491C-BE0A-BB8E36150319}" type="sibTrans" cxnId="{3E6CED45-BC7F-491A-A873-24BD62A61934}">
      <dgm:prSet/>
      <dgm:spPr/>
      <dgm:t>
        <a:bodyPr/>
        <a:lstStyle/>
        <a:p>
          <a:endParaRPr lang="en-US"/>
        </a:p>
      </dgm:t>
    </dgm:pt>
    <dgm:pt modelId="{521CFE92-BECB-4737-BCFD-44859D7D637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🌟 </a:t>
          </a:r>
          <a:r>
            <a:rPr lang="en-GB" b="1"/>
            <a:t>"AI-powered answers at your fingertips—no more long videos!"</a:t>
          </a:r>
          <a:endParaRPr lang="en-US"/>
        </a:p>
      </dgm:t>
    </dgm:pt>
    <dgm:pt modelId="{06E84DD9-61FE-49BF-8AAE-251F3BE9AD3E}" type="parTrans" cxnId="{1C61917E-3304-44FB-A176-23AC50D8B09B}">
      <dgm:prSet/>
      <dgm:spPr/>
      <dgm:t>
        <a:bodyPr/>
        <a:lstStyle/>
        <a:p>
          <a:endParaRPr lang="en-US"/>
        </a:p>
      </dgm:t>
    </dgm:pt>
    <dgm:pt modelId="{E6E23A80-494F-4E53-9077-F67796D77C03}" type="sibTrans" cxnId="{1C61917E-3304-44FB-A176-23AC50D8B09B}">
      <dgm:prSet/>
      <dgm:spPr/>
      <dgm:t>
        <a:bodyPr/>
        <a:lstStyle/>
        <a:p>
          <a:endParaRPr lang="en-US"/>
        </a:p>
      </dgm:t>
    </dgm:pt>
    <dgm:pt modelId="{C7FE579E-386F-44C6-B68C-871726D30BAF}" type="pres">
      <dgm:prSet presAssocID="{7A727A25-C2CE-4F60-911B-55EFEC75D18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E5ADA7E-DCB5-43D9-8459-E01F180FA9D5}" type="pres">
      <dgm:prSet presAssocID="{976B5C8A-EB7D-4290-8A54-368FA60B53FE}" presName="hierRoot1" presStyleCnt="0"/>
      <dgm:spPr/>
    </dgm:pt>
    <dgm:pt modelId="{E73F956B-B3DA-477A-9AD8-6AAE909C2BF8}" type="pres">
      <dgm:prSet presAssocID="{976B5C8A-EB7D-4290-8A54-368FA60B53FE}" presName="composite" presStyleCnt="0"/>
      <dgm:spPr/>
    </dgm:pt>
    <dgm:pt modelId="{01B27684-B8F4-454F-862A-D73160452E01}" type="pres">
      <dgm:prSet presAssocID="{976B5C8A-EB7D-4290-8A54-368FA60B53FE}" presName="background" presStyleLbl="node0" presStyleIdx="0" presStyleCnt="2"/>
      <dgm:spPr/>
    </dgm:pt>
    <dgm:pt modelId="{9C23DE3F-726E-4D2F-8247-FE8CF178380B}" type="pres">
      <dgm:prSet presAssocID="{976B5C8A-EB7D-4290-8A54-368FA60B53FE}" presName="text" presStyleLbl="fgAcc0" presStyleIdx="0" presStyleCnt="2">
        <dgm:presLayoutVars>
          <dgm:chPref val="3"/>
        </dgm:presLayoutVars>
      </dgm:prSet>
      <dgm:spPr/>
    </dgm:pt>
    <dgm:pt modelId="{028A33CA-C1E5-4BD2-BBF6-42E3B6E3F78B}" type="pres">
      <dgm:prSet presAssocID="{976B5C8A-EB7D-4290-8A54-368FA60B53FE}" presName="hierChild2" presStyleCnt="0"/>
      <dgm:spPr/>
    </dgm:pt>
    <dgm:pt modelId="{A80AAC21-0887-4E20-9378-CC27D2B65CFF}" type="pres">
      <dgm:prSet presAssocID="{521CFE92-BECB-4737-BCFD-44859D7D6379}" presName="hierRoot1" presStyleCnt="0"/>
      <dgm:spPr/>
    </dgm:pt>
    <dgm:pt modelId="{FDCB54F7-896F-42C5-BCF7-16A04FA2AAFC}" type="pres">
      <dgm:prSet presAssocID="{521CFE92-BECB-4737-BCFD-44859D7D6379}" presName="composite" presStyleCnt="0"/>
      <dgm:spPr/>
    </dgm:pt>
    <dgm:pt modelId="{6C057603-EC90-4AB1-A3F3-386F8BC38607}" type="pres">
      <dgm:prSet presAssocID="{521CFE92-BECB-4737-BCFD-44859D7D6379}" presName="background" presStyleLbl="node0" presStyleIdx="1" presStyleCnt="2"/>
      <dgm:spPr/>
    </dgm:pt>
    <dgm:pt modelId="{01ADAE94-BCE4-42E5-A6BC-84883024B100}" type="pres">
      <dgm:prSet presAssocID="{521CFE92-BECB-4737-BCFD-44859D7D6379}" presName="text" presStyleLbl="fgAcc0" presStyleIdx="1" presStyleCnt="2">
        <dgm:presLayoutVars>
          <dgm:chPref val="3"/>
        </dgm:presLayoutVars>
      </dgm:prSet>
      <dgm:spPr/>
    </dgm:pt>
    <dgm:pt modelId="{E6BAFCAE-DD0D-420E-883C-7D4DAF351AB9}" type="pres">
      <dgm:prSet presAssocID="{521CFE92-BECB-4737-BCFD-44859D7D6379}" presName="hierChild2" presStyleCnt="0"/>
      <dgm:spPr/>
    </dgm:pt>
  </dgm:ptLst>
  <dgm:cxnLst>
    <dgm:cxn modelId="{646DD73D-6D30-40C4-A003-1E57D0D489C3}" type="presOf" srcId="{521CFE92-BECB-4737-BCFD-44859D7D6379}" destId="{01ADAE94-BCE4-42E5-A6BC-84883024B100}" srcOrd="0" destOrd="0" presId="urn:microsoft.com/office/officeart/2005/8/layout/hierarchy1"/>
    <dgm:cxn modelId="{3E6CED45-BC7F-491A-A873-24BD62A61934}" srcId="{7A727A25-C2CE-4F60-911B-55EFEC75D187}" destId="{976B5C8A-EB7D-4290-8A54-368FA60B53FE}" srcOrd="0" destOrd="0" parTransId="{60C1242C-207F-42AA-A0D4-761FFF357BD2}" sibTransId="{804A75E4-1D6B-491C-BE0A-BB8E36150319}"/>
    <dgm:cxn modelId="{1C61917E-3304-44FB-A176-23AC50D8B09B}" srcId="{7A727A25-C2CE-4F60-911B-55EFEC75D187}" destId="{521CFE92-BECB-4737-BCFD-44859D7D6379}" srcOrd="1" destOrd="0" parTransId="{06E84DD9-61FE-49BF-8AAE-251F3BE9AD3E}" sibTransId="{E6E23A80-494F-4E53-9077-F67796D77C03}"/>
    <dgm:cxn modelId="{01F36B83-FB6A-409A-991A-A55511B6059E}" type="presOf" srcId="{976B5C8A-EB7D-4290-8A54-368FA60B53FE}" destId="{9C23DE3F-726E-4D2F-8247-FE8CF178380B}" srcOrd="0" destOrd="0" presId="urn:microsoft.com/office/officeart/2005/8/layout/hierarchy1"/>
    <dgm:cxn modelId="{A22EF6E3-206A-4AFA-A7DD-AA53D141F52C}" type="presOf" srcId="{7A727A25-C2CE-4F60-911B-55EFEC75D187}" destId="{C7FE579E-386F-44C6-B68C-871726D30BAF}" srcOrd="0" destOrd="0" presId="urn:microsoft.com/office/officeart/2005/8/layout/hierarchy1"/>
    <dgm:cxn modelId="{20CA2F53-5C5E-4650-9647-B44F319C4E3F}" type="presParOf" srcId="{C7FE579E-386F-44C6-B68C-871726D30BAF}" destId="{6E5ADA7E-DCB5-43D9-8459-E01F180FA9D5}" srcOrd="0" destOrd="0" presId="urn:microsoft.com/office/officeart/2005/8/layout/hierarchy1"/>
    <dgm:cxn modelId="{2254EFE5-601A-4BD4-ACC1-7811B7202713}" type="presParOf" srcId="{6E5ADA7E-DCB5-43D9-8459-E01F180FA9D5}" destId="{E73F956B-B3DA-477A-9AD8-6AAE909C2BF8}" srcOrd="0" destOrd="0" presId="urn:microsoft.com/office/officeart/2005/8/layout/hierarchy1"/>
    <dgm:cxn modelId="{50A909CD-3E0B-4B2E-A6FE-4F259AA7926D}" type="presParOf" srcId="{E73F956B-B3DA-477A-9AD8-6AAE909C2BF8}" destId="{01B27684-B8F4-454F-862A-D73160452E01}" srcOrd="0" destOrd="0" presId="urn:microsoft.com/office/officeart/2005/8/layout/hierarchy1"/>
    <dgm:cxn modelId="{25E246AA-427A-443A-AC77-75BBF99767F3}" type="presParOf" srcId="{E73F956B-B3DA-477A-9AD8-6AAE909C2BF8}" destId="{9C23DE3F-726E-4D2F-8247-FE8CF178380B}" srcOrd="1" destOrd="0" presId="urn:microsoft.com/office/officeart/2005/8/layout/hierarchy1"/>
    <dgm:cxn modelId="{5B98A0CF-6F86-403E-9EFF-18E48481B949}" type="presParOf" srcId="{6E5ADA7E-DCB5-43D9-8459-E01F180FA9D5}" destId="{028A33CA-C1E5-4BD2-BBF6-42E3B6E3F78B}" srcOrd="1" destOrd="0" presId="urn:microsoft.com/office/officeart/2005/8/layout/hierarchy1"/>
    <dgm:cxn modelId="{0AF7B1DD-3F91-42F9-91B2-274C420C0787}" type="presParOf" srcId="{C7FE579E-386F-44C6-B68C-871726D30BAF}" destId="{A80AAC21-0887-4E20-9378-CC27D2B65CFF}" srcOrd="1" destOrd="0" presId="urn:microsoft.com/office/officeart/2005/8/layout/hierarchy1"/>
    <dgm:cxn modelId="{3E753E56-6E6E-40BA-8B34-EC318FF86C49}" type="presParOf" srcId="{A80AAC21-0887-4E20-9378-CC27D2B65CFF}" destId="{FDCB54F7-896F-42C5-BCF7-16A04FA2AAFC}" srcOrd="0" destOrd="0" presId="urn:microsoft.com/office/officeart/2005/8/layout/hierarchy1"/>
    <dgm:cxn modelId="{3F4F7533-541D-46C1-96CA-35724C6946E5}" type="presParOf" srcId="{FDCB54F7-896F-42C5-BCF7-16A04FA2AAFC}" destId="{6C057603-EC90-4AB1-A3F3-386F8BC38607}" srcOrd="0" destOrd="0" presId="urn:microsoft.com/office/officeart/2005/8/layout/hierarchy1"/>
    <dgm:cxn modelId="{7E3ACAC8-E110-49D1-BA24-ED014F399340}" type="presParOf" srcId="{FDCB54F7-896F-42C5-BCF7-16A04FA2AAFC}" destId="{01ADAE94-BCE4-42E5-A6BC-84883024B100}" srcOrd="1" destOrd="0" presId="urn:microsoft.com/office/officeart/2005/8/layout/hierarchy1"/>
    <dgm:cxn modelId="{15E49BFD-B355-4840-A667-98D65CF690DA}" type="presParOf" srcId="{A80AAC21-0887-4E20-9378-CC27D2B65CFF}" destId="{E6BAFCAE-DD0D-420E-883C-7D4DAF351AB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826A8-B880-495C-A807-B9CB03155FC4}">
      <dsp:nvSpPr>
        <dsp:cNvPr id="0" name=""/>
        <dsp:cNvSpPr/>
      </dsp:nvSpPr>
      <dsp:spPr>
        <a:xfrm>
          <a:off x="664668" y="2602"/>
          <a:ext cx="1494003" cy="89640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 dirty="0"/>
            <a:t>LLM:</a:t>
          </a:r>
          <a:r>
            <a:rPr lang="en-US" sz="1200" b="0" i="0" kern="1200" baseline="0" dirty="0"/>
            <a:t> GPT-3.5 via OpenAI for language understanding and generation.</a:t>
          </a:r>
          <a:endParaRPr lang="en-US" sz="1200" kern="1200" dirty="0"/>
        </a:p>
      </dsp:txBody>
      <dsp:txXfrm>
        <a:off x="664668" y="2602"/>
        <a:ext cx="1494003" cy="896402"/>
      </dsp:txXfrm>
    </dsp:sp>
    <dsp:sp modelId="{D60DFEA9-A213-44BD-8651-1FD33ADA3C93}">
      <dsp:nvSpPr>
        <dsp:cNvPr id="0" name=""/>
        <dsp:cNvSpPr/>
      </dsp:nvSpPr>
      <dsp:spPr>
        <a:xfrm>
          <a:off x="2308072" y="2602"/>
          <a:ext cx="1494003" cy="896402"/>
        </a:xfrm>
        <a:prstGeom prst="rect">
          <a:avLst/>
        </a:prstGeom>
        <a:gradFill rotWithShape="0">
          <a:gsLst>
            <a:gs pos="0">
              <a:schemeClr val="accent5">
                <a:hueOff val="437142"/>
                <a:satOff val="6717"/>
                <a:lumOff val="285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437142"/>
                <a:satOff val="6717"/>
                <a:lumOff val="285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437142"/>
                <a:satOff val="6717"/>
                <a:lumOff val="285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Embedding Model:</a:t>
          </a:r>
          <a:r>
            <a:rPr lang="en-US" sz="1200" b="0" i="0" kern="1200" baseline="0"/>
            <a:t> </a:t>
          </a:r>
          <a:r>
            <a:rPr lang="en-US" sz="1200" b="0" i="1" kern="1200" baseline="0"/>
            <a:t>text-embedding-ada-002</a:t>
          </a:r>
          <a:r>
            <a:rPr lang="en-US" sz="1200" b="0" i="0" kern="1200" baseline="0"/>
            <a:t> for high-quality vector embeddings.</a:t>
          </a:r>
          <a:endParaRPr lang="en-US" sz="1200" kern="1200"/>
        </a:p>
      </dsp:txBody>
      <dsp:txXfrm>
        <a:off x="2308072" y="2602"/>
        <a:ext cx="1494003" cy="896402"/>
      </dsp:txXfrm>
    </dsp:sp>
    <dsp:sp modelId="{DBF5C8ED-15F0-413A-B7D9-C9159966C969}">
      <dsp:nvSpPr>
        <dsp:cNvPr id="0" name=""/>
        <dsp:cNvSpPr/>
      </dsp:nvSpPr>
      <dsp:spPr>
        <a:xfrm>
          <a:off x="664668" y="1048405"/>
          <a:ext cx="1494003" cy="896402"/>
        </a:xfrm>
        <a:prstGeom prst="rect">
          <a:avLst/>
        </a:prstGeom>
        <a:gradFill rotWithShape="0">
          <a:gsLst>
            <a:gs pos="0">
              <a:schemeClr val="accent5">
                <a:hueOff val="874284"/>
                <a:satOff val="13434"/>
                <a:lumOff val="571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874284"/>
                <a:satOff val="13434"/>
                <a:lumOff val="571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874284"/>
                <a:satOff val="13434"/>
                <a:lumOff val="571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Vector Database:</a:t>
          </a:r>
          <a:r>
            <a:rPr lang="en-US" sz="1200" b="0" i="0" kern="1200" baseline="0"/>
            <a:t> Pinecone for efficient similarity search and retrieval.</a:t>
          </a:r>
          <a:endParaRPr lang="en-US" sz="1200" kern="1200"/>
        </a:p>
      </dsp:txBody>
      <dsp:txXfrm>
        <a:off x="664668" y="1048405"/>
        <a:ext cx="1494003" cy="896402"/>
      </dsp:txXfrm>
    </dsp:sp>
    <dsp:sp modelId="{751F6C65-88E6-4F3E-95B0-FE53620AE09B}">
      <dsp:nvSpPr>
        <dsp:cNvPr id="0" name=""/>
        <dsp:cNvSpPr/>
      </dsp:nvSpPr>
      <dsp:spPr>
        <a:xfrm>
          <a:off x="2308072" y="1048405"/>
          <a:ext cx="1494003" cy="896402"/>
        </a:xfrm>
        <a:prstGeom prst="rect">
          <a:avLst/>
        </a:prstGeom>
        <a:gradFill rotWithShape="0">
          <a:gsLst>
            <a:gs pos="0">
              <a:schemeClr val="accent5">
                <a:hueOff val="1311427"/>
                <a:satOff val="20151"/>
                <a:lumOff val="857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1311427"/>
                <a:satOff val="20151"/>
                <a:lumOff val="857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1311427"/>
                <a:satOff val="20151"/>
                <a:lumOff val="857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YouTube Transcript API:</a:t>
          </a:r>
          <a:r>
            <a:rPr lang="en-US" sz="1200" b="0" i="0" kern="1200" baseline="0"/>
            <a:t> Extracts transcripts directly from YouTube videos.</a:t>
          </a:r>
          <a:endParaRPr lang="en-US" sz="1200" kern="1200"/>
        </a:p>
      </dsp:txBody>
      <dsp:txXfrm>
        <a:off x="2308072" y="1048405"/>
        <a:ext cx="1494003" cy="896402"/>
      </dsp:txXfrm>
    </dsp:sp>
    <dsp:sp modelId="{EBB76677-0557-483B-8FF0-881ECA0DF0E4}">
      <dsp:nvSpPr>
        <dsp:cNvPr id="0" name=""/>
        <dsp:cNvSpPr/>
      </dsp:nvSpPr>
      <dsp:spPr>
        <a:xfrm>
          <a:off x="664668" y="2094207"/>
          <a:ext cx="1494003" cy="896402"/>
        </a:xfrm>
        <a:prstGeom prst="rect">
          <a:avLst/>
        </a:prstGeom>
        <a:gradFill rotWithShape="0">
          <a:gsLst>
            <a:gs pos="0">
              <a:schemeClr val="accent5">
                <a:hueOff val="1748569"/>
                <a:satOff val="26869"/>
                <a:lumOff val="1142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1748569"/>
                <a:satOff val="26869"/>
                <a:lumOff val="1142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1748569"/>
                <a:satOff val="26869"/>
                <a:lumOff val="1142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 dirty="0" err="1"/>
            <a:t>LangChain</a:t>
          </a:r>
          <a:r>
            <a:rPr lang="en-US" sz="1200" b="1" i="0" kern="1200" baseline="0" dirty="0"/>
            <a:t> Framework:</a:t>
          </a:r>
          <a:r>
            <a:rPr lang="en-US" sz="1200" b="0" i="0" kern="1200" baseline="0" dirty="0"/>
            <a:t> Seamlessly integrates agents, tools, and memory.</a:t>
          </a:r>
          <a:endParaRPr lang="en-US" sz="1200" kern="1200" dirty="0"/>
        </a:p>
      </dsp:txBody>
      <dsp:txXfrm>
        <a:off x="664668" y="2094207"/>
        <a:ext cx="1494003" cy="896402"/>
      </dsp:txXfrm>
    </dsp:sp>
    <dsp:sp modelId="{C47D5127-AFCA-4987-BA4F-4F45DFF391CB}">
      <dsp:nvSpPr>
        <dsp:cNvPr id="0" name=""/>
        <dsp:cNvSpPr/>
      </dsp:nvSpPr>
      <dsp:spPr>
        <a:xfrm>
          <a:off x="2308072" y="2094207"/>
          <a:ext cx="1494003" cy="896402"/>
        </a:xfrm>
        <a:prstGeom prst="rect">
          <a:avLst/>
        </a:prstGeom>
        <a:gradFill rotWithShape="0">
          <a:gsLst>
            <a:gs pos="0">
              <a:schemeClr val="accent5">
                <a:hueOff val="2185711"/>
                <a:satOff val="33586"/>
                <a:lumOff val="1428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2185711"/>
                <a:satOff val="33586"/>
                <a:lumOff val="1428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2185711"/>
                <a:satOff val="33586"/>
                <a:lumOff val="1428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Deployment:</a:t>
          </a:r>
          <a:r>
            <a:rPr lang="en-US" sz="1200" b="0" i="0" kern="1200" baseline="0"/>
            <a:t> Hosted using </a:t>
          </a:r>
          <a:r>
            <a:rPr lang="en-US" sz="1200" b="1" i="0" kern="1200" baseline="0"/>
            <a:t>Gardio</a:t>
          </a:r>
          <a:r>
            <a:rPr lang="en-US" sz="1200" b="0" i="0" kern="1200" baseline="0"/>
            <a:t>.</a:t>
          </a:r>
          <a:endParaRPr lang="en-US" sz="1200" kern="1200"/>
        </a:p>
      </dsp:txBody>
      <dsp:txXfrm>
        <a:off x="2308072" y="2094207"/>
        <a:ext cx="1494003" cy="896402"/>
      </dsp:txXfrm>
    </dsp:sp>
    <dsp:sp modelId="{75C491FC-6E36-4291-89AB-EC08A4AB65CD}">
      <dsp:nvSpPr>
        <dsp:cNvPr id="0" name=""/>
        <dsp:cNvSpPr/>
      </dsp:nvSpPr>
      <dsp:spPr>
        <a:xfrm>
          <a:off x="664668" y="3140010"/>
          <a:ext cx="1494003" cy="896402"/>
        </a:xfrm>
        <a:prstGeom prst="rect">
          <a:avLst/>
        </a:prstGeom>
        <a:gradFill rotWithShape="0">
          <a:gsLst>
            <a:gs pos="0">
              <a:schemeClr val="accent5">
                <a:hueOff val="2622853"/>
                <a:satOff val="40303"/>
                <a:lumOff val="1714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2622853"/>
                <a:satOff val="40303"/>
                <a:lumOff val="1714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2622853"/>
                <a:satOff val="40303"/>
                <a:lumOff val="1714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Optional: Add other tools like </a:t>
          </a:r>
          <a:r>
            <a:rPr lang="en-US" sz="1200" b="1" i="0" kern="1200" baseline="0"/>
            <a:t>tqdm</a:t>
          </a:r>
          <a:r>
            <a:rPr lang="en-US" sz="1200" b="0" i="0" kern="1200" baseline="0"/>
            <a:t> for progress tracking or </a:t>
          </a:r>
          <a:endParaRPr lang="en-US" sz="1200" kern="1200"/>
        </a:p>
      </dsp:txBody>
      <dsp:txXfrm>
        <a:off x="664668" y="3140010"/>
        <a:ext cx="1494003" cy="896402"/>
      </dsp:txXfrm>
    </dsp:sp>
    <dsp:sp modelId="{C071B7E0-FAEF-4226-A82D-FB020FD934A0}">
      <dsp:nvSpPr>
        <dsp:cNvPr id="0" name=""/>
        <dsp:cNvSpPr/>
      </dsp:nvSpPr>
      <dsp:spPr>
        <a:xfrm>
          <a:off x="2308072" y="3140010"/>
          <a:ext cx="1494003" cy="896402"/>
        </a:xfrm>
        <a:prstGeom prst="rect">
          <a:avLst/>
        </a:prstGeom>
        <a:gradFill rotWithShape="0">
          <a:gsLst>
            <a:gs pos="0">
              <a:schemeClr val="accent5">
                <a:hueOff val="3059995"/>
                <a:satOff val="47020"/>
                <a:lumOff val="2000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3059995"/>
                <a:satOff val="47020"/>
                <a:lumOff val="2000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3059995"/>
                <a:satOff val="47020"/>
                <a:lumOff val="2000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dotenv</a:t>
          </a:r>
          <a:r>
            <a:rPr lang="en-US" sz="1200" b="0" i="0" kern="1200" baseline="0"/>
            <a:t> for secure API key handling. </a:t>
          </a:r>
          <a:endParaRPr lang="en-US" sz="1200" kern="1200"/>
        </a:p>
      </dsp:txBody>
      <dsp:txXfrm>
        <a:off x="2308072" y="3140010"/>
        <a:ext cx="1494003" cy="896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379F71-50E7-486D-B9E4-D39D4C7C05E9}">
      <dsp:nvSpPr>
        <dsp:cNvPr id="0" name=""/>
        <dsp:cNvSpPr/>
      </dsp:nvSpPr>
      <dsp:spPr>
        <a:xfrm>
          <a:off x="0" y="329"/>
          <a:ext cx="8122981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7FB0F97-44F2-4CB3-9F9D-2EB2327BE539}">
      <dsp:nvSpPr>
        <dsp:cNvPr id="0" name=""/>
        <dsp:cNvSpPr/>
      </dsp:nvSpPr>
      <dsp:spPr>
        <a:xfrm>
          <a:off x="0" y="329"/>
          <a:ext cx="8122981" cy="385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🔍 How We Evaluate the Chatbot</a:t>
          </a:r>
          <a:endParaRPr lang="en-US" sz="1200" kern="1200"/>
        </a:p>
      </dsp:txBody>
      <dsp:txXfrm>
        <a:off x="0" y="329"/>
        <a:ext cx="8122981" cy="385498"/>
      </dsp:txXfrm>
    </dsp:sp>
    <dsp:sp modelId="{B51AE156-3872-44AA-9D8C-BE44C65B769E}">
      <dsp:nvSpPr>
        <dsp:cNvPr id="0" name=""/>
        <dsp:cNvSpPr/>
      </dsp:nvSpPr>
      <dsp:spPr>
        <a:xfrm>
          <a:off x="0" y="385827"/>
          <a:ext cx="8122981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08C7090-C970-4CF8-BFE1-592BCE40054C}">
      <dsp:nvSpPr>
        <dsp:cNvPr id="0" name=""/>
        <dsp:cNvSpPr/>
      </dsp:nvSpPr>
      <dsp:spPr>
        <a:xfrm>
          <a:off x="0" y="385827"/>
          <a:ext cx="8122981" cy="385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📌 </a:t>
          </a:r>
          <a:r>
            <a:rPr lang="en-GB" sz="1200" b="1" kern="1200"/>
            <a:t>Using LangSmith for:</a:t>
          </a:r>
          <a:endParaRPr lang="en-US" sz="1200" kern="1200"/>
        </a:p>
      </dsp:txBody>
      <dsp:txXfrm>
        <a:off x="0" y="385827"/>
        <a:ext cx="8122981" cy="385498"/>
      </dsp:txXfrm>
    </dsp:sp>
    <dsp:sp modelId="{7A92C48A-18E6-4661-A138-2A7EF6B20512}">
      <dsp:nvSpPr>
        <dsp:cNvPr id="0" name=""/>
        <dsp:cNvSpPr/>
      </dsp:nvSpPr>
      <dsp:spPr>
        <a:xfrm>
          <a:off x="0" y="771326"/>
          <a:ext cx="8122981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AFDE6E-E361-433C-A5A6-733796E33E32}">
      <dsp:nvSpPr>
        <dsp:cNvPr id="0" name=""/>
        <dsp:cNvSpPr/>
      </dsp:nvSpPr>
      <dsp:spPr>
        <a:xfrm>
          <a:off x="0" y="771326"/>
          <a:ext cx="8122981" cy="385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Checking </a:t>
          </a:r>
          <a:r>
            <a:rPr lang="en-GB" sz="1200" b="1" kern="1200"/>
            <a:t>how each agent, vector, and tool</a:t>
          </a:r>
          <a:r>
            <a:rPr lang="en-GB" sz="1200" kern="1200"/>
            <a:t> works</a:t>
          </a:r>
          <a:endParaRPr lang="en-US" sz="1200" kern="1200"/>
        </a:p>
      </dsp:txBody>
      <dsp:txXfrm>
        <a:off x="0" y="771326"/>
        <a:ext cx="8122981" cy="385498"/>
      </dsp:txXfrm>
    </dsp:sp>
    <dsp:sp modelId="{80BFF311-7C4E-4A4B-9D0B-E5FE9F1A64CB}">
      <dsp:nvSpPr>
        <dsp:cNvPr id="0" name=""/>
        <dsp:cNvSpPr/>
      </dsp:nvSpPr>
      <dsp:spPr>
        <a:xfrm>
          <a:off x="0" y="1156824"/>
          <a:ext cx="8122981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5A79CAB-BE62-4A42-BBBE-79B0166BB633}">
      <dsp:nvSpPr>
        <dsp:cNvPr id="0" name=""/>
        <dsp:cNvSpPr/>
      </dsp:nvSpPr>
      <dsp:spPr>
        <a:xfrm>
          <a:off x="0" y="1156824"/>
          <a:ext cx="8122981" cy="385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Monitoring </a:t>
          </a:r>
          <a:r>
            <a:rPr lang="en-GB" sz="1200" b="1" kern="1200"/>
            <a:t>query performance &amp; retrieval accuracy</a:t>
          </a:r>
          <a:endParaRPr lang="en-US" sz="1200" kern="1200"/>
        </a:p>
      </dsp:txBody>
      <dsp:txXfrm>
        <a:off x="0" y="1156824"/>
        <a:ext cx="8122981" cy="385498"/>
      </dsp:txXfrm>
    </dsp:sp>
    <dsp:sp modelId="{CBBA2C7E-5938-40D2-A73B-CA0377140D8D}">
      <dsp:nvSpPr>
        <dsp:cNvPr id="0" name=""/>
        <dsp:cNvSpPr/>
      </dsp:nvSpPr>
      <dsp:spPr>
        <a:xfrm>
          <a:off x="0" y="1542322"/>
          <a:ext cx="8122981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8ADC3EA-22E6-430C-A66E-727709B2E10A}">
      <dsp:nvSpPr>
        <dsp:cNvPr id="0" name=""/>
        <dsp:cNvSpPr/>
      </dsp:nvSpPr>
      <dsp:spPr>
        <a:xfrm>
          <a:off x="0" y="1542322"/>
          <a:ext cx="8122981" cy="385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Testing </a:t>
          </a:r>
          <a:r>
            <a:rPr lang="en-GB" sz="1200" b="1" kern="1200"/>
            <a:t>agent decision-making in multi-step interactions</a:t>
          </a:r>
          <a:endParaRPr lang="en-US" sz="1200" kern="1200"/>
        </a:p>
      </dsp:txBody>
      <dsp:txXfrm>
        <a:off x="0" y="1542322"/>
        <a:ext cx="8122981" cy="385498"/>
      </dsp:txXfrm>
    </dsp:sp>
    <dsp:sp modelId="{B636B81D-0F64-4EDA-B85A-4F55DC31D9FA}">
      <dsp:nvSpPr>
        <dsp:cNvPr id="0" name=""/>
        <dsp:cNvSpPr/>
      </dsp:nvSpPr>
      <dsp:spPr>
        <a:xfrm>
          <a:off x="0" y="1927820"/>
          <a:ext cx="8122981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60EB62-ACEB-417C-9406-25B9A5E42A34}">
      <dsp:nvSpPr>
        <dsp:cNvPr id="0" name=""/>
        <dsp:cNvSpPr/>
      </dsp:nvSpPr>
      <dsp:spPr>
        <a:xfrm>
          <a:off x="0" y="1927820"/>
          <a:ext cx="8122981" cy="385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💡 </a:t>
          </a:r>
          <a:r>
            <a:rPr lang="en-GB" sz="1200" i="1" kern="1200"/>
            <a:t>Ensures chatbot accuracy &amp; efficiency!</a:t>
          </a:r>
          <a:endParaRPr lang="en-US" sz="1200" kern="1200"/>
        </a:p>
      </dsp:txBody>
      <dsp:txXfrm>
        <a:off x="0" y="1927820"/>
        <a:ext cx="8122981" cy="385498"/>
      </dsp:txXfrm>
    </dsp:sp>
    <dsp:sp modelId="{F584C9FE-C2ED-4E97-91C5-92EC8CD4EA23}">
      <dsp:nvSpPr>
        <dsp:cNvPr id="0" name=""/>
        <dsp:cNvSpPr/>
      </dsp:nvSpPr>
      <dsp:spPr>
        <a:xfrm>
          <a:off x="0" y="2313319"/>
          <a:ext cx="8122981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5FF479C-79A8-4B4C-A01F-B5833F2F73DF}">
      <dsp:nvSpPr>
        <dsp:cNvPr id="0" name=""/>
        <dsp:cNvSpPr/>
      </dsp:nvSpPr>
      <dsp:spPr>
        <a:xfrm>
          <a:off x="0" y="2313319"/>
          <a:ext cx="8122981" cy="385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i="1" kern="1200" dirty="0"/>
            <a:t>Chat with it </a:t>
          </a:r>
          <a:r>
            <a:rPr lang="en-GB" sz="1200" i="1" kern="1200" dirty="0" err="1"/>
            <a:t>severel</a:t>
          </a:r>
          <a:r>
            <a:rPr lang="en-GB" sz="1200" i="1" kern="1200" dirty="0"/>
            <a:t> times to see if it give appropriate answers.</a:t>
          </a:r>
          <a:endParaRPr lang="en-US" sz="1200" kern="1200" dirty="0"/>
        </a:p>
      </dsp:txBody>
      <dsp:txXfrm>
        <a:off x="0" y="2313319"/>
        <a:ext cx="8122981" cy="3854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27684-B8F4-454F-862A-D73160452E01}">
      <dsp:nvSpPr>
        <dsp:cNvPr id="0" name=""/>
        <dsp:cNvSpPr/>
      </dsp:nvSpPr>
      <dsp:spPr>
        <a:xfrm>
          <a:off x="991" y="60848"/>
          <a:ext cx="3480427" cy="22100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C23DE3F-726E-4D2F-8247-FE8CF178380B}">
      <dsp:nvSpPr>
        <dsp:cNvPr id="0" name=""/>
        <dsp:cNvSpPr/>
      </dsp:nvSpPr>
      <dsp:spPr>
        <a:xfrm>
          <a:off x="387705" y="428226"/>
          <a:ext cx="3480427" cy="22100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✅ </a:t>
          </a:r>
          <a:r>
            <a:rPr lang="en-GB" sz="1500" b="1" kern="1200" dirty="0"/>
            <a:t>AI chatbot</a:t>
          </a:r>
          <a:r>
            <a:rPr lang="en-GB" sz="1500" kern="1200" dirty="0"/>
            <a:t> simplifies information retrieval from YouTube.</a:t>
          </a:r>
          <a:br>
            <a:rPr lang="en-GB" sz="1500" kern="1200" dirty="0"/>
          </a:br>
          <a:r>
            <a:rPr lang="en-GB" sz="1500" kern="1200" dirty="0"/>
            <a:t>✅ </a:t>
          </a:r>
          <a:r>
            <a:rPr lang="en-GB" sz="1500" b="1" kern="1200" dirty="0"/>
            <a:t>Fast, accurate &amp; scalable</a:t>
          </a:r>
          <a:r>
            <a:rPr lang="en-GB" sz="1500" kern="1200" dirty="0"/>
            <a:t> solution for </a:t>
          </a:r>
          <a:r>
            <a:rPr lang="en-GB" sz="1500" kern="1200" dirty="0" err="1"/>
            <a:t>travelers</a:t>
          </a:r>
          <a:r>
            <a:rPr lang="en-GB" sz="1500" kern="1200" dirty="0"/>
            <a:t>, expats, and students.</a:t>
          </a:r>
          <a:br>
            <a:rPr lang="en-GB" sz="1500" kern="1200" dirty="0"/>
          </a:br>
          <a:r>
            <a:rPr lang="en-GB" sz="1500" kern="1200" dirty="0"/>
            <a:t>✅ </a:t>
          </a:r>
          <a:r>
            <a:rPr lang="en-GB" sz="1500" b="1" kern="1200" dirty="0"/>
            <a:t>Future Potential:</a:t>
          </a:r>
          <a:r>
            <a:rPr lang="en-GB" sz="1500" kern="1200" dirty="0"/>
            <a:t> Expandable to </a:t>
          </a:r>
          <a:r>
            <a:rPr lang="en-GB" sz="1500" b="1" kern="1200" dirty="0"/>
            <a:t>other countries/topics</a:t>
          </a:r>
          <a:r>
            <a:rPr lang="en-GB" sz="1500" kern="1200" dirty="0"/>
            <a:t>!</a:t>
          </a:r>
          <a:endParaRPr lang="en-US" sz="1500" kern="1200" dirty="0"/>
        </a:p>
      </dsp:txBody>
      <dsp:txXfrm>
        <a:off x="452436" y="492957"/>
        <a:ext cx="3350965" cy="2080609"/>
      </dsp:txXfrm>
    </dsp:sp>
    <dsp:sp modelId="{6C057603-EC90-4AB1-A3F3-386F8BC38607}">
      <dsp:nvSpPr>
        <dsp:cNvPr id="0" name=""/>
        <dsp:cNvSpPr/>
      </dsp:nvSpPr>
      <dsp:spPr>
        <a:xfrm>
          <a:off x="4254847" y="60848"/>
          <a:ext cx="3480427" cy="22100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1ADAE94-BCE4-42E5-A6BC-84883024B100}">
      <dsp:nvSpPr>
        <dsp:cNvPr id="0" name=""/>
        <dsp:cNvSpPr/>
      </dsp:nvSpPr>
      <dsp:spPr>
        <a:xfrm>
          <a:off x="4641561" y="428226"/>
          <a:ext cx="3480427" cy="22100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🌟 </a:t>
          </a:r>
          <a:r>
            <a:rPr lang="en-GB" sz="1500" b="1" kern="1200"/>
            <a:t>"AI-powered answers at your fingertips—no more long videos!"</a:t>
          </a:r>
          <a:endParaRPr lang="en-US" sz="1500" kern="1200"/>
        </a:p>
      </dsp:txBody>
      <dsp:txXfrm>
        <a:off x="4706292" y="492957"/>
        <a:ext cx="3350965" cy="2080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b29caa05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b29caa05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b29caa05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b29caa05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2204f83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2204f83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82138"/>
            <a:ext cx="6726063" cy="20695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3182884"/>
            <a:ext cx="2307831" cy="2077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1942559"/>
            <a:ext cx="6726064" cy="12452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1942559"/>
            <a:ext cx="2307832" cy="1245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050282"/>
            <a:ext cx="6108101" cy="1029803"/>
          </a:xfrm>
        </p:spPr>
        <p:txBody>
          <a:bodyPr anchor="b">
            <a:noAutofit/>
          </a:bodyPr>
          <a:lstStyle>
            <a:lvl1pPr algn="r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3295530"/>
            <a:ext cx="6108101" cy="838265"/>
          </a:xfrm>
        </p:spPr>
        <p:txBody>
          <a:bodyPr>
            <a:normAutofit/>
          </a:bodyPr>
          <a:lstStyle>
            <a:lvl1pPr marL="0" indent="0" algn="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062753"/>
            <a:ext cx="878916" cy="101733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487860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3533713"/>
            <a:ext cx="7210394" cy="339788"/>
          </a:xfrm>
        </p:spPr>
        <p:txBody>
          <a:bodyPr anchor="b"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457198"/>
            <a:ext cx="7210394" cy="2692181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39" y="3877188"/>
            <a:ext cx="7210397" cy="4672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482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97822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457198"/>
            <a:ext cx="7210394" cy="2694563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712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36767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457199"/>
            <a:ext cx="6539158" cy="2277046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2740034"/>
            <a:ext cx="611743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6" name="TextBox 15"/>
          <p:cNvSpPr txBox="1"/>
          <p:nvPr/>
        </p:nvSpPr>
        <p:spPr>
          <a:xfrm>
            <a:off x="437679" y="56108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227514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24409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39" y="3533712"/>
            <a:ext cx="7210397" cy="44140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3975112"/>
            <a:ext cx="7210397" cy="376691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69877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564921"/>
            <a:ext cx="7218720" cy="81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1752655"/>
            <a:ext cx="2302526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1" y="2267005"/>
            <a:ext cx="2287277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1752655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2267005"/>
            <a:ext cx="2297430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7" y="1752655"/>
            <a:ext cx="230251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7" y="2267005"/>
            <a:ext cx="2302519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175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564921"/>
            <a:ext cx="7210395" cy="81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39" y="3223127"/>
            <a:ext cx="228727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39" y="1752655"/>
            <a:ext cx="228727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39" y="3655324"/>
            <a:ext cx="2287279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3223127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1752655"/>
            <a:ext cx="2297430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88" y="3655323"/>
            <a:ext cx="2300473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09" y="3223127"/>
            <a:ext cx="22976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08" y="1752655"/>
            <a:ext cx="229762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3655321"/>
            <a:ext cx="2300672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21232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444503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6087155" y="1402046"/>
            <a:ext cx="3830241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401152" y="4029302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457198"/>
            <a:ext cx="805352" cy="3265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457198"/>
            <a:ext cx="6652503" cy="39949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4452141"/>
            <a:ext cx="2057400" cy="273844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4452141"/>
            <a:ext cx="4595104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3" y="4048975"/>
            <a:ext cx="865613" cy="818092"/>
          </a:xfrm>
        </p:spPr>
        <p:txBody>
          <a:bodyPr anchor="t"/>
          <a:lstStyle>
            <a:lvl1pPr algn="ctr"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556212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7135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299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130168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651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3065926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0447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0447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152421"/>
            <a:ext cx="7210395" cy="818091"/>
          </a:xfrm>
        </p:spPr>
        <p:txBody>
          <a:bodyPr anchor="ctr">
            <a:normAutofit/>
          </a:bodyPr>
          <a:lstStyle>
            <a:lvl1pPr algn="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3174129"/>
            <a:ext cx="7210395" cy="1278013"/>
          </a:xfrm>
        </p:spPr>
        <p:txBody>
          <a:bodyPr>
            <a:normAutofit/>
          </a:bodyPr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2152422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20011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1752655"/>
            <a:ext cx="3523769" cy="2699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1752655"/>
            <a:ext cx="3525044" cy="2699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51464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564922"/>
            <a:ext cx="7210397" cy="8107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3" y="1752655"/>
            <a:ext cx="3354245" cy="51985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2" y="2272507"/>
            <a:ext cx="3523766" cy="21796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1752655"/>
            <a:ext cx="3355521" cy="5190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3" y="2272507"/>
            <a:ext cx="3525044" cy="21796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79618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18267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896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564920"/>
            <a:ext cx="7210394" cy="810705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1752655"/>
            <a:ext cx="4206252" cy="2699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1752654"/>
            <a:ext cx="2842559" cy="2699488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87848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564921"/>
            <a:ext cx="7210393" cy="810704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0" y="1752656"/>
            <a:ext cx="4069387" cy="2699484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1752655"/>
            <a:ext cx="2907192" cy="269948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88059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1752655"/>
            <a:ext cx="7210396" cy="2699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2" y="564921"/>
            <a:ext cx="865613" cy="818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6082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diagramData" Target="../diagrams/data3.xml"/><Relationship Id="rId5" Type="http://schemas.openxmlformats.org/officeDocument/2006/relationships/image" Target="../media/image3.png"/><Relationship Id="rId10" Type="http://schemas.microsoft.com/office/2007/relationships/diagramDrawing" Target="../diagrams/drawing3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6" Type="http://schemas.openxmlformats.org/officeDocument/2006/relationships/diagramData" Target="../diagrams/data1.xml"/><Relationship Id="rId11" Type="http://schemas.openxmlformats.org/officeDocument/2006/relationships/image" Target="../media/image9.jpeg"/><Relationship Id="rId5" Type="http://schemas.openxmlformats.org/officeDocument/2006/relationships/image" Target="../media/image8.png"/><Relationship Id="rId15" Type="http://schemas.openxmlformats.org/officeDocument/2006/relationships/image" Target="../media/image13.jpe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9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600" b="1" dirty="0"/>
              <a:t>AI Chatbot for Pros &amp; Cons of Living in Germany</a:t>
            </a:r>
            <a:endParaRPr lang="en-GB" sz="3600" b="1" i="0" dirty="0">
              <a:effectLst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/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🚀 </a:t>
            </a:r>
            <a:r>
              <a:rPr lang="en-GB" i="1" dirty="0"/>
              <a:t>A Smart AI-Powered Solution for Fast &amp; Accurate Insights!</a:t>
            </a:r>
            <a:r>
              <a:rPr lang="en-GB" b="1" i="0" dirty="0">
                <a:effectLst/>
              </a:rPr>
              <a:t> </a:t>
            </a:r>
          </a:p>
          <a:p>
            <a:pPr marL="0" lvl="0" indent="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GB" b="1" dirty="0"/>
          </a:p>
          <a:p>
            <a:pPr marL="0" lvl="0" indent="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Mehak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755E8CA1-16FE-46C9-8A36-44A18918C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98AC96B-0F34-4474-846F-AEF546524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680"/>
            <a:ext cx="7828359" cy="24087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E996B7B-3BBD-40D1-9D97-D35F52FC1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9" y="1478425"/>
            <a:ext cx="1202248" cy="108203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6D0C71E-71BB-4B88-8E4E-46A583735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457200"/>
            <a:ext cx="7828359" cy="10261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2303A57-B2BF-4B4E-BF88-9465C3AB6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9370" y="457200"/>
            <a:ext cx="1202248" cy="10261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E39C11F-716B-4AC9-8C85-E756E3F51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382" y="0"/>
            <a:ext cx="9144000" cy="5143500"/>
            <a:chOff x="-3176" y="0"/>
            <a:chExt cx="12192000" cy="6858001"/>
          </a:xfrm>
        </p:grpSpPr>
        <p:sp useBgFill="1">
          <p:nvSpPr>
            <p:cNvPr id="45" name="Rectangle 44">
              <a:extLst>
                <a:ext uri="{FF2B5EF4-FFF2-40B4-BE49-F238E27FC236}">
                  <a16:creationId xmlns:a16="http://schemas.microsoft.com/office/drawing/2014/main" id="{2C5FE6AC-AE26-48AB-ABB2-40E90D27E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2426849-F463-440A-BE2E-F2B7C716B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27AF1E5-55F1-4EF3-8D9D-C7A6FF312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457200"/>
            <a:ext cx="3763924" cy="10261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CEFB8-7D07-8E24-4995-E048810CF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78" y="597776"/>
            <a:ext cx="3566126" cy="76637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spcBef>
                <a:spcPct val="0"/>
              </a:spcBef>
            </a:pPr>
            <a:r>
              <a:rPr lang="en-US" sz="2800" b="1" dirty="0" err="1"/>
              <a:t>AIChatbot</a:t>
            </a:r>
            <a:r>
              <a:rPr lang="en-US" sz="2800" b="1" dirty="0"/>
              <a:t> Deployment with </a:t>
            </a:r>
            <a:r>
              <a:rPr lang="en-US" sz="2800" b="1" dirty="0" err="1"/>
              <a:t>Gardio</a:t>
            </a:r>
            <a:endParaRPr lang="en-US" sz="28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072B77A-A6A6-4C7E-A3ED-7C849795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3771900" cy="15205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CBF18-391B-F103-CB1E-9BB8BBCEB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0813" y="2510982"/>
            <a:ext cx="3773230" cy="225435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🖼️ Results of </a:t>
            </a:r>
            <a:r>
              <a:rPr lang="en-US" sz="1200" i="1" dirty="0"/>
              <a:t>chatbot running on </a:t>
            </a:r>
            <a:r>
              <a:rPr lang="en-US" sz="1200" i="1" dirty="0" err="1"/>
              <a:t>Gardio</a:t>
            </a:r>
            <a:r>
              <a:rPr lang="en-US" sz="1200" i="1" dirty="0"/>
              <a:t>:</a:t>
            </a:r>
            <a:br>
              <a:rPr lang="en-US" sz="1200" dirty="0"/>
            </a:br>
            <a:r>
              <a:rPr lang="en-US" sz="1200" dirty="0"/>
              <a:t>📌 Example queries: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“Is Germany safe for People?”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“Do we have to do the taxes every year?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“Is it good to study </a:t>
            </a:r>
            <a:r>
              <a:rPr lang="en-US" sz="1200" dirty="0" err="1"/>
              <a:t>Bachlors</a:t>
            </a:r>
            <a:r>
              <a:rPr lang="en-US" sz="1200" dirty="0"/>
              <a:t> in Berlin?”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CFCC8C-3227-4DC1-926C-69A9AD7D1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6897" y="366633"/>
            <a:ext cx="2533558" cy="264453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26F2B54B-E194-85D7-30BB-43F6CD3682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6895" y="755374"/>
            <a:ext cx="2527853" cy="201806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84E0BC5-C91E-42E5-AC18-E15459DEB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5760" y="366633"/>
            <a:ext cx="2054767" cy="186065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hat">
            <a:extLst>
              <a:ext uri="{FF2B5EF4-FFF2-40B4-BE49-F238E27FC236}">
                <a16:creationId xmlns:a16="http://schemas.microsoft.com/office/drawing/2014/main" id="{CDB50512-277E-F627-2005-5C880475EC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1465" y="652007"/>
            <a:ext cx="2049061" cy="1336393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47502CC-EDDC-41C1-BF5C-ECF18E0F7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6897" y="3126927"/>
            <a:ext cx="2533558" cy="166307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01E2A44-159F-DF14-C571-117E230D335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17839"/>
          <a:stretch/>
        </p:blipFill>
        <p:spPr>
          <a:xfrm>
            <a:off x="4113697" y="3309337"/>
            <a:ext cx="2506551" cy="1254711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BCB43995-6D37-498F-89B6-D7FAEEC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5760" y="2347937"/>
            <a:ext cx="2054767" cy="243602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0FFD7607-BCA6-817F-BE0A-71EDCE06AE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1465" y="2607853"/>
            <a:ext cx="2049061" cy="188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3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145">
            <a:extLst>
              <a:ext uri="{FF2B5EF4-FFF2-40B4-BE49-F238E27FC236}">
                <a16:creationId xmlns:a16="http://schemas.microsoft.com/office/drawing/2014/main" id="{C2F4D9B1-10E7-449C-8510-C16AB1FEF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BC9F4D54-5AA1-4194-BCD5-BE4450724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680"/>
            <a:ext cx="7828359" cy="240873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86F74A52-F063-417D-92C6-44C11CAA8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9" y="1478425"/>
            <a:ext cx="1202248" cy="108203"/>
          </a:xfrm>
          <a:prstGeom prst="rect">
            <a:avLst/>
          </a:prstGeom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19089632-CD7B-4892-B8D0-582B94D6A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"/>
            <a:ext cx="7828359" cy="10261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4785485-7D4A-459F-95A7-D0D5ED9D2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9370" y="457200"/>
            <a:ext cx="1202248" cy="10261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510240" y="564921"/>
            <a:ext cx="7210396" cy="81070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500" dirty="0"/>
              <a:t>Conclusion</a:t>
            </a:r>
          </a:p>
        </p:txBody>
      </p:sp>
      <p:graphicFrame>
        <p:nvGraphicFramePr>
          <p:cNvPr id="99" name="Google Shape;97;p20">
            <a:extLst>
              <a:ext uri="{FF2B5EF4-FFF2-40B4-BE49-F238E27FC236}">
                <a16:creationId xmlns:a16="http://schemas.microsoft.com/office/drawing/2014/main" id="{50C31191-D8DC-8FE8-A0AF-8BDB8F079D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0705319"/>
              </p:ext>
            </p:extLst>
          </p:nvPr>
        </p:nvGraphicFramePr>
        <p:xfrm>
          <a:off x="510777" y="1752600"/>
          <a:ext cx="8122981" cy="2699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E4655D52-F2FA-4137-8A31-499A4FE6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680"/>
            <a:ext cx="7828359" cy="240873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8519FA1D-01C2-425F-B9AA-D69B4DD0A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9" y="1478425"/>
            <a:ext cx="1202248" cy="108203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DC0D803F-BF83-4194-8691-90B027BD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457200"/>
            <a:ext cx="7828359" cy="10261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316132F-CC4B-4C96-9C75-95DC7CD4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9370" y="457200"/>
            <a:ext cx="1202248" cy="10261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2E64DAFB-AD9A-4E52-B026-8641CCD67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810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23B1C8FC-E1FE-470B-AB3B-D4B1D8C9D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9EF9BB-601A-2EEC-1F8C-79A8D606D7A9}"/>
              </a:ext>
            </a:extLst>
          </p:cNvPr>
          <p:cNvSpPr txBox="1"/>
          <p:nvPr/>
        </p:nvSpPr>
        <p:spPr>
          <a:xfrm>
            <a:off x="510241" y="241299"/>
            <a:ext cx="6942425" cy="634488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latin typeface="+mj-lt"/>
                <a:ea typeface="+mj-ea"/>
                <a:cs typeface="+mj-cs"/>
              </a:rPr>
              <a:t>🏆 Why This Chatbot?</a:t>
            </a: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56ED1086-4FBF-41E3-B23D-0AF086E76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9" y="2135089"/>
            <a:ext cx="1202248" cy="108203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8900C04C-9973-40F3-8121-55AC6A472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8280"/>
            <a:ext cx="7452665" cy="240873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CD6B57F6-C734-4FDA-9495-94E602DC5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7086"/>
            <a:ext cx="7452665" cy="3285915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88A071C-F4BB-8A34-88CE-D652B1307FF1}"/>
              </a:ext>
            </a:extLst>
          </p:cNvPr>
          <p:cNvSpPr txBox="1"/>
          <p:nvPr/>
        </p:nvSpPr>
        <p:spPr>
          <a:xfrm>
            <a:off x="510240" y="1470724"/>
            <a:ext cx="6450792" cy="25639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FF"/>
                </a:solidFill>
              </a:rPr>
              <a:t>  “Ever wondered what life in Germany is like? Now imagine having a chatbot that gives you personalized, detailed insights in seconds!“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❌ </a:t>
            </a:r>
            <a:r>
              <a:rPr lang="en-US" sz="1200" i="1" dirty="0">
                <a:solidFill>
                  <a:srgbClr val="FFFFFF"/>
                </a:solidFill>
              </a:rPr>
              <a:t>Problem:</a:t>
            </a:r>
            <a:r>
              <a:rPr lang="en-US" sz="1200" dirty="0">
                <a:solidFill>
                  <a:srgbClr val="FFFFFF"/>
                </a:solidFill>
              </a:rPr>
              <a:t> People spend hours watching videos to understand life in Germany.</a:t>
            </a:r>
            <a:br>
              <a:rPr lang="en-US" sz="1200" dirty="0">
                <a:solidFill>
                  <a:srgbClr val="FFFFFF"/>
                </a:solidFill>
              </a:rPr>
            </a:br>
            <a:r>
              <a:rPr lang="en-US" sz="1200" dirty="0">
                <a:solidFill>
                  <a:srgbClr val="FFFFFF"/>
                </a:solidFill>
              </a:rPr>
              <a:t>✅ </a:t>
            </a:r>
            <a:r>
              <a:rPr lang="en-US" sz="1200" i="1" dirty="0">
                <a:solidFill>
                  <a:srgbClr val="FFFFFF"/>
                </a:solidFill>
              </a:rPr>
              <a:t>Solution:</a:t>
            </a:r>
            <a:r>
              <a:rPr lang="en-US" sz="1200" dirty="0">
                <a:solidFill>
                  <a:srgbClr val="FFFFFF"/>
                </a:solidFill>
              </a:rPr>
              <a:t> Our AI chatbot </a:t>
            </a:r>
            <a:r>
              <a:rPr lang="en-US" sz="1200" b="1" dirty="0">
                <a:solidFill>
                  <a:srgbClr val="FFFFFF"/>
                </a:solidFill>
              </a:rPr>
              <a:t>instantly extracts</a:t>
            </a:r>
            <a:r>
              <a:rPr lang="en-US" sz="1200" dirty="0">
                <a:solidFill>
                  <a:srgbClr val="FFFFFF"/>
                </a:solidFill>
              </a:rPr>
              <a:t> key insights, summarizing pros and cons from real-world YouTube videos!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💡 </a:t>
            </a:r>
            <a:r>
              <a:rPr lang="en-US" sz="1200" b="1" dirty="0">
                <a:solidFill>
                  <a:srgbClr val="FFFFFF"/>
                </a:solidFill>
              </a:rPr>
              <a:t>"Tired of long videos? Get key insights in seconds!"</a:t>
            </a:r>
            <a:br>
              <a:rPr lang="en-US" sz="1200" dirty="0">
                <a:solidFill>
                  <a:srgbClr val="FFFFFF"/>
                </a:solidFill>
              </a:rPr>
            </a:br>
            <a:r>
              <a:rPr lang="en-US" sz="1200" dirty="0">
                <a:solidFill>
                  <a:srgbClr val="FFFFFF"/>
                </a:solidFill>
              </a:rPr>
              <a:t>🔍 </a:t>
            </a:r>
            <a:r>
              <a:rPr lang="en-US" sz="1200" b="1" dirty="0">
                <a:solidFill>
                  <a:srgbClr val="FFFFFF"/>
                </a:solidFill>
              </a:rPr>
              <a:t>Accurate:</a:t>
            </a:r>
            <a:r>
              <a:rPr lang="en-US" sz="1200" dirty="0">
                <a:solidFill>
                  <a:srgbClr val="FFFFFF"/>
                </a:solidFill>
              </a:rPr>
              <a:t> Uses AI &amp; RAG to pull insights from real-life experiences.</a:t>
            </a:r>
            <a:br>
              <a:rPr lang="en-US" sz="1200" dirty="0">
                <a:solidFill>
                  <a:srgbClr val="FFFFFF"/>
                </a:solidFill>
              </a:rPr>
            </a:br>
            <a:r>
              <a:rPr lang="en-US" sz="1200" dirty="0">
                <a:solidFill>
                  <a:srgbClr val="FFFFFF"/>
                </a:solidFill>
              </a:rPr>
              <a:t>⏳ </a:t>
            </a:r>
            <a:r>
              <a:rPr lang="en-US" sz="1200" b="1" dirty="0">
                <a:solidFill>
                  <a:srgbClr val="FFFFFF"/>
                </a:solidFill>
              </a:rPr>
              <a:t>Saves Time:</a:t>
            </a:r>
            <a:r>
              <a:rPr lang="en-US" sz="1200" dirty="0">
                <a:solidFill>
                  <a:srgbClr val="FFFFFF"/>
                </a:solidFill>
              </a:rPr>
              <a:t> No need to watch long videos—get instant answers.</a:t>
            </a:r>
            <a:br>
              <a:rPr lang="en-US" sz="1200" dirty="0">
                <a:solidFill>
                  <a:srgbClr val="FFFFFF"/>
                </a:solidFill>
              </a:rPr>
            </a:br>
            <a:r>
              <a:rPr lang="en-US" sz="1200" dirty="0">
                <a:solidFill>
                  <a:srgbClr val="FFFFFF"/>
                </a:solidFill>
              </a:rPr>
              <a:t>🌍 </a:t>
            </a:r>
            <a:r>
              <a:rPr lang="en-US" sz="1200" b="1" dirty="0">
                <a:solidFill>
                  <a:srgbClr val="FFFFFF"/>
                </a:solidFill>
              </a:rPr>
              <a:t>Scalable:</a:t>
            </a:r>
            <a:r>
              <a:rPr lang="en-US" sz="1200" dirty="0">
                <a:solidFill>
                  <a:srgbClr val="FFFFFF"/>
                </a:solidFill>
              </a:rPr>
              <a:t> Can adapt to any country, topic, or industry.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6C984CB-7FE4-4AD0-8CF7-11AD5573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1752" y="1117086"/>
            <a:ext cx="1202248" cy="10261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2050" name="Picture 2" descr="decision-making mystery of AI chatbots ...">
            <a:extLst>
              <a:ext uri="{FF2B5EF4-FFF2-40B4-BE49-F238E27FC236}">
                <a16:creationId xmlns:a16="http://schemas.microsoft.com/office/drawing/2014/main" id="{7D7D0CD7-0F52-26B9-CAB3-AA244CDDA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47" y="308449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66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>
            <a:extLst>
              <a:ext uri="{FF2B5EF4-FFF2-40B4-BE49-F238E27FC236}">
                <a16:creationId xmlns:a16="http://schemas.microsoft.com/office/drawing/2014/main" id="{C2F4D9B1-10E7-449C-8510-C16AB1FEF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BC9F4D54-5AA1-4194-BCD5-BE4450724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680"/>
            <a:ext cx="7828359" cy="240873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6F74A52-F063-417D-92C6-44C11CAA8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9" y="1478425"/>
            <a:ext cx="1202248" cy="108203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19089632-CD7B-4892-B8D0-582B94D6A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"/>
            <a:ext cx="7828359" cy="10261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4785485-7D4A-459F-95A7-D0D5ED9D2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9370" y="457200"/>
            <a:ext cx="1202248" cy="10261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510240" y="564921"/>
            <a:ext cx="7210396" cy="81070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500" dirty="0"/>
              <a:t>Overview of the System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AFA530-5BBA-E532-B813-38BFECA96A5C}"/>
              </a:ext>
            </a:extLst>
          </p:cNvPr>
          <p:cNvSpPr/>
          <p:nvPr/>
        </p:nvSpPr>
        <p:spPr>
          <a:xfrm>
            <a:off x="4793710" y="1727675"/>
            <a:ext cx="1532321" cy="11491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📚 Retrieve Relevant Transcripts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D49235-43C7-9FDA-8D95-FC249305CED7}"/>
              </a:ext>
            </a:extLst>
          </p:cNvPr>
          <p:cNvSpPr/>
          <p:nvPr/>
        </p:nvSpPr>
        <p:spPr>
          <a:xfrm>
            <a:off x="579509" y="1898043"/>
            <a:ext cx="1528464" cy="79013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📥 User Query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BE0D3-516A-6EF0-E155-7206AF129930}"/>
              </a:ext>
            </a:extLst>
          </p:cNvPr>
          <p:cNvSpPr/>
          <p:nvPr/>
        </p:nvSpPr>
        <p:spPr>
          <a:xfrm>
            <a:off x="2717635" y="1837592"/>
            <a:ext cx="1632657" cy="9238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🔍 Similarity Search (Pinecone)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E56ED-CDC6-B409-8094-60E0D0D24E6C}"/>
              </a:ext>
            </a:extLst>
          </p:cNvPr>
          <p:cNvSpPr/>
          <p:nvPr/>
        </p:nvSpPr>
        <p:spPr>
          <a:xfrm>
            <a:off x="6599738" y="3282561"/>
            <a:ext cx="2053608" cy="11222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🧠 LLM (GPT-3.5 Turbo) + Memory (Buffer)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4D3C15-C706-95FB-B381-496B38A88DE4}"/>
              </a:ext>
            </a:extLst>
          </p:cNvPr>
          <p:cNvSpPr/>
          <p:nvPr/>
        </p:nvSpPr>
        <p:spPr>
          <a:xfrm>
            <a:off x="6827139" y="1746039"/>
            <a:ext cx="1588315" cy="11222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🛠 Agent Processes Query (</a:t>
            </a:r>
            <a:r>
              <a:rPr lang="en-GB" dirty="0" err="1"/>
              <a:t>RetrievalQA</a:t>
            </a:r>
            <a:r>
              <a:rPr lang="en-GB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4C6D5D-8DC9-AFD3-7B43-EE44C53A6DC5}"/>
              </a:ext>
            </a:extLst>
          </p:cNvPr>
          <p:cNvSpPr/>
          <p:nvPr/>
        </p:nvSpPr>
        <p:spPr>
          <a:xfrm>
            <a:off x="4120414" y="3448630"/>
            <a:ext cx="1632657" cy="7901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💬 Response Generated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4D9858-ACD8-3676-C5FE-612A16DF01E0}"/>
              </a:ext>
            </a:extLst>
          </p:cNvPr>
          <p:cNvSpPr/>
          <p:nvPr/>
        </p:nvSpPr>
        <p:spPr>
          <a:xfrm>
            <a:off x="1686085" y="3375832"/>
            <a:ext cx="1632657" cy="935725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📤 Displayed via </a:t>
            </a:r>
            <a:r>
              <a:rPr lang="en-GB" dirty="0" err="1"/>
              <a:t>Gradio</a:t>
            </a:r>
            <a:r>
              <a:rPr lang="en-GB" dirty="0"/>
              <a:t> UI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D6E5E9-B8C3-6215-E307-3AC9AE4FDFB8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107973" y="2293108"/>
            <a:ext cx="609662" cy="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C33032-499D-EA96-5C2F-989FD5B7E8E4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4350292" y="2299520"/>
            <a:ext cx="443418" cy="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ADE751-7678-6390-95F1-4149C5D6378F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6326031" y="2302230"/>
            <a:ext cx="501108" cy="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9BAAAD-A4A6-D022-CA59-8F96E90CFA15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7621297" y="2868304"/>
            <a:ext cx="5245" cy="41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F42EC8-6B4F-2599-DB4A-F4062F281356}"/>
              </a:ext>
            </a:extLst>
          </p:cNvPr>
          <p:cNvCxnSpPr>
            <a:cxnSpLocks/>
            <a:stCxn id="9" idx="1"/>
            <a:endCxn id="13" idx="3"/>
          </p:cNvCxnSpPr>
          <p:nvPr/>
        </p:nvCxnSpPr>
        <p:spPr>
          <a:xfrm flipH="1">
            <a:off x="5753071" y="3843694"/>
            <a:ext cx="8466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9C2950-A4ED-A8D2-1A9D-326AFE352ABB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flipH="1">
            <a:off x="3318742" y="3843695"/>
            <a:ext cx="801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1" name="Picture 3080">
            <a:extLst>
              <a:ext uri="{FF2B5EF4-FFF2-40B4-BE49-F238E27FC236}">
                <a16:creationId xmlns:a16="http://schemas.microsoft.com/office/drawing/2014/main" id="{EF43138D-CA9A-4745-966F-07EE88560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083" name="Picture 3082">
            <a:extLst>
              <a:ext uri="{FF2B5EF4-FFF2-40B4-BE49-F238E27FC236}">
                <a16:creationId xmlns:a16="http://schemas.microsoft.com/office/drawing/2014/main" id="{CA012C2A-CAD4-4FC7-88BF-9DFF73BE3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680"/>
            <a:ext cx="7828359" cy="240873"/>
          </a:xfrm>
          <a:prstGeom prst="rect">
            <a:avLst/>
          </a:prstGeom>
        </p:spPr>
      </p:pic>
      <p:pic>
        <p:nvPicPr>
          <p:cNvPr id="3085" name="Picture 3084">
            <a:extLst>
              <a:ext uri="{FF2B5EF4-FFF2-40B4-BE49-F238E27FC236}">
                <a16:creationId xmlns:a16="http://schemas.microsoft.com/office/drawing/2014/main" id="{FDDF9A79-46CF-419A-803B-AC96F3DB5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9" y="1478425"/>
            <a:ext cx="1202248" cy="108203"/>
          </a:xfrm>
          <a:prstGeom prst="rect">
            <a:avLst/>
          </a:prstGeom>
        </p:spPr>
      </p:pic>
      <p:sp>
        <p:nvSpPr>
          <p:cNvPr id="3087" name="Rectangle 3086">
            <a:extLst>
              <a:ext uri="{FF2B5EF4-FFF2-40B4-BE49-F238E27FC236}">
                <a16:creationId xmlns:a16="http://schemas.microsoft.com/office/drawing/2014/main" id="{832E6D14-E4A1-4DA0-A987-FDB23C63B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457200"/>
            <a:ext cx="7828359" cy="10261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2024BFA2-AC76-4F18-B9B8-94A238A68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9370" y="457200"/>
            <a:ext cx="1202248" cy="10261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pSp>
        <p:nvGrpSpPr>
          <p:cNvPr id="3091" name="Group 3090">
            <a:extLst>
              <a:ext uri="{FF2B5EF4-FFF2-40B4-BE49-F238E27FC236}">
                <a16:creationId xmlns:a16="http://schemas.microsoft.com/office/drawing/2014/main" id="{944A96CB-BB2D-4B40-BD8C-C5839ECCC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382" y="0"/>
            <a:ext cx="9144000" cy="5143500"/>
            <a:chOff x="-3176" y="0"/>
            <a:chExt cx="12192000" cy="6858001"/>
          </a:xfrm>
        </p:grpSpPr>
        <p:sp useBgFill="1">
          <p:nvSpPr>
            <p:cNvPr id="3092" name="Rectangle 3091">
              <a:extLst>
                <a:ext uri="{FF2B5EF4-FFF2-40B4-BE49-F238E27FC236}">
                  <a16:creationId xmlns:a16="http://schemas.microsoft.com/office/drawing/2014/main" id="{41884710-7E7F-431C-8CCD-D090A5764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93" name="Picture 3092">
              <a:extLst>
                <a:ext uri="{FF2B5EF4-FFF2-40B4-BE49-F238E27FC236}">
                  <a16:creationId xmlns:a16="http://schemas.microsoft.com/office/drawing/2014/main" id="{9B49AEA9-FD7E-45EC-839D-2104AE82D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095" name="Rectangle 3094">
            <a:extLst>
              <a:ext uri="{FF2B5EF4-FFF2-40B4-BE49-F238E27FC236}">
                <a16:creationId xmlns:a16="http://schemas.microsoft.com/office/drawing/2014/main" id="{2F91778B-00FB-453F-8BAB-74DCA6DE8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457200"/>
            <a:ext cx="4874815" cy="10261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510240" y="564921"/>
            <a:ext cx="4224186" cy="81070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500" dirty="0"/>
              <a:t>Fetching YouTube Video Transcripts(Dataset)</a:t>
            </a:r>
          </a:p>
        </p:txBody>
      </p:sp>
      <p:pic>
        <p:nvPicPr>
          <p:cNvPr id="3097" name="Picture 3096">
            <a:extLst>
              <a:ext uri="{FF2B5EF4-FFF2-40B4-BE49-F238E27FC236}">
                <a16:creationId xmlns:a16="http://schemas.microsoft.com/office/drawing/2014/main" id="{0927C77F-5BD7-4AC2-8A93-18341CB58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4869180" cy="196285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CECCA9-279B-FB2B-8A3F-79BE247905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0241" y="1752654"/>
            <a:ext cx="4224185" cy="26994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effectLst/>
              </a:rPr>
              <a:t>Code Explanation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:</a:t>
            </a: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effectLst/>
              </a:rPr>
              <a:t>YouTubeTranscriptApi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: Retrieves subtitles for videos using their unique IDs.</a:t>
            </a: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Example Input: ['2u4ItZerRac', 'I2zF1I60hPg', ...].</a:t>
            </a: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Code Sample:</a:t>
            </a: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python</a:t>
            </a: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transcript_data = YouTubeTranscriptApi.get_transcript(video_id) </a:t>
            </a: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Outputs: Raw text transcripts combined into full video summaries.</a:t>
            </a: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effectLst/>
              </a:rPr>
              <a:t>Challenges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:</a:t>
            </a: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Some videos may not have transcripts.</a:t>
            </a: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Errors due to unavailable subtitles are handled with try-except.</a:t>
            </a: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74" name="Picture 73" descr="Computer script on a screen">
            <a:extLst>
              <a:ext uri="{FF2B5EF4-FFF2-40B4-BE49-F238E27FC236}">
                <a16:creationId xmlns:a16="http://schemas.microsoft.com/office/drawing/2014/main" id="{3E57B80B-3728-D138-634C-FF3F2319793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4141" r="4" b="5842"/>
          <a:stretch/>
        </p:blipFill>
        <p:spPr>
          <a:xfrm>
            <a:off x="5238290" y="363474"/>
            <a:ext cx="3539854" cy="212706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3076" name="Picture 4" descr="Summarize Youtube Transcripts using AI | by Anassmoumni | Medium">
            <a:extLst>
              <a:ext uri="{FF2B5EF4-FFF2-40B4-BE49-F238E27FC236}">
                <a16:creationId xmlns:a16="http://schemas.microsoft.com/office/drawing/2014/main" id="{EC6C31A7-EAC6-2A45-2D60-01C64F1C9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0" b="-2"/>
          <a:stretch/>
        </p:blipFill>
        <p:spPr bwMode="auto">
          <a:xfrm>
            <a:off x="5238289" y="2724300"/>
            <a:ext cx="3539854" cy="205764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09C3D3C-5E00-40BE-B0F8-64783FF1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FDAB8E-B415-49B0-9EE0-B6C3A7563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680"/>
            <a:ext cx="7828359" cy="2408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F888DA-BF80-49E1-9FB0-DFBAC7AE4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9" y="1478425"/>
            <a:ext cx="1202248" cy="10820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7106897-5698-42C9-9432-E00E8AE43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"/>
            <a:ext cx="7828359" cy="10261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8F7A47-08B1-40A2-A8A0-C8EFBF5FB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9370" y="457200"/>
            <a:ext cx="1202248" cy="10261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5736838-D5E9-4567-9B65-9C15C3378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382" y="0"/>
            <a:ext cx="9144000" cy="5143500"/>
            <a:chOff x="-3176" y="0"/>
            <a:chExt cx="12192000" cy="6858001"/>
          </a:xfrm>
        </p:grpSpPr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id="{AC61DFE0-B71E-43BB-A496-3D144EC63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C377B68A-4EEF-467F-B71E-ACE2B17A3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6" name="Picture 5" descr="Drawings on colorful paper">
            <a:extLst>
              <a:ext uri="{FF2B5EF4-FFF2-40B4-BE49-F238E27FC236}">
                <a16:creationId xmlns:a16="http://schemas.microsoft.com/office/drawing/2014/main" id="{5147451A-125D-3A48-B98D-B0D80C69B41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7280" r="37537" b="-1"/>
          <a:stretch/>
        </p:blipFill>
        <p:spPr>
          <a:xfrm>
            <a:off x="5660857" y="10"/>
            <a:ext cx="3480760" cy="514223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1112081-DA8A-4C6A-9A72-C8A3F5BAB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457200"/>
            <a:ext cx="5975286" cy="10261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B4517-E307-90F3-913D-0F58C2A3B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40" y="564921"/>
            <a:ext cx="5315664" cy="8107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500" b="1" dirty="0"/>
              <a:t>Q&amp;A Agent Architecture</a:t>
            </a:r>
            <a:r>
              <a:rPr lang="en-US" sz="2500" dirty="0"/>
              <a:t> 🧠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40D8A0F-AC3D-465E-88F5-CB7C7CF10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5975286" cy="24087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013DE3F7-A4A9-5B02-04A5-DB00A608D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0240" y="1752654"/>
            <a:ext cx="4817409" cy="26994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🤖 AI-Powered Retrieval</a:t>
            </a: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💡 Uses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Retrieval-Augmented Generation (RAG)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for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context-aware answers.</a:t>
            </a: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🛠️ Key Components</a:t>
            </a: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Memory: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effectLst/>
              </a:rPr>
              <a:t>Conversation Buffer Memory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(remembers last 5 interactions).</a:t>
            </a: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Retriever: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effectLst/>
              </a:rPr>
              <a:t>Pinecone vector search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for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most relevant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answers.</a:t>
            </a: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Chat Model: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effectLst/>
              </a:rPr>
              <a:t>GPT-3.5</a:t>
            </a:r>
            <a:r>
              <a:rPr lang="en-US" altLang="en-US" sz="1400" dirty="0"/>
              <a:t>: Processes user queries and generates responses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📌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effectLst/>
              </a:rPr>
              <a:t>LangChain’s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</a:rPr>
              <a:t>RetrievalQA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manages search and answer generation.</a:t>
            </a:r>
            <a:endParaRPr lang="en-US" altLang="en-US" sz="1400" dirty="0"/>
          </a:p>
          <a:p>
            <a:pPr marL="0" indent="-228600" defTabSz="91440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sz="1400" b="1" dirty="0"/>
              <a:t>Tools:</a:t>
            </a:r>
            <a:r>
              <a:rPr lang="en-US" altLang="en-US" sz="1400" dirty="0"/>
              <a:t> Integrated </a:t>
            </a:r>
            <a:r>
              <a:rPr lang="en-US" altLang="en-US" sz="1400" dirty="0" err="1"/>
              <a:t>LangChain’s</a:t>
            </a:r>
            <a:r>
              <a:rPr lang="en-US" altLang="en-US" sz="1400" dirty="0"/>
              <a:t> </a:t>
            </a:r>
            <a:r>
              <a:rPr lang="en-US" altLang="en-US" sz="1400" b="1" dirty="0" err="1"/>
              <a:t>RetrievalQA</a:t>
            </a:r>
            <a:r>
              <a:rPr lang="en-US" altLang="en-US" sz="1400" dirty="0"/>
              <a:t> with Pinecone to retrieve</a:t>
            </a:r>
          </a:p>
          <a:p>
            <a:pPr marL="0" indent="-228600" defTabSz="91440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sz="1400" dirty="0"/>
              <a:t> transcripts relevant to user queries.</a:t>
            </a:r>
          </a:p>
          <a:p>
            <a:pPr marL="0" indent="-228600" defTabSz="91440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sz="1400" b="1" dirty="0"/>
              <a:t>Key Features:</a:t>
            </a:r>
            <a:endParaRPr lang="en-US" altLang="en-US" sz="1400" dirty="0"/>
          </a:p>
          <a:p>
            <a:pPr marL="0" indent="-228600" defTabSz="91440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sz="1400" dirty="0"/>
              <a:t>Multi-turn conversations for dynamic responses.</a:t>
            </a:r>
          </a:p>
          <a:p>
            <a:pPr marL="0" indent="-228600" defTabSz="914400" fontAlgn="base"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sz="1400" dirty="0"/>
              <a:t>Customizable knowledge base (e.g., </a:t>
            </a:r>
            <a:r>
              <a:rPr lang="en-US" altLang="en-US" sz="1500" dirty="0"/>
              <a:t>adaptable</a:t>
            </a:r>
            <a:r>
              <a:rPr lang="en-US" altLang="en-US" sz="1400" dirty="0"/>
              <a:t> to other topics).</a:t>
            </a:r>
          </a:p>
          <a:p>
            <a:pPr marL="0" marR="0" lvl="0" indent="-228600" defTabSz="9144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916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2F4D9B1-10E7-449C-8510-C16AB1FEF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9F4D54-5AA1-4194-BCD5-BE4450724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680"/>
            <a:ext cx="7828359" cy="2408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F74A52-F063-417D-92C6-44C11CAA8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9" y="1478425"/>
            <a:ext cx="1202248" cy="10820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9089632-CD7B-4892-B8D0-582B94D6A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"/>
            <a:ext cx="7828359" cy="10261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785485-7D4A-459F-95A7-D0D5ED9D2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9370" y="457200"/>
            <a:ext cx="1202248" cy="10261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9EEC9FF-AD43-4E2B-B9C3-9B7F5219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BC471B7-7693-4DAA-A88D-1C80616C2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38CDCD-9B1D-4D9D-9871-88382B66F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395" y="0"/>
            <a:ext cx="5664708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D63CDBA-845F-43E6-B4B3-6EE365669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4533"/>
            <a:ext cx="3723894" cy="10803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98EBA8F-6C79-458B-8579-FDB7C820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9073"/>
            <a:ext cx="3723424" cy="238535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92DA7-C6DD-BF18-2853-D48A0C14C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582" y="1573855"/>
            <a:ext cx="2804460" cy="19957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Bef>
                <a:spcPct val="0"/>
              </a:spcBef>
            </a:pPr>
            <a:r>
              <a:rPr lang="en-US" sz="2500" i="1" dirty="0"/>
              <a:t>Tech Stack</a:t>
            </a:r>
            <a:endParaRPr lang="en-US" sz="2500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387522EA-70B9-9FE5-0052-FEC1FF6063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5454445"/>
              </p:ext>
            </p:extLst>
          </p:nvPr>
        </p:nvGraphicFramePr>
        <p:xfrm>
          <a:off x="4078131" y="583395"/>
          <a:ext cx="4466744" cy="4039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026" name="Picture 2" descr="How Developers Can Use GPT-3.5 Turbo to ...">
            <a:extLst>
              <a:ext uri="{FF2B5EF4-FFF2-40B4-BE49-F238E27FC236}">
                <a16:creationId xmlns:a16="http://schemas.microsoft.com/office/drawing/2014/main" id="{5EC0BDF2-A5F3-E27F-390E-B54BB7ECE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29" y="2295449"/>
            <a:ext cx="1225872" cy="52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cond-Generation Embedding Model ...">
            <a:extLst>
              <a:ext uri="{FF2B5EF4-FFF2-40B4-BE49-F238E27FC236}">
                <a16:creationId xmlns:a16="http://schemas.microsoft.com/office/drawing/2014/main" id="{3B5B8406-CD7D-D6A3-41C3-72A17715E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99" y="3106654"/>
            <a:ext cx="1209679" cy="40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necone Vector Database: A Complete ...">
            <a:extLst>
              <a:ext uri="{FF2B5EF4-FFF2-40B4-BE49-F238E27FC236}">
                <a16:creationId xmlns:a16="http://schemas.microsoft.com/office/drawing/2014/main" id="{83D5BF66-6A74-7E55-838E-DEDEA57DB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75" y="1600668"/>
            <a:ext cx="1216528" cy="40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y is LangChain so Good?">
            <a:extLst>
              <a:ext uri="{FF2B5EF4-FFF2-40B4-BE49-F238E27FC236}">
                <a16:creationId xmlns:a16="http://schemas.microsoft.com/office/drawing/2014/main" id="{117B84C9-F897-199B-6417-DB277AAD48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8" t="23829" r="10507" b="21572"/>
          <a:stretch/>
        </p:blipFill>
        <p:spPr bwMode="auto">
          <a:xfrm>
            <a:off x="2133618" y="3148815"/>
            <a:ext cx="1390415" cy="45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radio Course - Create User Interfaces ...">
            <a:extLst>
              <a:ext uri="{FF2B5EF4-FFF2-40B4-BE49-F238E27FC236}">
                <a16:creationId xmlns:a16="http://schemas.microsoft.com/office/drawing/2014/main" id="{64A6AF59-A339-E867-59CB-545ECEAF60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61" t="10657" r="-3922" b="47626"/>
          <a:stretch/>
        </p:blipFill>
        <p:spPr bwMode="auto">
          <a:xfrm>
            <a:off x="2179500" y="1488564"/>
            <a:ext cx="1390415" cy="53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763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C2F4D9B1-10E7-449C-8510-C16AB1FEF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C9F4D54-5AA1-4194-BCD5-BE4450724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680"/>
            <a:ext cx="7828359" cy="24087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6F74A52-F063-417D-92C6-44C11CAA8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9" y="1478425"/>
            <a:ext cx="1202248" cy="108203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19089632-CD7B-4892-B8D0-582B94D6A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"/>
            <a:ext cx="7828359" cy="10261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4785485-7D4A-459F-95A7-D0D5ED9D2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9370" y="457200"/>
            <a:ext cx="1202248" cy="10261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BFD3F-4071-E082-2C49-CE989A39D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40" y="564921"/>
            <a:ext cx="7210396" cy="8107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500" b="1" dirty="0"/>
              <a:t>Evaluation with </a:t>
            </a:r>
            <a:r>
              <a:rPr lang="en-US" sz="2500" b="1" dirty="0" err="1"/>
              <a:t>LangSmith</a:t>
            </a:r>
            <a:r>
              <a:rPr lang="en-US" sz="2500" dirty="0"/>
              <a:t> 📊</a:t>
            </a:r>
          </a:p>
        </p:txBody>
      </p:sp>
      <p:graphicFrame>
        <p:nvGraphicFramePr>
          <p:cNvPr id="34" name="Text Placeholder 2">
            <a:extLst>
              <a:ext uri="{FF2B5EF4-FFF2-40B4-BE49-F238E27FC236}">
                <a16:creationId xmlns:a16="http://schemas.microsoft.com/office/drawing/2014/main" id="{B4DDFFA6-D2E6-B024-02BC-252D7F8DC0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2531336"/>
              </p:ext>
            </p:extLst>
          </p:nvPr>
        </p:nvGraphicFramePr>
        <p:xfrm>
          <a:off x="510777" y="1752600"/>
          <a:ext cx="8122981" cy="2699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96299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DD13F28D-C29E-4FE2-8DAF-9F3F2FB2C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6065EC4-8181-4047-ABD6-4887132D0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2138"/>
            <a:ext cx="6726063" cy="20695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041B11B-E47F-4EEC-890C-FCB5BEF0F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3182883"/>
            <a:ext cx="2307831" cy="2077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5DF7079-E22E-4320-94F9-1D5F2C1D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1942558"/>
            <a:ext cx="6726063" cy="12452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6B2273-1106-48E8-9329-7F55EBD26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3786" y="1942558"/>
            <a:ext cx="2307832" cy="1245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C5FD122-8A48-498D-AC6E-CFE46DDBC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382" y="0"/>
            <a:ext cx="9144000" cy="5143500"/>
            <a:chOff x="-3176" y="0"/>
            <a:chExt cx="12192000" cy="6858001"/>
          </a:xfrm>
        </p:grpSpPr>
        <p:sp useBgFill="1">
          <p:nvSpPr>
            <p:cNvPr id="25" name="Rectangle 24">
              <a:extLst>
                <a:ext uri="{FF2B5EF4-FFF2-40B4-BE49-F238E27FC236}">
                  <a16:creationId xmlns:a16="http://schemas.microsoft.com/office/drawing/2014/main" id="{DCFEAC9C-2040-418A-8B71-73F9BA279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9F36359-C08F-4900-90AE-C9663D362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210C4388-0DCA-4269-96C3-90ED3AFA8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3255735"/>
            <a:ext cx="6726063" cy="1245249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1F5DA-276E-57E3-68C2-9074942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299" y="3465560"/>
            <a:ext cx="5291482" cy="5885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spcBef>
                <a:spcPct val="0"/>
              </a:spcBef>
            </a:pPr>
            <a:r>
              <a:rPr lang="en-US" sz="2500" b="1" dirty="0"/>
              <a:t>Evaluation with </a:t>
            </a:r>
            <a:r>
              <a:rPr lang="en-US" sz="2500" b="1" dirty="0" err="1"/>
              <a:t>LangSmith</a:t>
            </a:r>
            <a:r>
              <a:rPr lang="en-US" sz="2500" dirty="0"/>
              <a:t> 📊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08AB163-6CC8-91C4-1CFF-FF9A2DDB4A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7964" y="776642"/>
            <a:ext cx="2803643" cy="190647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3341D1C-4088-C70D-590E-0FA9CB52D8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7527" y="776643"/>
            <a:ext cx="2822714" cy="191227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C50A783-AD28-881D-B068-614AD37FF3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393" y="776642"/>
            <a:ext cx="2777411" cy="191227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E991AF23-12DF-48DB-BB35-D85F549EF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3786" y="3255735"/>
            <a:ext cx="2307832" cy="1245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4DD21AD-BA41-4194-AA4B-CD72EDA70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495315"/>
            <a:ext cx="6726063" cy="206957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BB3F0EE-3112-4DEC-BBE9-62537AAD4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3786" y="4495315"/>
            <a:ext cx="2310214" cy="206957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3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9C3D3C-5E00-40BE-B0F8-64783FF1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FDAB8E-B415-49B0-9EE0-B6C3A7563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680"/>
            <a:ext cx="7828359" cy="2408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F888DA-BF80-49E1-9FB0-DFBAC7AE4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9" y="1478425"/>
            <a:ext cx="1202248" cy="10820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7106897-5698-42C9-9432-E00E8AE43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"/>
            <a:ext cx="7828359" cy="10261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8F7A47-08B1-40A2-A8A0-C8EFBF5FB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9370" y="457200"/>
            <a:ext cx="1202248" cy="10261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743592-A693-4947-8B39-B51AF9B26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382" y="0"/>
            <a:ext cx="9144000" cy="5143500"/>
            <a:chOff x="-3176" y="0"/>
            <a:chExt cx="12192000" cy="6858001"/>
          </a:xfrm>
        </p:grpSpPr>
        <p:sp useBgFill="1">
          <p:nvSpPr>
            <p:cNvPr id="20" name="Rectangle 19">
              <a:extLst>
                <a:ext uri="{FF2B5EF4-FFF2-40B4-BE49-F238E27FC236}">
                  <a16:creationId xmlns:a16="http://schemas.microsoft.com/office/drawing/2014/main" id="{016886BB-79A7-4DE8-855D-ADE221C83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98F3668-7E24-4834-81D7-723CA3ED4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3E7EB-0DD7-D300-5407-90945B8FE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0241" y="1752654"/>
            <a:ext cx="3781221" cy="269948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"Our chatbot bridges the gap between scattered video content and actionable insights."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Benefits:</a:t>
            </a:r>
          </a:p>
          <a:p>
            <a:pPr marL="742950"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Extracts key information quickly.</a:t>
            </a:r>
          </a:p>
          <a:p>
            <a:pPr marL="742950"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Scales to other topics and languages.</a:t>
            </a:r>
          </a:p>
          <a:p>
            <a:pPr marL="742950" lvl="1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Simple deployment with </a:t>
            </a:r>
            <a:r>
              <a:rPr lang="en-US" sz="1200" dirty="0" err="1"/>
              <a:t>Gardio</a:t>
            </a:r>
            <a:r>
              <a:rPr lang="en-US" sz="1200" dirty="0"/>
              <a:t> for real-world applications.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Call-to-Action: "Explore how AI can transform content retrieval and conversational experiences!"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6F8579A0-908C-D511-2C73-B90AF784851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4793" r="5220" b="-2"/>
          <a:stretch/>
        </p:blipFill>
        <p:spPr>
          <a:xfrm>
            <a:off x="4572000" y="10"/>
            <a:ext cx="4569617" cy="514223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11BF1CF-8959-4DFB-9A02-7E686D512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457200"/>
            <a:ext cx="4874815" cy="10261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876ED-3438-3805-DC3F-CFF319489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40" y="564921"/>
            <a:ext cx="3781222" cy="8107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500" i="1" dirty="0"/>
              <a:t>Key Takeaways</a:t>
            </a:r>
            <a:endParaRPr lang="en-US" sz="25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614D39E-6EA9-4C3C-9997-99326844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4869180" cy="19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5116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1405</TotalTime>
  <Words>662</Words>
  <Application>Microsoft Office PowerPoint</Application>
  <PresentationFormat>On-screen Show (16:9)</PresentationFormat>
  <Paragraphs>76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AI Chatbot for Pros &amp; Cons of Living in Germany</vt:lpstr>
      <vt:lpstr>PowerPoint Presentation</vt:lpstr>
      <vt:lpstr>Overview of the System Architecture</vt:lpstr>
      <vt:lpstr>Fetching YouTube Video Transcripts(Dataset)</vt:lpstr>
      <vt:lpstr>Q&amp;A Agent Architecture 🧠</vt:lpstr>
      <vt:lpstr>Tech Stack</vt:lpstr>
      <vt:lpstr>Evaluation with LangSmith 📊</vt:lpstr>
      <vt:lpstr>Evaluation with LangSmith 📊</vt:lpstr>
      <vt:lpstr>Key Takeaways</vt:lpstr>
      <vt:lpstr>AIChatbot Deployment with Gardio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mehak mehak</dc:creator>
  <cp:lastModifiedBy>Syed Ovais Ur Rehman</cp:lastModifiedBy>
  <cp:revision>31</cp:revision>
  <dcterms:modified xsi:type="dcterms:W3CDTF">2025-01-31T13:15:19Z</dcterms:modified>
</cp:coreProperties>
</file>