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8" r:id="rId3"/>
    <p:sldId id="267" r:id="rId4"/>
    <p:sldId id="268" r:id="rId5"/>
    <p:sldId id="269" r:id="rId6"/>
    <p:sldId id="277" r:id="rId7"/>
    <p:sldId id="280" r:id="rId8"/>
    <p:sldId id="281" r:id="rId9"/>
    <p:sldId id="270" r:id="rId10"/>
    <p:sldId id="289" r:id="rId11"/>
    <p:sldId id="290" r:id="rId12"/>
    <p:sldId id="271" r:id="rId13"/>
    <p:sldId id="291" r:id="rId14"/>
    <p:sldId id="293" r:id="rId15"/>
    <p:sldId id="292" r:id="rId16"/>
    <p:sldId id="287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51BA7-DB0E-4880-A0C3-46978FD18854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E1B448-A298-4EF4-B2F9-90F53779EEEC}">
      <dgm:prSet/>
      <dgm:spPr/>
      <dgm:t>
        <a:bodyPr/>
        <a:lstStyle/>
        <a:p>
          <a:r>
            <a:rPr lang="en-GB" dirty="0"/>
            <a:t>Problem: Companies struggle to derive meaningful insights from massive amounts of customer reviews.</a:t>
          </a:r>
          <a:endParaRPr lang="en-US" dirty="0"/>
        </a:p>
      </dgm:t>
    </dgm:pt>
    <dgm:pt modelId="{260FC31B-AD95-4810-8188-3F0EA5650E5E}" type="parTrans" cxnId="{A4826BAE-F186-4DFF-9FDD-5F419DCB5C80}">
      <dgm:prSet/>
      <dgm:spPr/>
      <dgm:t>
        <a:bodyPr/>
        <a:lstStyle/>
        <a:p>
          <a:endParaRPr lang="en-US"/>
        </a:p>
      </dgm:t>
    </dgm:pt>
    <dgm:pt modelId="{A5CAF4A2-1977-44F7-B6FA-5B62E0568FFA}" type="sibTrans" cxnId="{A4826BAE-F186-4DFF-9FDD-5F419DCB5C80}">
      <dgm:prSet/>
      <dgm:spPr/>
      <dgm:t>
        <a:bodyPr/>
        <a:lstStyle/>
        <a:p>
          <a:endParaRPr lang="en-US"/>
        </a:p>
      </dgm:t>
    </dgm:pt>
    <dgm:pt modelId="{9DFF8BBE-AB6F-4247-81AB-6CB909118135}">
      <dgm:prSet/>
      <dgm:spPr/>
      <dgm:t>
        <a:bodyPr/>
        <a:lstStyle/>
        <a:p>
          <a:r>
            <a:rPr lang="en-GB"/>
            <a:t>Solution: Our AI pipeline:</a:t>
          </a:r>
          <a:endParaRPr lang="en-US"/>
        </a:p>
      </dgm:t>
    </dgm:pt>
    <dgm:pt modelId="{1FFF881B-DFDB-40E2-B03D-59CB8CAD2D8D}" type="parTrans" cxnId="{863AEF69-F8BF-44A5-8D1C-403A1DFC4033}">
      <dgm:prSet/>
      <dgm:spPr/>
      <dgm:t>
        <a:bodyPr/>
        <a:lstStyle/>
        <a:p>
          <a:endParaRPr lang="en-US"/>
        </a:p>
      </dgm:t>
    </dgm:pt>
    <dgm:pt modelId="{7AAA25B1-BBDB-4836-82A3-D6662AA3F126}" type="sibTrans" cxnId="{863AEF69-F8BF-44A5-8D1C-403A1DFC4033}">
      <dgm:prSet/>
      <dgm:spPr/>
      <dgm:t>
        <a:bodyPr/>
        <a:lstStyle/>
        <a:p>
          <a:endParaRPr lang="en-US"/>
        </a:p>
      </dgm:t>
    </dgm:pt>
    <dgm:pt modelId="{735BC57A-0EAA-437C-A33D-543E9FFF795A}">
      <dgm:prSet/>
      <dgm:spPr/>
      <dgm:t>
        <a:bodyPr/>
        <a:lstStyle/>
        <a:p>
          <a:r>
            <a:rPr lang="en-GB"/>
            <a:t>Analyzes sentiments for actionable feedback.</a:t>
          </a:r>
          <a:endParaRPr lang="en-US"/>
        </a:p>
      </dgm:t>
    </dgm:pt>
    <dgm:pt modelId="{559FD97F-7245-4B0F-8D8A-BDA7E8F59668}" type="parTrans" cxnId="{F4DD5823-B694-455F-91D1-FAA750BAF3CE}">
      <dgm:prSet/>
      <dgm:spPr/>
      <dgm:t>
        <a:bodyPr/>
        <a:lstStyle/>
        <a:p>
          <a:endParaRPr lang="en-US"/>
        </a:p>
      </dgm:t>
    </dgm:pt>
    <dgm:pt modelId="{8B0300E7-7810-4FEB-9A51-B854AF71B3E8}" type="sibTrans" cxnId="{F4DD5823-B694-455F-91D1-FAA750BAF3CE}">
      <dgm:prSet/>
      <dgm:spPr/>
      <dgm:t>
        <a:bodyPr/>
        <a:lstStyle/>
        <a:p>
          <a:endParaRPr lang="en-US"/>
        </a:p>
      </dgm:t>
    </dgm:pt>
    <dgm:pt modelId="{0EEC3159-4339-45E0-AE10-F6540A1BCD98}">
      <dgm:prSet/>
      <dgm:spPr/>
      <dgm:t>
        <a:bodyPr/>
        <a:lstStyle/>
        <a:p>
          <a:r>
            <a:rPr lang="en-GB"/>
            <a:t>Clusters products for better market understanding.</a:t>
          </a:r>
          <a:endParaRPr lang="en-US"/>
        </a:p>
      </dgm:t>
    </dgm:pt>
    <dgm:pt modelId="{FA4B6CCA-B1C3-483E-A03E-B8D8A7DF1334}" type="parTrans" cxnId="{06137806-2B95-4C5A-9563-2360F45F6946}">
      <dgm:prSet/>
      <dgm:spPr/>
      <dgm:t>
        <a:bodyPr/>
        <a:lstStyle/>
        <a:p>
          <a:endParaRPr lang="en-US"/>
        </a:p>
      </dgm:t>
    </dgm:pt>
    <dgm:pt modelId="{D6350179-3786-4EF6-A449-BCE38BDD751C}" type="sibTrans" cxnId="{06137806-2B95-4C5A-9563-2360F45F6946}">
      <dgm:prSet/>
      <dgm:spPr/>
      <dgm:t>
        <a:bodyPr/>
        <a:lstStyle/>
        <a:p>
          <a:endParaRPr lang="en-US"/>
        </a:p>
      </dgm:t>
    </dgm:pt>
    <dgm:pt modelId="{67A57B6E-FE6E-4926-8AB8-453129E6A012}">
      <dgm:prSet/>
      <dgm:spPr/>
      <dgm:t>
        <a:bodyPr/>
        <a:lstStyle/>
        <a:p>
          <a:r>
            <a:rPr lang="en-GB"/>
            <a:t>Summarizes reviews to highlight top-performing products.</a:t>
          </a:r>
          <a:endParaRPr lang="en-US"/>
        </a:p>
      </dgm:t>
    </dgm:pt>
    <dgm:pt modelId="{A5B1A17B-8298-4D17-B9CD-C112A950E223}" type="parTrans" cxnId="{61ABA2F6-185D-425C-8F61-D72C68F2B770}">
      <dgm:prSet/>
      <dgm:spPr/>
      <dgm:t>
        <a:bodyPr/>
        <a:lstStyle/>
        <a:p>
          <a:endParaRPr lang="en-US"/>
        </a:p>
      </dgm:t>
    </dgm:pt>
    <dgm:pt modelId="{32E40687-4F83-48F9-96D0-64D77F15E2F2}" type="sibTrans" cxnId="{61ABA2F6-185D-425C-8F61-D72C68F2B770}">
      <dgm:prSet/>
      <dgm:spPr/>
      <dgm:t>
        <a:bodyPr/>
        <a:lstStyle/>
        <a:p>
          <a:endParaRPr lang="en-US"/>
        </a:p>
      </dgm:t>
    </dgm:pt>
    <dgm:pt modelId="{BEF2A8EC-1239-4D92-890D-EF7DDDBFF717}">
      <dgm:prSet/>
      <dgm:spPr/>
      <dgm:t>
        <a:bodyPr/>
        <a:lstStyle/>
        <a:p>
          <a:r>
            <a:rPr lang="en-GB"/>
            <a:t>Why it’s awesome:</a:t>
          </a:r>
          <a:endParaRPr lang="en-US"/>
        </a:p>
      </dgm:t>
    </dgm:pt>
    <dgm:pt modelId="{77CFE541-B778-4D54-A658-9B1032336245}" type="parTrans" cxnId="{A7BD9BBF-05D7-40A7-A705-A97B02271C49}">
      <dgm:prSet/>
      <dgm:spPr/>
      <dgm:t>
        <a:bodyPr/>
        <a:lstStyle/>
        <a:p>
          <a:endParaRPr lang="en-US"/>
        </a:p>
      </dgm:t>
    </dgm:pt>
    <dgm:pt modelId="{3B9952B7-4A62-4AD6-B23B-C929E1027A15}" type="sibTrans" cxnId="{A7BD9BBF-05D7-40A7-A705-A97B02271C49}">
      <dgm:prSet/>
      <dgm:spPr/>
      <dgm:t>
        <a:bodyPr/>
        <a:lstStyle/>
        <a:p>
          <a:endParaRPr lang="en-US"/>
        </a:p>
      </dgm:t>
    </dgm:pt>
    <dgm:pt modelId="{43EE966A-114E-4849-A976-1521B0F1B234}">
      <dgm:prSet/>
      <dgm:spPr/>
      <dgm:t>
        <a:bodyPr/>
        <a:lstStyle/>
        <a:p>
          <a:r>
            <a:rPr lang="en-GB"/>
            <a:t>Saves companies time and money.</a:t>
          </a:r>
          <a:endParaRPr lang="en-US"/>
        </a:p>
      </dgm:t>
    </dgm:pt>
    <dgm:pt modelId="{0FEA2D22-C5A5-4DE2-BB61-3009C9D61C61}" type="parTrans" cxnId="{F920906B-8F7F-45A3-BDB7-BF4AB9B76AD8}">
      <dgm:prSet/>
      <dgm:spPr/>
      <dgm:t>
        <a:bodyPr/>
        <a:lstStyle/>
        <a:p>
          <a:endParaRPr lang="en-US"/>
        </a:p>
      </dgm:t>
    </dgm:pt>
    <dgm:pt modelId="{97972896-96BE-441E-8EF7-438A2F901600}" type="sibTrans" cxnId="{F920906B-8F7F-45A3-BDB7-BF4AB9B76AD8}">
      <dgm:prSet/>
      <dgm:spPr/>
      <dgm:t>
        <a:bodyPr/>
        <a:lstStyle/>
        <a:p>
          <a:endParaRPr lang="en-US"/>
        </a:p>
      </dgm:t>
    </dgm:pt>
    <dgm:pt modelId="{F7919C1B-5696-4F02-B0D3-193884D24069}">
      <dgm:prSet/>
      <dgm:spPr/>
      <dgm:t>
        <a:bodyPr/>
        <a:lstStyle/>
        <a:p>
          <a:r>
            <a:rPr lang="en-GB"/>
            <a:t>Empowers smarter product decisions.</a:t>
          </a:r>
          <a:endParaRPr lang="en-US"/>
        </a:p>
      </dgm:t>
    </dgm:pt>
    <dgm:pt modelId="{D07A9908-AA94-4284-A928-18CB66C500AE}" type="parTrans" cxnId="{4178D6E3-23FC-445C-A195-187DAD02792D}">
      <dgm:prSet/>
      <dgm:spPr/>
      <dgm:t>
        <a:bodyPr/>
        <a:lstStyle/>
        <a:p>
          <a:endParaRPr lang="en-US"/>
        </a:p>
      </dgm:t>
    </dgm:pt>
    <dgm:pt modelId="{3A4965C0-8217-4D7B-919F-7E4672595278}" type="sibTrans" cxnId="{4178D6E3-23FC-445C-A195-187DAD02792D}">
      <dgm:prSet/>
      <dgm:spPr/>
      <dgm:t>
        <a:bodyPr/>
        <a:lstStyle/>
        <a:p>
          <a:endParaRPr lang="en-US"/>
        </a:p>
      </dgm:t>
    </dgm:pt>
    <dgm:pt modelId="{0394034F-E218-4FE6-8A49-38722C8D82C3}">
      <dgm:prSet/>
      <dgm:spPr/>
      <dgm:t>
        <a:bodyPr/>
        <a:lstStyle/>
        <a:p>
          <a:r>
            <a:rPr lang="en-GB"/>
            <a:t>Adds a dash of AI magic to customer satisfaction!</a:t>
          </a:r>
          <a:endParaRPr lang="en-US"/>
        </a:p>
      </dgm:t>
    </dgm:pt>
    <dgm:pt modelId="{80AABBA5-5437-4910-AD4B-AF751DEEAD79}" type="parTrans" cxnId="{EFCF9F83-8328-459B-9753-39E7BC3BBD59}">
      <dgm:prSet/>
      <dgm:spPr/>
      <dgm:t>
        <a:bodyPr/>
        <a:lstStyle/>
        <a:p>
          <a:endParaRPr lang="en-US"/>
        </a:p>
      </dgm:t>
    </dgm:pt>
    <dgm:pt modelId="{C12B6A2A-7C9A-49FF-9916-038F277A1E85}" type="sibTrans" cxnId="{EFCF9F83-8328-459B-9753-39E7BC3BBD59}">
      <dgm:prSet/>
      <dgm:spPr/>
      <dgm:t>
        <a:bodyPr/>
        <a:lstStyle/>
        <a:p>
          <a:endParaRPr lang="en-US"/>
        </a:p>
      </dgm:t>
    </dgm:pt>
    <dgm:pt modelId="{2BACAAE0-162E-49A9-9156-3C4D8EBE2AB1}" type="pres">
      <dgm:prSet presAssocID="{DEA51BA7-DB0E-4880-A0C3-46978FD18854}" presName="Name0" presStyleCnt="0">
        <dgm:presLayoutVars>
          <dgm:dir/>
          <dgm:animLvl val="lvl"/>
          <dgm:resizeHandles val="exact"/>
        </dgm:presLayoutVars>
      </dgm:prSet>
      <dgm:spPr/>
    </dgm:pt>
    <dgm:pt modelId="{22B3F290-ABE3-488E-8B1F-9EAE1C4CE385}" type="pres">
      <dgm:prSet presAssocID="{BEF2A8EC-1239-4D92-890D-EF7DDDBFF717}" presName="boxAndChildren" presStyleCnt="0"/>
      <dgm:spPr/>
    </dgm:pt>
    <dgm:pt modelId="{23421FAA-1D94-496C-9BAD-B8590C681474}" type="pres">
      <dgm:prSet presAssocID="{BEF2A8EC-1239-4D92-890D-EF7DDDBFF717}" presName="parentTextBox" presStyleLbl="node1" presStyleIdx="0" presStyleCnt="3"/>
      <dgm:spPr/>
    </dgm:pt>
    <dgm:pt modelId="{41E68814-4406-4DCB-8BA8-8C5815486CD1}" type="pres">
      <dgm:prSet presAssocID="{BEF2A8EC-1239-4D92-890D-EF7DDDBFF717}" presName="entireBox" presStyleLbl="node1" presStyleIdx="0" presStyleCnt="3"/>
      <dgm:spPr/>
    </dgm:pt>
    <dgm:pt modelId="{54ED76D6-E0AF-42CB-A163-51176771FCEF}" type="pres">
      <dgm:prSet presAssocID="{BEF2A8EC-1239-4D92-890D-EF7DDDBFF717}" presName="descendantBox" presStyleCnt="0"/>
      <dgm:spPr/>
    </dgm:pt>
    <dgm:pt modelId="{70415B64-2164-403C-9A14-36FB108115D4}" type="pres">
      <dgm:prSet presAssocID="{43EE966A-114E-4849-A976-1521B0F1B234}" presName="childTextBox" presStyleLbl="fgAccFollowNode1" presStyleIdx="0" presStyleCnt="6">
        <dgm:presLayoutVars>
          <dgm:bulletEnabled val="1"/>
        </dgm:presLayoutVars>
      </dgm:prSet>
      <dgm:spPr/>
    </dgm:pt>
    <dgm:pt modelId="{3CE49601-AC2D-418F-BAE7-836CBEEBC606}" type="pres">
      <dgm:prSet presAssocID="{F7919C1B-5696-4F02-B0D3-193884D24069}" presName="childTextBox" presStyleLbl="fgAccFollowNode1" presStyleIdx="1" presStyleCnt="6">
        <dgm:presLayoutVars>
          <dgm:bulletEnabled val="1"/>
        </dgm:presLayoutVars>
      </dgm:prSet>
      <dgm:spPr/>
    </dgm:pt>
    <dgm:pt modelId="{E5669615-7EDE-4837-A2D2-F4647751331F}" type="pres">
      <dgm:prSet presAssocID="{0394034F-E218-4FE6-8A49-38722C8D82C3}" presName="childTextBox" presStyleLbl="fgAccFollowNode1" presStyleIdx="2" presStyleCnt="6">
        <dgm:presLayoutVars>
          <dgm:bulletEnabled val="1"/>
        </dgm:presLayoutVars>
      </dgm:prSet>
      <dgm:spPr/>
    </dgm:pt>
    <dgm:pt modelId="{AE0F5C0A-A13B-41ED-8337-6DE267D9F3F6}" type="pres">
      <dgm:prSet presAssocID="{7AAA25B1-BBDB-4836-82A3-D6662AA3F126}" presName="sp" presStyleCnt="0"/>
      <dgm:spPr/>
    </dgm:pt>
    <dgm:pt modelId="{3AF39D63-3846-4954-BFF4-7FE5D2B3DCE4}" type="pres">
      <dgm:prSet presAssocID="{9DFF8BBE-AB6F-4247-81AB-6CB909118135}" presName="arrowAndChildren" presStyleCnt="0"/>
      <dgm:spPr/>
    </dgm:pt>
    <dgm:pt modelId="{6046A3F1-0DD5-4E5C-B74E-7EF6BDB80393}" type="pres">
      <dgm:prSet presAssocID="{9DFF8BBE-AB6F-4247-81AB-6CB909118135}" presName="parentTextArrow" presStyleLbl="node1" presStyleIdx="0" presStyleCnt="3"/>
      <dgm:spPr/>
    </dgm:pt>
    <dgm:pt modelId="{E4FD29CB-35AA-4390-8060-61F2B636C3CC}" type="pres">
      <dgm:prSet presAssocID="{9DFF8BBE-AB6F-4247-81AB-6CB909118135}" presName="arrow" presStyleLbl="node1" presStyleIdx="1" presStyleCnt="3"/>
      <dgm:spPr/>
    </dgm:pt>
    <dgm:pt modelId="{A5F4AF94-BEBF-4762-86B3-D824777D1390}" type="pres">
      <dgm:prSet presAssocID="{9DFF8BBE-AB6F-4247-81AB-6CB909118135}" presName="descendantArrow" presStyleCnt="0"/>
      <dgm:spPr/>
    </dgm:pt>
    <dgm:pt modelId="{8928365D-8D05-4B2E-8B18-8DF69D5E25FA}" type="pres">
      <dgm:prSet presAssocID="{735BC57A-0EAA-437C-A33D-543E9FFF795A}" presName="childTextArrow" presStyleLbl="fgAccFollowNode1" presStyleIdx="3" presStyleCnt="6">
        <dgm:presLayoutVars>
          <dgm:bulletEnabled val="1"/>
        </dgm:presLayoutVars>
      </dgm:prSet>
      <dgm:spPr/>
    </dgm:pt>
    <dgm:pt modelId="{7C232D83-22F5-4110-BD30-C930076054E7}" type="pres">
      <dgm:prSet presAssocID="{0EEC3159-4339-45E0-AE10-F6540A1BCD98}" presName="childTextArrow" presStyleLbl="fgAccFollowNode1" presStyleIdx="4" presStyleCnt="6">
        <dgm:presLayoutVars>
          <dgm:bulletEnabled val="1"/>
        </dgm:presLayoutVars>
      </dgm:prSet>
      <dgm:spPr/>
    </dgm:pt>
    <dgm:pt modelId="{F12269F0-48F7-4C4A-8CA0-86CEE75BCA20}" type="pres">
      <dgm:prSet presAssocID="{67A57B6E-FE6E-4926-8AB8-453129E6A012}" presName="childTextArrow" presStyleLbl="fgAccFollowNode1" presStyleIdx="5" presStyleCnt="6">
        <dgm:presLayoutVars>
          <dgm:bulletEnabled val="1"/>
        </dgm:presLayoutVars>
      </dgm:prSet>
      <dgm:spPr/>
    </dgm:pt>
    <dgm:pt modelId="{5E715844-2275-4299-9A23-1565EBA7A5B9}" type="pres">
      <dgm:prSet presAssocID="{A5CAF4A2-1977-44F7-B6FA-5B62E0568FFA}" presName="sp" presStyleCnt="0"/>
      <dgm:spPr/>
    </dgm:pt>
    <dgm:pt modelId="{A74524B9-3B12-483A-B9E3-01D2F2CB18FD}" type="pres">
      <dgm:prSet presAssocID="{D7E1B448-A298-4EF4-B2F9-90F53779EEEC}" presName="arrowAndChildren" presStyleCnt="0"/>
      <dgm:spPr/>
    </dgm:pt>
    <dgm:pt modelId="{50F31FE7-54A6-4F46-B49A-CF1878AE0D9F}" type="pres">
      <dgm:prSet presAssocID="{D7E1B448-A298-4EF4-B2F9-90F53779EEEC}" presName="parentTextArrow" presStyleLbl="node1" presStyleIdx="2" presStyleCnt="3"/>
      <dgm:spPr/>
    </dgm:pt>
  </dgm:ptLst>
  <dgm:cxnLst>
    <dgm:cxn modelId="{06137806-2B95-4C5A-9563-2360F45F6946}" srcId="{9DFF8BBE-AB6F-4247-81AB-6CB909118135}" destId="{0EEC3159-4339-45E0-AE10-F6540A1BCD98}" srcOrd="1" destOrd="0" parTransId="{FA4B6CCA-B1C3-483E-A03E-B8D8A7DF1334}" sibTransId="{D6350179-3786-4EF6-A449-BCE38BDD751C}"/>
    <dgm:cxn modelId="{8AFF3F1F-9C3E-464E-B3C8-2F9D0F51A1C8}" type="presOf" srcId="{0EEC3159-4339-45E0-AE10-F6540A1BCD98}" destId="{7C232D83-22F5-4110-BD30-C930076054E7}" srcOrd="0" destOrd="0" presId="urn:microsoft.com/office/officeart/2005/8/layout/process4"/>
    <dgm:cxn modelId="{F4DD5823-B694-455F-91D1-FAA750BAF3CE}" srcId="{9DFF8BBE-AB6F-4247-81AB-6CB909118135}" destId="{735BC57A-0EAA-437C-A33D-543E9FFF795A}" srcOrd="0" destOrd="0" parTransId="{559FD97F-7245-4B0F-8D8A-BDA7E8F59668}" sibTransId="{8B0300E7-7810-4FEB-9A51-B854AF71B3E8}"/>
    <dgm:cxn modelId="{863AEF69-F8BF-44A5-8D1C-403A1DFC4033}" srcId="{DEA51BA7-DB0E-4880-A0C3-46978FD18854}" destId="{9DFF8BBE-AB6F-4247-81AB-6CB909118135}" srcOrd="1" destOrd="0" parTransId="{1FFF881B-DFDB-40E2-B03D-59CB8CAD2D8D}" sibTransId="{7AAA25B1-BBDB-4836-82A3-D6662AA3F126}"/>
    <dgm:cxn modelId="{F920906B-8F7F-45A3-BDB7-BF4AB9B76AD8}" srcId="{BEF2A8EC-1239-4D92-890D-EF7DDDBFF717}" destId="{43EE966A-114E-4849-A976-1521B0F1B234}" srcOrd="0" destOrd="0" parTransId="{0FEA2D22-C5A5-4DE2-BB61-3009C9D61C61}" sibTransId="{97972896-96BE-441E-8EF7-438A2F901600}"/>
    <dgm:cxn modelId="{9D8CAE6B-0D54-400A-86EC-9BD5195AB1B4}" type="presOf" srcId="{0394034F-E218-4FE6-8A49-38722C8D82C3}" destId="{E5669615-7EDE-4837-A2D2-F4647751331F}" srcOrd="0" destOrd="0" presId="urn:microsoft.com/office/officeart/2005/8/layout/process4"/>
    <dgm:cxn modelId="{1F897B50-A7F6-4393-9588-62D1A9B12312}" type="presOf" srcId="{9DFF8BBE-AB6F-4247-81AB-6CB909118135}" destId="{E4FD29CB-35AA-4390-8060-61F2B636C3CC}" srcOrd="1" destOrd="0" presId="urn:microsoft.com/office/officeart/2005/8/layout/process4"/>
    <dgm:cxn modelId="{ED3B627B-F17E-4CDB-A677-7C142B339AD8}" type="presOf" srcId="{67A57B6E-FE6E-4926-8AB8-453129E6A012}" destId="{F12269F0-48F7-4C4A-8CA0-86CEE75BCA20}" srcOrd="0" destOrd="0" presId="urn:microsoft.com/office/officeart/2005/8/layout/process4"/>
    <dgm:cxn modelId="{EFCF9F83-8328-459B-9753-39E7BC3BBD59}" srcId="{BEF2A8EC-1239-4D92-890D-EF7DDDBFF717}" destId="{0394034F-E218-4FE6-8A49-38722C8D82C3}" srcOrd="2" destOrd="0" parTransId="{80AABBA5-5437-4910-AD4B-AF751DEEAD79}" sibTransId="{C12B6A2A-7C9A-49FF-9916-038F277A1E85}"/>
    <dgm:cxn modelId="{4A24C588-5F97-4519-BE24-2D9E550EC25E}" type="presOf" srcId="{DEA51BA7-DB0E-4880-A0C3-46978FD18854}" destId="{2BACAAE0-162E-49A9-9156-3C4D8EBE2AB1}" srcOrd="0" destOrd="0" presId="urn:microsoft.com/office/officeart/2005/8/layout/process4"/>
    <dgm:cxn modelId="{2C2CD08A-7E4A-463A-8440-636FAAF2879A}" type="presOf" srcId="{735BC57A-0EAA-437C-A33D-543E9FFF795A}" destId="{8928365D-8D05-4B2E-8B18-8DF69D5E25FA}" srcOrd="0" destOrd="0" presId="urn:microsoft.com/office/officeart/2005/8/layout/process4"/>
    <dgm:cxn modelId="{357C4C92-5D85-4885-A249-D6A47AA81FB2}" type="presOf" srcId="{BEF2A8EC-1239-4D92-890D-EF7DDDBFF717}" destId="{41E68814-4406-4DCB-8BA8-8C5815486CD1}" srcOrd="1" destOrd="0" presId="urn:microsoft.com/office/officeart/2005/8/layout/process4"/>
    <dgm:cxn modelId="{A4826BAE-F186-4DFF-9FDD-5F419DCB5C80}" srcId="{DEA51BA7-DB0E-4880-A0C3-46978FD18854}" destId="{D7E1B448-A298-4EF4-B2F9-90F53779EEEC}" srcOrd="0" destOrd="0" parTransId="{260FC31B-AD95-4810-8188-3F0EA5650E5E}" sibTransId="{A5CAF4A2-1977-44F7-B6FA-5B62E0568FFA}"/>
    <dgm:cxn modelId="{D7BB81B6-FCA2-4723-830D-1244AB91C621}" type="presOf" srcId="{9DFF8BBE-AB6F-4247-81AB-6CB909118135}" destId="{6046A3F1-0DD5-4E5C-B74E-7EF6BDB80393}" srcOrd="0" destOrd="0" presId="urn:microsoft.com/office/officeart/2005/8/layout/process4"/>
    <dgm:cxn modelId="{F82630BC-A56D-4532-9D6C-FBB29E2FE958}" type="presOf" srcId="{43EE966A-114E-4849-A976-1521B0F1B234}" destId="{70415B64-2164-403C-9A14-36FB108115D4}" srcOrd="0" destOrd="0" presId="urn:microsoft.com/office/officeart/2005/8/layout/process4"/>
    <dgm:cxn modelId="{A7BD9BBF-05D7-40A7-A705-A97B02271C49}" srcId="{DEA51BA7-DB0E-4880-A0C3-46978FD18854}" destId="{BEF2A8EC-1239-4D92-890D-EF7DDDBFF717}" srcOrd="2" destOrd="0" parTransId="{77CFE541-B778-4D54-A658-9B1032336245}" sibTransId="{3B9952B7-4A62-4AD6-B23B-C929E1027A15}"/>
    <dgm:cxn modelId="{721AB3D3-CB0F-4134-A535-0BBBB2F2701D}" type="presOf" srcId="{D7E1B448-A298-4EF4-B2F9-90F53779EEEC}" destId="{50F31FE7-54A6-4F46-B49A-CF1878AE0D9F}" srcOrd="0" destOrd="0" presId="urn:microsoft.com/office/officeart/2005/8/layout/process4"/>
    <dgm:cxn modelId="{4178D6E3-23FC-445C-A195-187DAD02792D}" srcId="{BEF2A8EC-1239-4D92-890D-EF7DDDBFF717}" destId="{F7919C1B-5696-4F02-B0D3-193884D24069}" srcOrd="1" destOrd="0" parTransId="{D07A9908-AA94-4284-A928-18CB66C500AE}" sibTransId="{3A4965C0-8217-4D7B-919F-7E4672595278}"/>
    <dgm:cxn modelId="{821CDCE3-1E89-4A0D-B07A-624409A7E55E}" type="presOf" srcId="{BEF2A8EC-1239-4D92-890D-EF7DDDBFF717}" destId="{23421FAA-1D94-496C-9BAD-B8590C681474}" srcOrd="0" destOrd="0" presId="urn:microsoft.com/office/officeart/2005/8/layout/process4"/>
    <dgm:cxn modelId="{6BAEC6E7-AC07-447F-B13A-0AE0982C43AC}" type="presOf" srcId="{F7919C1B-5696-4F02-B0D3-193884D24069}" destId="{3CE49601-AC2D-418F-BAE7-836CBEEBC606}" srcOrd="0" destOrd="0" presId="urn:microsoft.com/office/officeart/2005/8/layout/process4"/>
    <dgm:cxn modelId="{61ABA2F6-185D-425C-8F61-D72C68F2B770}" srcId="{9DFF8BBE-AB6F-4247-81AB-6CB909118135}" destId="{67A57B6E-FE6E-4926-8AB8-453129E6A012}" srcOrd="2" destOrd="0" parTransId="{A5B1A17B-8298-4D17-B9CD-C112A950E223}" sibTransId="{32E40687-4F83-48F9-96D0-64D77F15E2F2}"/>
    <dgm:cxn modelId="{11063531-B6D3-48CD-8A6B-B2DCABD9FFF7}" type="presParOf" srcId="{2BACAAE0-162E-49A9-9156-3C4D8EBE2AB1}" destId="{22B3F290-ABE3-488E-8B1F-9EAE1C4CE385}" srcOrd="0" destOrd="0" presId="urn:microsoft.com/office/officeart/2005/8/layout/process4"/>
    <dgm:cxn modelId="{A55F0217-2B08-4006-8B38-0DDF84922DEC}" type="presParOf" srcId="{22B3F290-ABE3-488E-8B1F-9EAE1C4CE385}" destId="{23421FAA-1D94-496C-9BAD-B8590C681474}" srcOrd="0" destOrd="0" presId="urn:microsoft.com/office/officeart/2005/8/layout/process4"/>
    <dgm:cxn modelId="{28AB9E77-5509-496C-A7E3-50B9B3CEC2BE}" type="presParOf" srcId="{22B3F290-ABE3-488E-8B1F-9EAE1C4CE385}" destId="{41E68814-4406-4DCB-8BA8-8C5815486CD1}" srcOrd="1" destOrd="0" presId="urn:microsoft.com/office/officeart/2005/8/layout/process4"/>
    <dgm:cxn modelId="{63D9CA63-DD2C-4F90-8D72-E5F41C13F68C}" type="presParOf" srcId="{22B3F290-ABE3-488E-8B1F-9EAE1C4CE385}" destId="{54ED76D6-E0AF-42CB-A163-51176771FCEF}" srcOrd="2" destOrd="0" presId="urn:microsoft.com/office/officeart/2005/8/layout/process4"/>
    <dgm:cxn modelId="{00DD7781-15BD-444B-AC2F-A2D1CA8ABAE9}" type="presParOf" srcId="{54ED76D6-E0AF-42CB-A163-51176771FCEF}" destId="{70415B64-2164-403C-9A14-36FB108115D4}" srcOrd="0" destOrd="0" presId="urn:microsoft.com/office/officeart/2005/8/layout/process4"/>
    <dgm:cxn modelId="{2165C82C-D4EC-4612-9DB8-4D88E4E796D1}" type="presParOf" srcId="{54ED76D6-E0AF-42CB-A163-51176771FCEF}" destId="{3CE49601-AC2D-418F-BAE7-836CBEEBC606}" srcOrd="1" destOrd="0" presId="urn:microsoft.com/office/officeart/2005/8/layout/process4"/>
    <dgm:cxn modelId="{E70412E3-0449-4CF9-97AF-9C282EECDCA9}" type="presParOf" srcId="{54ED76D6-E0AF-42CB-A163-51176771FCEF}" destId="{E5669615-7EDE-4837-A2D2-F4647751331F}" srcOrd="2" destOrd="0" presId="urn:microsoft.com/office/officeart/2005/8/layout/process4"/>
    <dgm:cxn modelId="{4507A5C6-85DA-4BDF-B815-AC635C9FF6B3}" type="presParOf" srcId="{2BACAAE0-162E-49A9-9156-3C4D8EBE2AB1}" destId="{AE0F5C0A-A13B-41ED-8337-6DE267D9F3F6}" srcOrd="1" destOrd="0" presId="urn:microsoft.com/office/officeart/2005/8/layout/process4"/>
    <dgm:cxn modelId="{B14B0378-D4B9-4BD9-B090-7B516D08E90D}" type="presParOf" srcId="{2BACAAE0-162E-49A9-9156-3C4D8EBE2AB1}" destId="{3AF39D63-3846-4954-BFF4-7FE5D2B3DCE4}" srcOrd="2" destOrd="0" presId="urn:microsoft.com/office/officeart/2005/8/layout/process4"/>
    <dgm:cxn modelId="{791F84EA-DB41-4EE7-A438-760D6F044DE4}" type="presParOf" srcId="{3AF39D63-3846-4954-BFF4-7FE5D2B3DCE4}" destId="{6046A3F1-0DD5-4E5C-B74E-7EF6BDB80393}" srcOrd="0" destOrd="0" presId="urn:microsoft.com/office/officeart/2005/8/layout/process4"/>
    <dgm:cxn modelId="{F3AA67D4-4732-4273-B431-9B885121504F}" type="presParOf" srcId="{3AF39D63-3846-4954-BFF4-7FE5D2B3DCE4}" destId="{E4FD29CB-35AA-4390-8060-61F2B636C3CC}" srcOrd="1" destOrd="0" presId="urn:microsoft.com/office/officeart/2005/8/layout/process4"/>
    <dgm:cxn modelId="{7484348D-CF30-4BEB-8A22-0630B89B9512}" type="presParOf" srcId="{3AF39D63-3846-4954-BFF4-7FE5D2B3DCE4}" destId="{A5F4AF94-BEBF-4762-86B3-D824777D1390}" srcOrd="2" destOrd="0" presId="urn:microsoft.com/office/officeart/2005/8/layout/process4"/>
    <dgm:cxn modelId="{5D605E6C-14F3-4016-B23D-2C6E8BEB1491}" type="presParOf" srcId="{A5F4AF94-BEBF-4762-86B3-D824777D1390}" destId="{8928365D-8D05-4B2E-8B18-8DF69D5E25FA}" srcOrd="0" destOrd="0" presId="urn:microsoft.com/office/officeart/2005/8/layout/process4"/>
    <dgm:cxn modelId="{07FE9BFA-2D7D-4FAB-8D00-055E7BA30D6A}" type="presParOf" srcId="{A5F4AF94-BEBF-4762-86B3-D824777D1390}" destId="{7C232D83-22F5-4110-BD30-C930076054E7}" srcOrd="1" destOrd="0" presId="urn:microsoft.com/office/officeart/2005/8/layout/process4"/>
    <dgm:cxn modelId="{FC643AE0-1B27-4E6D-96FE-00A70966E421}" type="presParOf" srcId="{A5F4AF94-BEBF-4762-86B3-D824777D1390}" destId="{F12269F0-48F7-4C4A-8CA0-86CEE75BCA20}" srcOrd="2" destOrd="0" presId="urn:microsoft.com/office/officeart/2005/8/layout/process4"/>
    <dgm:cxn modelId="{CB761924-C573-4042-831A-45105E0F3D37}" type="presParOf" srcId="{2BACAAE0-162E-49A9-9156-3C4D8EBE2AB1}" destId="{5E715844-2275-4299-9A23-1565EBA7A5B9}" srcOrd="3" destOrd="0" presId="urn:microsoft.com/office/officeart/2005/8/layout/process4"/>
    <dgm:cxn modelId="{EFF69814-9FF6-42A9-A208-EE19E3EE3EF4}" type="presParOf" srcId="{2BACAAE0-162E-49A9-9156-3C4D8EBE2AB1}" destId="{A74524B9-3B12-483A-B9E3-01D2F2CB18FD}" srcOrd="4" destOrd="0" presId="urn:microsoft.com/office/officeart/2005/8/layout/process4"/>
    <dgm:cxn modelId="{0C967219-23B7-4485-8605-6B69AFCE67C3}" type="presParOf" srcId="{A74524B9-3B12-483A-B9E3-01D2F2CB18FD}" destId="{50F31FE7-54A6-4F46-B49A-CF1878AE0D9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FF5BE-2E84-4F6D-AB33-C2110C63F2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B8C96D-342B-4980-9B29-E282F26433B3}">
      <dgm:prSet/>
      <dgm:spPr/>
      <dgm:t>
        <a:bodyPr/>
        <a:lstStyle/>
        <a:p>
          <a:r>
            <a:rPr lang="en-GB"/>
            <a:t>The aim is to analyze customer reviews for sentiment analysis and product clustering.</a:t>
          </a:r>
          <a:endParaRPr lang="en-US"/>
        </a:p>
      </dgm:t>
    </dgm:pt>
    <dgm:pt modelId="{9B6E3B3B-798A-4726-8757-E4B5766FB705}" type="parTrans" cxnId="{C730C9B8-F52F-49AB-9CDA-C902902ECB2B}">
      <dgm:prSet/>
      <dgm:spPr/>
      <dgm:t>
        <a:bodyPr/>
        <a:lstStyle/>
        <a:p>
          <a:endParaRPr lang="en-US"/>
        </a:p>
      </dgm:t>
    </dgm:pt>
    <dgm:pt modelId="{D4A301EB-B541-448C-B771-F77E287A618D}" type="sibTrans" cxnId="{C730C9B8-F52F-49AB-9CDA-C902902ECB2B}">
      <dgm:prSet/>
      <dgm:spPr/>
      <dgm:t>
        <a:bodyPr/>
        <a:lstStyle/>
        <a:p>
          <a:endParaRPr lang="en-US"/>
        </a:p>
      </dgm:t>
    </dgm:pt>
    <dgm:pt modelId="{138AC347-D66E-426B-B47D-5E7C27AC2728}">
      <dgm:prSet/>
      <dgm:spPr/>
      <dgm:t>
        <a:bodyPr/>
        <a:lstStyle/>
        <a:p>
          <a:r>
            <a:rPr lang="en-GB"/>
            <a:t>Reviews from various domains: eBooks, batteries, and other general products.</a:t>
          </a:r>
          <a:endParaRPr lang="en-US"/>
        </a:p>
      </dgm:t>
    </dgm:pt>
    <dgm:pt modelId="{2EE31FBC-71E1-47D2-9BA3-42408FD84F46}" type="parTrans" cxnId="{680230B8-B7EE-4948-8837-EE58C3FB6E82}">
      <dgm:prSet/>
      <dgm:spPr/>
      <dgm:t>
        <a:bodyPr/>
        <a:lstStyle/>
        <a:p>
          <a:endParaRPr lang="en-US"/>
        </a:p>
      </dgm:t>
    </dgm:pt>
    <dgm:pt modelId="{0C06FB60-8BEE-4B54-BAB8-F938599422C3}" type="sibTrans" cxnId="{680230B8-B7EE-4948-8837-EE58C3FB6E82}">
      <dgm:prSet/>
      <dgm:spPr/>
      <dgm:t>
        <a:bodyPr/>
        <a:lstStyle/>
        <a:p>
          <a:endParaRPr lang="en-US"/>
        </a:p>
      </dgm:t>
    </dgm:pt>
    <dgm:pt modelId="{ECD1ADE3-F77C-4B0D-9F14-9A1E01B31ECB}">
      <dgm:prSet/>
      <dgm:spPr/>
      <dgm:t>
        <a:bodyPr/>
        <a:lstStyle/>
        <a:p>
          <a:r>
            <a:rPr lang="en-GB" dirty="0"/>
            <a:t>Techniques involve Sentiment Analysis and both traditional ML models (Logistic Regression, Naive Bayes) and advanced transformer-based model (T5 Model).</a:t>
          </a:r>
          <a:endParaRPr lang="en-US" dirty="0"/>
        </a:p>
      </dgm:t>
    </dgm:pt>
    <dgm:pt modelId="{62FDC921-43CE-43ED-9D1E-DE04AC9D45C4}" type="parTrans" cxnId="{2581CEF6-CE8F-418C-BF1D-F287CB2352E8}">
      <dgm:prSet/>
      <dgm:spPr/>
      <dgm:t>
        <a:bodyPr/>
        <a:lstStyle/>
        <a:p>
          <a:endParaRPr lang="en-US"/>
        </a:p>
      </dgm:t>
    </dgm:pt>
    <dgm:pt modelId="{F771936A-9373-4A2D-BF66-043F48A875EF}" type="sibTrans" cxnId="{2581CEF6-CE8F-418C-BF1D-F287CB2352E8}">
      <dgm:prSet/>
      <dgm:spPr/>
      <dgm:t>
        <a:bodyPr/>
        <a:lstStyle/>
        <a:p>
          <a:endParaRPr lang="en-US"/>
        </a:p>
      </dgm:t>
    </dgm:pt>
    <dgm:pt modelId="{3D95CA85-D1E4-4B89-868D-02B1542BBDC8}">
      <dgm:prSet/>
      <dgm:spPr/>
      <dgm:t>
        <a:bodyPr/>
        <a:lstStyle/>
        <a:p>
          <a:r>
            <a:rPr lang="en-GB" b="1" dirty="0"/>
            <a:t>Project Overview</a:t>
          </a:r>
          <a:r>
            <a:rPr lang="en-GB" dirty="0"/>
            <a:t>:</a:t>
          </a:r>
        </a:p>
        <a:p>
          <a:r>
            <a:rPr lang="en-GB" dirty="0"/>
            <a:t>Real-World Problems</a:t>
          </a:r>
        </a:p>
        <a:p>
          <a:endParaRPr lang="en-US" dirty="0"/>
        </a:p>
      </dgm:t>
    </dgm:pt>
    <dgm:pt modelId="{EF237381-298A-4034-86C7-0C6ADAE6BFC4}" type="sibTrans" cxnId="{F70FE7EA-5276-4AD5-BAC9-77A68A13F939}">
      <dgm:prSet/>
      <dgm:spPr/>
      <dgm:t>
        <a:bodyPr/>
        <a:lstStyle/>
        <a:p>
          <a:endParaRPr lang="en-US"/>
        </a:p>
      </dgm:t>
    </dgm:pt>
    <dgm:pt modelId="{679F3E76-9441-49CC-A84C-C52B36FC4FA6}" type="parTrans" cxnId="{F70FE7EA-5276-4AD5-BAC9-77A68A13F939}">
      <dgm:prSet/>
      <dgm:spPr/>
      <dgm:t>
        <a:bodyPr/>
        <a:lstStyle/>
        <a:p>
          <a:endParaRPr lang="en-US"/>
        </a:p>
      </dgm:t>
    </dgm:pt>
    <dgm:pt modelId="{A45F7FA3-2715-42D6-8191-C85C1A67F1EE}" type="pres">
      <dgm:prSet presAssocID="{3CDFF5BE-2E84-4F6D-AB33-C2110C63F296}" presName="root" presStyleCnt="0">
        <dgm:presLayoutVars>
          <dgm:dir/>
          <dgm:resizeHandles val="exact"/>
        </dgm:presLayoutVars>
      </dgm:prSet>
      <dgm:spPr/>
    </dgm:pt>
    <dgm:pt modelId="{40653688-2838-40E3-A3FD-6175DE93D125}" type="pres">
      <dgm:prSet presAssocID="{3D95CA85-D1E4-4B89-868D-02B1542BBDC8}" presName="compNode" presStyleCnt="0"/>
      <dgm:spPr/>
    </dgm:pt>
    <dgm:pt modelId="{63C8A578-EFDE-47CF-979A-38A4A3A04503}" type="pres">
      <dgm:prSet presAssocID="{3D95CA85-D1E4-4B89-868D-02B1542BBD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D59BC9D-B008-40AC-A56C-9CA3811B1E15}" type="pres">
      <dgm:prSet presAssocID="{3D95CA85-D1E4-4B89-868D-02B1542BBDC8}" presName="spaceRect" presStyleCnt="0"/>
      <dgm:spPr/>
    </dgm:pt>
    <dgm:pt modelId="{52916B17-5F9D-429D-B057-DE6BF1E57265}" type="pres">
      <dgm:prSet presAssocID="{3D95CA85-D1E4-4B89-868D-02B1542BBDC8}" presName="textRect" presStyleLbl="revTx" presStyleIdx="0" presStyleCnt="4">
        <dgm:presLayoutVars>
          <dgm:chMax val="1"/>
          <dgm:chPref val="1"/>
        </dgm:presLayoutVars>
      </dgm:prSet>
      <dgm:spPr/>
    </dgm:pt>
    <dgm:pt modelId="{945F4F7E-3943-43BB-9309-1DB43C7BC03F}" type="pres">
      <dgm:prSet presAssocID="{EF237381-298A-4034-86C7-0C6ADAE6BFC4}" presName="sibTrans" presStyleCnt="0"/>
      <dgm:spPr/>
    </dgm:pt>
    <dgm:pt modelId="{D409E9F2-3721-405A-B522-03BB3DD8B407}" type="pres">
      <dgm:prSet presAssocID="{25B8C96D-342B-4980-9B29-E282F26433B3}" presName="compNode" presStyleCnt="0"/>
      <dgm:spPr/>
    </dgm:pt>
    <dgm:pt modelId="{E6DED549-902C-4827-9301-2F439644C95A}" type="pres">
      <dgm:prSet presAssocID="{25B8C96D-342B-4980-9B29-E282F26433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6BEA7AA-E91B-441E-8D6D-CD830AAD9ED0}" type="pres">
      <dgm:prSet presAssocID="{25B8C96D-342B-4980-9B29-E282F26433B3}" presName="spaceRect" presStyleCnt="0"/>
      <dgm:spPr/>
    </dgm:pt>
    <dgm:pt modelId="{14AFD197-5907-45BE-88FB-570860C76506}" type="pres">
      <dgm:prSet presAssocID="{25B8C96D-342B-4980-9B29-E282F26433B3}" presName="textRect" presStyleLbl="revTx" presStyleIdx="1" presStyleCnt="4">
        <dgm:presLayoutVars>
          <dgm:chMax val="1"/>
          <dgm:chPref val="1"/>
        </dgm:presLayoutVars>
      </dgm:prSet>
      <dgm:spPr/>
    </dgm:pt>
    <dgm:pt modelId="{D6FBC4F4-A0DC-41A6-97D0-7DC512255EBC}" type="pres">
      <dgm:prSet presAssocID="{D4A301EB-B541-448C-B771-F77E287A618D}" presName="sibTrans" presStyleCnt="0"/>
      <dgm:spPr/>
    </dgm:pt>
    <dgm:pt modelId="{AF2D335E-382B-4F32-B391-37387C15713B}" type="pres">
      <dgm:prSet presAssocID="{138AC347-D66E-426B-B47D-5E7C27AC2728}" presName="compNode" presStyleCnt="0"/>
      <dgm:spPr/>
    </dgm:pt>
    <dgm:pt modelId="{2ACACCEF-0693-4C78-8180-C44D53370308}" type="pres">
      <dgm:prSet presAssocID="{138AC347-D66E-426B-B47D-5E7C27AC27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D64658C-F5BB-4ED9-9FA2-665524A61DE9}" type="pres">
      <dgm:prSet presAssocID="{138AC347-D66E-426B-B47D-5E7C27AC2728}" presName="spaceRect" presStyleCnt="0"/>
      <dgm:spPr/>
    </dgm:pt>
    <dgm:pt modelId="{27AE9F58-7DF2-4A1E-8757-5021CFC8A689}" type="pres">
      <dgm:prSet presAssocID="{138AC347-D66E-426B-B47D-5E7C27AC2728}" presName="textRect" presStyleLbl="revTx" presStyleIdx="2" presStyleCnt="4">
        <dgm:presLayoutVars>
          <dgm:chMax val="1"/>
          <dgm:chPref val="1"/>
        </dgm:presLayoutVars>
      </dgm:prSet>
      <dgm:spPr/>
    </dgm:pt>
    <dgm:pt modelId="{AD2B2B29-51E6-4A52-9028-84A7CC8722E6}" type="pres">
      <dgm:prSet presAssocID="{0C06FB60-8BEE-4B54-BAB8-F938599422C3}" presName="sibTrans" presStyleCnt="0"/>
      <dgm:spPr/>
    </dgm:pt>
    <dgm:pt modelId="{B92E4436-06F1-476C-8856-43CF77AE97B0}" type="pres">
      <dgm:prSet presAssocID="{ECD1ADE3-F77C-4B0D-9F14-9A1E01B31ECB}" presName="compNode" presStyleCnt="0"/>
      <dgm:spPr/>
    </dgm:pt>
    <dgm:pt modelId="{0B294AF5-11A5-432F-9C85-283ADDDA9558}" type="pres">
      <dgm:prSet presAssocID="{ECD1ADE3-F77C-4B0D-9F14-9A1E01B31E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E5CBF64-9E2D-4C28-A461-A1539B154BE6}" type="pres">
      <dgm:prSet presAssocID="{ECD1ADE3-F77C-4B0D-9F14-9A1E01B31ECB}" presName="spaceRect" presStyleCnt="0"/>
      <dgm:spPr/>
    </dgm:pt>
    <dgm:pt modelId="{A7DCE8C7-0974-4DAC-A31E-47FA3482EA09}" type="pres">
      <dgm:prSet presAssocID="{ECD1ADE3-F77C-4B0D-9F14-9A1E01B31E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EF4C17-EFEC-4AE0-AC9A-FA274B0F8DA0}" type="presOf" srcId="{25B8C96D-342B-4980-9B29-E282F26433B3}" destId="{14AFD197-5907-45BE-88FB-570860C76506}" srcOrd="0" destOrd="0" presId="urn:microsoft.com/office/officeart/2018/2/layout/IconLabelList"/>
    <dgm:cxn modelId="{AB9A2B64-E7E3-45C4-9044-F0DAF86027AA}" type="presOf" srcId="{138AC347-D66E-426B-B47D-5E7C27AC2728}" destId="{27AE9F58-7DF2-4A1E-8757-5021CFC8A689}" srcOrd="0" destOrd="0" presId="urn:microsoft.com/office/officeart/2018/2/layout/IconLabelList"/>
    <dgm:cxn modelId="{9A016F58-5F68-45DA-9BF4-D317DBDEBB67}" type="presOf" srcId="{ECD1ADE3-F77C-4B0D-9F14-9A1E01B31ECB}" destId="{A7DCE8C7-0974-4DAC-A31E-47FA3482EA09}" srcOrd="0" destOrd="0" presId="urn:microsoft.com/office/officeart/2018/2/layout/IconLabelList"/>
    <dgm:cxn modelId="{21E559A7-8D58-46F1-8E9E-58702FED9B11}" type="presOf" srcId="{3CDFF5BE-2E84-4F6D-AB33-C2110C63F296}" destId="{A45F7FA3-2715-42D6-8191-C85C1A67F1EE}" srcOrd="0" destOrd="0" presId="urn:microsoft.com/office/officeart/2018/2/layout/IconLabelList"/>
    <dgm:cxn modelId="{680230B8-B7EE-4948-8837-EE58C3FB6E82}" srcId="{3CDFF5BE-2E84-4F6D-AB33-C2110C63F296}" destId="{138AC347-D66E-426B-B47D-5E7C27AC2728}" srcOrd="2" destOrd="0" parTransId="{2EE31FBC-71E1-47D2-9BA3-42408FD84F46}" sibTransId="{0C06FB60-8BEE-4B54-BAB8-F938599422C3}"/>
    <dgm:cxn modelId="{C730C9B8-F52F-49AB-9CDA-C902902ECB2B}" srcId="{3CDFF5BE-2E84-4F6D-AB33-C2110C63F296}" destId="{25B8C96D-342B-4980-9B29-E282F26433B3}" srcOrd="1" destOrd="0" parTransId="{9B6E3B3B-798A-4726-8757-E4B5766FB705}" sibTransId="{D4A301EB-B541-448C-B771-F77E287A618D}"/>
    <dgm:cxn modelId="{3BF931DA-2692-464B-A19A-7F334B623B81}" type="presOf" srcId="{3D95CA85-D1E4-4B89-868D-02B1542BBDC8}" destId="{52916B17-5F9D-429D-B057-DE6BF1E57265}" srcOrd="0" destOrd="0" presId="urn:microsoft.com/office/officeart/2018/2/layout/IconLabelList"/>
    <dgm:cxn modelId="{F70FE7EA-5276-4AD5-BAC9-77A68A13F939}" srcId="{3CDFF5BE-2E84-4F6D-AB33-C2110C63F296}" destId="{3D95CA85-D1E4-4B89-868D-02B1542BBDC8}" srcOrd="0" destOrd="0" parTransId="{679F3E76-9441-49CC-A84C-C52B36FC4FA6}" sibTransId="{EF237381-298A-4034-86C7-0C6ADAE6BFC4}"/>
    <dgm:cxn modelId="{2581CEF6-CE8F-418C-BF1D-F287CB2352E8}" srcId="{3CDFF5BE-2E84-4F6D-AB33-C2110C63F296}" destId="{ECD1ADE3-F77C-4B0D-9F14-9A1E01B31ECB}" srcOrd="3" destOrd="0" parTransId="{62FDC921-43CE-43ED-9D1E-DE04AC9D45C4}" sibTransId="{F771936A-9373-4A2D-BF66-043F48A875EF}"/>
    <dgm:cxn modelId="{46462910-BEC2-4CF8-BF22-E3E7DC9BE248}" type="presParOf" srcId="{A45F7FA3-2715-42D6-8191-C85C1A67F1EE}" destId="{40653688-2838-40E3-A3FD-6175DE93D125}" srcOrd="0" destOrd="0" presId="urn:microsoft.com/office/officeart/2018/2/layout/IconLabelList"/>
    <dgm:cxn modelId="{17CF1ECE-6A41-4539-BE85-58521116D426}" type="presParOf" srcId="{40653688-2838-40E3-A3FD-6175DE93D125}" destId="{63C8A578-EFDE-47CF-979A-38A4A3A04503}" srcOrd="0" destOrd="0" presId="urn:microsoft.com/office/officeart/2018/2/layout/IconLabelList"/>
    <dgm:cxn modelId="{36239D4D-2176-4541-946C-5B4270BC0999}" type="presParOf" srcId="{40653688-2838-40E3-A3FD-6175DE93D125}" destId="{9D59BC9D-B008-40AC-A56C-9CA3811B1E15}" srcOrd="1" destOrd="0" presId="urn:microsoft.com/office/officeart/2018/2/layout/IconLabelList"/>
    <dgm:cxn modelId="{6D66D093-6F13-4932-A532-58CFC070C1DD}" type="presParOf" srcId="{40653688-2838-40E3-A3FD-6175DE93D125}" destId="{52916B17-5F9D-429D-B057-DE6BF1E57265}" srcOrd="2" destOrd="0" presId="urn:microsoft.com/office/officeart/2018/2/layout/IconLabelList"/>
    <dgm:cxn modelId="{6B7E136B-E229-4B59-9653-0607D92F12D1}" type="presParOf" srcId="{A45F7FA3-2715-42D6-8191-C85C1A67F1EE}" destId="{945F4F7E-3943-43BB-9309-1DB43C7BC03F}" srcOrd="1" destOrd="0" presId="urn:microsoft.com/office/officeart/2018/2/layout/IconLabelList"/>
    <dgm:cxn modelId="{753E6F39-617F-400F-B754-513F28BE5946}" type="presParOf" srcId="{A45F7FA3-2715-42D6-8191-C85C1A67F1EE}" destId="{D409E9F2-3721-405A-B522-03BB3DD8B407}" srcOrd="2" destOrd="0" presId="urn:microsoft.com/office/officeart/2018/2/layout/IconLabelList"/>
    <dgm:cxn modelId="{FB8792C0-1012-402D-A512-C84754A7B12A}" type="presParOf" srcId="{D409E9F2-3721-405A-B522-03BB3DD8B407}" destId="{E6DED549-902C-4827-9301-2F439644C95A}" srcOrd="0" destOrd="0" presId="urn:microsoft.com/office/officeart/2018/2/layout/IconLabelList"/>
    <dgm:cxn modelId="{ED3F6AB5-2CCE-43C0-852E-21D901559870}" type="presParOf" srcId="{D409E9F2-3721-405A-B522-03BB3DD8B407}" destId="{F6BEA7AA-E91B-441E-8D6D-CD830AAD9ED0}" srcOrd="1" destOrd="0" presId="urn:microsoft.com/office/officeart/2018/2/layout/IconLabelList"/>
    <dgm:cxn modelId="{F95B52DB-8413-477E-947F-C9C47BD6290E}" type="presParOf" srcId="{D409E9F2-3721-405A-B522-03BB3DD8B407}" destId="{14AFD197-5907-45BE-88FB-570860C76506}" srcOrd="2" destOrd="0" presId="urn:microsoft.com/office/officeart/2018/2/layout/IconLabelList"/>
    <dgm:cxn modelId="{BAF79BFA-0B4E-4662-844E-E892D0434979}" type="presParOf" srcId="{A45F7FA3-2715-42D6-8191-C85C1A67F1EE}" destId="{D6FBC4F4-A0DC-41A6-97D0-7DC512255EBC}" srcOrd="3" destOrd="0" presId="urn:microsoft.com/office/officeart/2018/2/layout/IconLabelList"/>
    <dgm:cxn modelId="{DE40947D-EDF7-40B5-A877-6F27A7A68C51}" type="presParOf" srcId="{A45F7FA3-2715-42D6-8191-C85C1A67F1EE}" destId="{AF2D335E-382B-4F32-B391-37387C15713B}" srcOrd="4" destOrd="0" presId="urn:microsoft.com/office/officeart/2018/2/layout/IconLabelList"/>
    <dgm:cxn modelId="{113984E7-C5A3-4A4F-AC08-2763D6513C11}" type="presParOf" srcId="{AF2D335E-382B-4F32-B391-37387C15713B}" destId="{2ACACCEF-0693-4C78-8180-C44D53370308}" srcOrd="0" destOrd="0" presId="urn:microsoft.com/office/officeart/2018/2/layout/IconLabelList"/>
    <dgm:cxn modelId="{B1F1E136-3B5E-4B64-89B9-A50692C78324}" type="presParOf" srcId="{AF2D335E-382B-4F32-B391-37387C15713B}" destId="{3D64658C-F5BB-4ED9-9FA2-665524A61DE9}" srcOrd="1" destOrd="0" presId="urn:microsoft.com/office/officeart/2018/2/layout/IconLabelList"/>
    <dgm:cxn modelId="{08DED80D-2C0C-4FCA-BC97-8E47F4AAB749}" type="presParOf" srcId="{AF2D335E-382B-4F32-B391-37387C15713B}" destId="{27AE9F58-7DF2-4A1E-8757-5021CFC8A689}" srcOrd="2" destOrd="0" presId="urn:microsoft.com/office/officeart/2018/2/layout/IconLabelList"/>
    <dgm:cxn modelId="{5AADAC63-C73F-4186-942B-967E20DCD81C}" type="presParOf" srcId="{A45F7FA3-2715-42D6-8191-C85C1A67F1EE}" destId="{AD2B2B29-51E6-4A52-9028-84A7CC8722E6}" srcOrd="5" destOrd="0" presId="urn:microsoft.com/office/officeart/2018/2/layout/IconLabelList"/>
    <dgm:cxn modelId="{53D3321C-82D4-4D33-B0BF-0FD006F22BD3}" type="presParOf" srcId="{A45F7FA3-2715-42D6-8191-C85C1A67F1EE}" destId="{B92E4436-06F1-476C-8856-43CF77AE97B0}" srcOrd="6" destOrd="0" presId="urn:microsoft.com/office/officeart/2018/2/layout/IconLabelList"/>
    <dgm:cxn modelId="{66421E43-F23A-4E17-AB94-66C13EBEFDC3}" type="presParOf" srcId="{B92E4436-06F1-476C-8856-43CF77AE97B0}" destId="{0B294AF5-11A5-432F-9C85-283ADDDA9558}" srcOrd="0" destOrd="0" presId="urn:microsoft.com/office/officeart/2018/2/layout/IconLabelList"/>
    <dgm:cxn modelId="{AE45B0E4-0C50-4437-A3D9-6562F942D4E9}" type="presParOf" srcId="{B92E4436-06F1-476C-8856-43CF77AE97B0}" destId="{CE5CBF64-9E2D-4C28-A461-A1539B154BE6}" srcOrd="1" destOrd="0" presId="urn:microsoft.com/office/officeart/2018/2/layout/IconLabelList"/>
    <dgm:cxn modelId="{6EC1F320-EEC0-4605-AFD9-DD8A56E58207}" type="presParOf" srcId="{B92E4436-06F1-476C-8856-43CF77AE97B0}" destId="{A7DCE8C7-0974-4DAC-A31E-47FA3482EA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440AE-C2F8-4B03-ABE1-7424DDA649E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31F157-8BE4-48FC-804E-F9CF93724380}">
      <dgm:prSet/>
      <dgm:spPr/>
      <dgm:t>
        <a:bodyPr/>
        <a:lstStyle/>
        <a:p>
          <a:r>
            <a:rPr lang="en-GB" b="1"/>
            <a:t>Dataset Composition</a:t>
          </a:r>
          <a:r>
            <a:rPr lang="en-GB"/>
            <a:t>:</a:t>
          </a:r>
          <a:endParaRPr lang="en-US"/>
        </a:p>
      </dgm:t>
    </dgm:pt>
    <dgm:pt modelId="{780E4244-30C7-49D6-BA67-06F7265396BD}" type="parTrans" cxnId="{2952838C-775F-4A59-96DF-8FDD9136101D}">
      <dgm:prSet/>
      <dgm:spPr/>
      <dgm:t>
        <a:bodyPr/>
        <a:lstStyle/>
        <a:p>
          <a:endParaRPr lang="en-US"/>
        </a:p>
      </dgm:t>
    </dgm:pt>
    <dgm:pt modelId="{BB8ABF1E-E2DC-4FCB-92FA-B41A888A1A53}" type="sibTrans" cxnId="{2952838C-775F-4A59-96DF-8FDD9136101D}">
      <dgm:prSet/>
      <dgm:spPr/>
      <dgm:t>
        <a:bodyPr/>
        <a:lstStyle/>
        <a:p>
          <a:endParaRPr lang="en-US"/>
        </a:p>
      </dgm:t>
    </dgm:pt>
    <dgm:pt modelId="{28D4A962-058C-4011-9B6F-552F37EC8640}">
      <dgm:prSet/>
      <dgm:spPr/>
      <dgm:t>
        <a:bodyPr/>
        <a:lstStyle/>
        <a:p>
          <a:r>
            <a:rPr lang="en-GB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dirty="0"/>
        </a:p>
      </dgm:t>
    </dgm:pt>
    <dgm:pt modelId="{9312B910-2DD6-4058-8BA4-0AAAB2FD3295}" type="parTrans" cxnId="{577E478E-1888-4F63-9B11-61E321F6EC53}">
      <dgm:prSet/>
      <dgm:spPr/>
      <dgm:t>
        <a:bodyPr/>
        <a:lstStyle/>
        <a:p>
          <a:endParaRPr lang="en-US"/>
        </a:p>
      </dgm:t>
    </dgm:pt>
    <dgm:pt modelId="{155C11CB-3DD3-4B2D-AF83-9A9B92269FBE}" type="sibTrans" cxnId="{577E478E-1888-4F63-9B11-61E321F6EC53}">
      <dgm:prSet/>
      <dgm:spPr/>
      <dgm:t>
        <a:bodyPr/>
        <a:lstStyle/>
        <a:p>
          <a:endParaRPr lang="en-US"/>
        </a:p>
      </dgm:t>
    </dgm:pt>
    <dgm:pt modelId="{AD9489C2-768A-442A-A7B2-29FA220B24E8}">
      <dgm:prSet/>
      <dgm:spPr/>
      <dgm:t>
        <a:bodyPr/>
        <a:lstStyle/>
        <a:p>
          <a:r>
            <a:rPr lang="en-GB"/>
            <a:t>Categories: Positive, negative, neutral sentiments.</a:t>
          </a:r>
          <a:endParaRPr lang="en-US"/>
        </a:p>
      </dgm:t>
    </dgm:pt>
    <dgm:pt modelId="{3F759B4A-67B4-4295-9F87-EB9CB9FA529D}" type="parTrans" cxnId="{F5CF1677-57B4-496E-B6FC-447D7A0FD999}">
      <dgm:prSet/>
      <dgm:spPr/>
      <dgm:t>
        <a:bodyPr/>
        <a:lstStyle/>
        <a:p>
          <a:endParaRPr lang="en-US"/>
        </a:p>
      </dgm:t>
    </dgm:pt>
    <dgm:pt modelId="{B8F36860-C840-4790-9EFF-EC783AB7691B}" type="sibTrans" cxnId="{F5CF1677-57B4-496E-B6FC-447D7A0FD999}">
      <dgm:prSet/>
      <dgm:spPr/>
      <dgm:t>
        <a:bodyPr/>
        <a:lstStyle/>
        <a:p>
          <a:endParaRPr lang="en-US"/>
        </a:p>
      </dgm:t>
    </dgm:pt>
    <dgm:pt modelId="{12D74B07-474A-46D0-B083-6318EA73B136}">
      <dgm:prSet/>
      <dgm:spPr/>
      <dgm:t>
        <a:bodyPr/>
        <a:lstStyle/>
        <a:p>
          <a:r>
            <a:rPr lang="en-GB"/>
            <a:t>Example Entries:</a:t>
          </a:r>
          <a:endParaRPr lang="en-US"/>
        </a:p>
      </dgm:t>
    </dgm:pt>
    <dgm:pt modelId="{D6E333EA-7321-4F47-9DC8-DCD651FD1EB7}" type="parTrans" cxnId="{C92086E5-2534-4AC5-88BB-3A2DE3E9FA83}">
      <dgm:prSet/>
      <dgm:spPr/>
      <dgm:t>
        <a:bodyPr/>
        <a:lstStyle/>
        <a:p>
          <a:endParaRPr lang="en-US"/>
        </a:p>
      </dgm:t>
    </dgm:pt>
    <dgm:pt modelId="{2236512D-C475-45F0-A9AF-3EDCF242FD60}" type="sibTrans" cxnId="{C92086E5-2534-4AC5-88BB-3A2DE3E9FA83}">
      <dgm:prSet/>
      <dgm:spPr/>
      <dgm:t>
        <a:bodyPr/>
        <a:lstStyle/>
        <a:p>
          <a:endParaRPr lang="en-US"/>
        </a:p>
      </dgm:t>
    </dgm:pt>
    <dgm:pt modelId="{1586012B-E5A0-4C57-9D84-F3724B8FBCFC}">
      <dgm:prSet/>
      <dgm:spPr/>
      <dgm:t>
        <a:bodyPr/>
        <a:lstStyle/>
        <a:p>
          <a:r>
            <a:rPr lang="en-GB"/>
            <a:t>Positive: </a:t>
          </a:r>
          <a:r>
            <a:rPr lang="en-GB" i="1"/>
            <a:t>"Great battery life, exceeded expectations!"</a:t>
          </a:r>
          <a:endParaRPr lang="en-US"/>
        </a:p>
      </dgm:t>
    </dgm:pt>
    <dgm:pt modelId="{953A2070-B5B2-4AFA-A74D-53C03715B4D9}" type="parTrans" cxnId="{A6F0E768-A932-47CB-AB7C-AAD24C35B103}">
      <dgm:prSet/>
      <dgm:spPr/>
      <dgm:t>
        <a:bodyPr/>
        <a:lstStyle/>
        <a:p>
          <a:endParaRPr lang="en-US"/>
        </a:p>
      </dgm:t>
    </dgm:pt>
    <dgm:pt modelId="{48EA4444-60E4-4E25-B851-19CC7C5E7C1F}" type="sibTrans" cxnId="{A6F0E768-A932-47CB-AB7C-AAD24C35B103}">
      <dgm:prSet/>
      <dgm:spPr/>
      <dgm:t>
        <a:bodyPr/>
        <a:lstStyle/>
        <a:p>
          <a:endParaRPr lang="en-US"/>
        </a:p>
      </dgm:t>
    </dgm:pt>
    <dgm:pt modelId="{760CF4BF-6A00-43DE-BF4E-D799340EACBB}">
      <dgm:prSet/>
      <dgm:spPr/>
      <dgm:t>
        <a:bodyPr/>
        <a:lstStyle/>
        <a:p>
          <a:r>
            <a:rPr lang="en-GB"/>
            <a:t>Neutral: </a:t>
          </a:r>
          <a:r>
            <a:rPr lang="en-GB" i="1"/>
            <a:t>"Does what it says, nothing more."</a:t>
          </a:r>
          <a:endParaRPr lang="en-US"/>
        </a:p>
      </dgm:t>
    </dgm:pt>
    <dgm:pt modelId="{51DFE053-7C3A-4502-8804-FD041D931E28}" type="parTrans" cxnId="{68248959-FEE2-48CC-B506-283339781DFE}">
      <dgm:prSet/>
      <dgm:spPr/>
      <dgm:t>
        <a:bodyPr/>
        <a:lstStyle/>
        <a:p>
          <a:endParaRPr lang="en-US"/>
        </a:p>
      </dgm:t>
    </dgm:pt>
    <dgm:pt modelId="{F9B41D88-F7BC-412D-925F-0C321C60F9A0}" type="sibTrans" cxnId="{68248959-FEE2-48CC-B506-283339781DFE}">
      <dgm:prSet/>
      <dgm:spPr/>
      <dgm:t>
        <a:bodyPr/>
        <a:lstStyle/>
        <a:p>
          <a:endParaRPr lang="en-US"/>
        </a:p>
      </dgm:t>
    </dgm:pt>
    <dgm:pt modelId="{A4E83495-D727-431A-8C4A-A9522D170329}">
      <dgm:prSet/>
      <dgm:spPr/>
      <dgm:t>
        <a:bodyPr/>
        <a:lstStyle/>
        <a:p>
          <a:r>
            <a:rPr lang="en-GB"/>
            <a:t>Negative: </a:t>
          </a:r>
          <a:r>
            <a:rPr lang="en-GB" i="1"/>
            <a:t>"Stopped working after a week."</a:t>
          </a:r>
          <a:endParaRPr lang="en-US"/>
        </a:p>
      </dgm:t>
    </dgm:pt>
    <dgm:pt modelId="{375011E0-B352-47EB-BCF8-19706C24543A}" type="parTrans" cxnId="{E08D3D35-EE62-4955-BAAA-5845FB286A4F}">
      <dgm:prSet/>
      <dgm:spPr/>
      <dgm:t>
        <a:bodyPr/>
        <a:lstStyle/>
        <a:p>
          <a:endParaRPr lang="en-US"/>
        </a:p>
      </dgm:t>
    </dgm:pt>
    <dgm:pt modelId="{D1A9A7F4-F6C1-44A6-BCFC-1CA6B859FE19}" type="sibTrans" cxnId="{E08D3D35-EE62-4955-BAAA-5845FB286A4F}">
      <dgm:prSet/>
      <dgm:spPr/>
      <dgm:t>
        <a:bodyPr/>
        <a:lstStyle/>
        <a:p>
          <a:endParaRPr lang="en-US"/>
        </a:p>
      </dgm:t>
    </dgm:pt>
    <dgm:pt modelId="{D3B3BD71-3CFC-4C66-BAAA-CFBDB1FF1870}">
      <dgm:prSet/>
      <dgm:spPr/>
      <dgm:t>
        <a:bodyPr/>
        <a:lstStyle/>
        <a:p>
          <a:r>
            <a:rPr lang="en-GB" b="1"/>
            <a:t>Key Information:</a:t>
          </a:r>
          <a:endParaRPr lang="en-US"/>
        </a:p>
      </dgm:t>
    </dgm:pt>
    <dgm:pt modelId="{55820164-CFE2-4325-AE5A-2529CD18EA07}" type="parTrans" cxnId="{ABD523DD-9A66-465A-ADE2-BA7917797874}">
      <dgm:prSet/>
      <dgm:spPr/>
      <dgm:t>
        <a:bodyPr/>
        <a:lstStyle/>
        <a:p>
          <a:endParaRPr lang="en-US"/>
        </a:p>
      </dgm:t>
    </dgm:pt>
    <dgm:pt modelId="{2CAF79AE-C0DA-4224-AB54-E0482C74EB57}" type="sibTrans" cxnId="{ABD523DD-9A66-465A-ADE2-BA7917797874}">
      <dgm:prSet/>
      <dgm:spPr/>
      <dgm:t>
        <a:bodyPr/>
        <a:lstStyle/>
        <a:p>
          <a:endParaRPr lang="en-US"/>
        </a:p>
      </dgm:t>
    </dgm:pt>
    <dgm:pt modelId="{43110B53-BDFD-4A10-A7E1-170058EF9525}">
      <dgm:prSet/>
      <dgm:spPr/>
      <dgm:t>
        <a:bodyPr/>
        <a:lstStyle/>
        <a:p>
          <a:r>
            <a:rPr lang="en-GB"/>
            <a:t>Combined datasets after cleaning.</a:t>
          </a:r>
          <a:endParaRPr lang="en-US"/>
        </a:p>
      </dgm:t>
    </dgm:pt>
    <dgm:pt modelId="{25DD9C5F-A09A-48DB-800A-579391F2041F}" type="parTrans" cxnId="{DCABD485-5B22-42AF-BD25-CE7E701A0E52}">
      <dgm:prSet/>
      <dgm:spPr/>
      <dgm:t>
        <a:bodyPr/>
        <a:lstStyle/>
        <a:p>
          <a:endParaRPr lang="en-US"/>
        </a:p>
      </dgm:t>
    </dgm:pt>
    <dgm:pt modelId="{C548391A-706C-43E8-9866-B1861D6AB52E}" type="sibTrans" cxnId="{DCABD485-5B22-42AF-BD25-CE7E701A0E52}">
      <dgm:prSet/>
      <dgm:spPr/>
      <dgm:t>
        <a:bodyPr/>
        <a:lstStyle/>
        <a:p>
          <a:endParaRPr lang="en-US"/>
        </a:p>
      </dgm:t>
    </dgm:pt>
    <dgm:pt modelId="{A63738A4-B5CB-4879-9280-A0FCE9A2741A}">
      <dgm:prSet/>
      <dgm:spPr/>
      <dgm:t>
        <a:bodyPr/>
        <a:lstStyle/>
        <a:p>
          <a:r>
            <a:rPr lang="en-GB" dirty="0"/>
            <a:t>A total of 20,000+ reviews after merging.</a:t>
          </a:r>
          <a:endParaRPr lang="en-US" dirty="0"/>
        </a:p>
      </dgm:t>
    </dgm:pt>
    <dgm:pt modelId="{3DD63F95-8FC0-420B-82FC-80F38F04AE5D}" type="parTrans" cxnId="{8640AE74-D6DD-4AB0-A898-750D615FDDCE}">
      <dgm:prSet/>
      <dgm:spPr/>
      <dgm:t>
        <a:bodyPr/>
        <a:lstStyle/>
        <a:p>
          <a:endParaRPr lang="en-US"/>
        </a:p>
      </dgm:t>
    </dgm:pt>
    <dgm:pt modelId="{78EF5274-747B-4BB7-8D91-5552688AC06C}" type="sibTrans" cxnId="{8640AE74-D6DD-4AB0-A898-750D615FDDCE}">
      <dgm:prSet/>
      <dgm:spPr/>
      <dgm:t>
        <a:bodyPr/>
        <a:lstStyle/>
        <a:p>
          <a:endParaRPr lang="en-US"/>
        </a:p>
      </dgm:t>
    </dgm:pt>
    <dgm:pt modelId="{892646B2-9235-4D43-AFF3-EBC0EF685AEF}" type="pres">
      <dgm:prSet presAssocID="{C3C440AE-C2F8-4B03-ABE1-7424DDA649E4}" presName="linear" presStyleCnt="0">
        <dgm:presLayoutVars>
          <dgm:animLvl val="lvl"/>
          <dgm:resizeHandles val="exact"/>
        </dgm:presLayoutVars>
      </dgm:prSet>
      <dgm:spPr/>
    </dgm:pt>
    <dgm:pt modelId="{2AAA9A09-BD8A-4C14-A154-DC4E1C827D5F}" type="pres">
      <dgm:prSet presAssocID="{4031F157-8BE4-48FC-804E-F9CF937243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2A559F-C432-4713-AB24-C95B20E1F70B}" type="pres">
      <dgm:prSet presAssocID="{4031F157-8BE4-48FC-804E-F9CF93724380}" presName="childText" presStyleLbl="revTx" presStyleIdx="0" presStyleCnt="1">
        <dgm:presLayoutVars>
          <dgm:bulletEnabled val="1"/>
        </dgm:presLayoutVars>
      </dgm:prSet>
      <dgm:spPr/>
    </dgm:pt>
    <dgm:pt modelId="{4A2CFE8A-3F67-4ED5-B48E-75D208EDE6D3}" type="pres">
      <dgm:prSet presAssocID="{D3B3BD71-3CFC-4C66-BAAA-CFBDB1FF18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0E5C8C-DA3B-4527-9999-EA8AB5E8B834}" type="pres">
      <dgm:prSet presAssocID="{2CAF79AE-C0DA-4224-AB54-E0482C74EB57}" presName="spacer" presStyleCnt="0"/>
      <dgm:spPr/>
    </dgm:pt>
    <dgm:pt modelId="{DDC6E272-A168-4082-842F-AA9B9ED3EE9D}" type="pres">
      <dgm:prSet presAssocID="{43110B53-BDFD-4A10-A7E1-170058EF95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034FC8-5608-4691-9BFC-5BEBFAB1D101}" type="pres">
      <dgm:prSet presAssocID="{C548391A-706C-43E8-9866-B1861D6AB52E}" presName="spacer" presStyleCnt="0"/>
      <dgm:spPr/>
    </dgm:pt>
    <dgm:pt modelId="{74DB840E-A77E-4780-AA7F-0847E4C34BF4}" type="pres">
      <dgm:prSet presAssocID="{A63738A4-B5CB-4879-9280-A0FCE9A274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22390F-7165-4696-955C-501FA901809A}" type="presOf" srcId="{12D74B07-474A-46D0-B083-6318EA73B136}" destId="{152A559F-C432-4713-AB24-C95B20E1F70B}" srcOrd="0" destOrd="2" presId="urn:microsoft.com/office/officeart/2005/8/layout/vList2"/>
    <dgm:cxn modelId="{B2031A21-1F6D-4AD5-89C9-15CA40FE56C2}" type="presOf" srcId="{A4E83495-D727-431A-8C4A-A9522D170329}" destId="{152A559F-C432-4713-AB24-C95B20E1F70B}" srcOrd="0" destOrd="5" presId="urn:microsoft.com/office/officeart/2005/8/layout/vList2"/>
    <dgm:cxn modelId="{97D1E929-C4C1-4F5E-903C-DA8CE82EDF12}" type="presOf" srcId="{A63738A4-B5CB-4879-9280-A0FCE9A2741A}" destId="{74DB840E-A77E-4780-AA7F-0847E4C34BF4}" srcOrd="0" destOrd="0" presId="urn:microsoft.com/office/officeart/2005/8/layout/vList2"/>
    <dgm:cxn modelId="{E08D3D35-EE62-4955-BAAA-5845FB286A4F}" srcId="{12D74B07-474A-46D0-B083-6318EA73B136}" destId="{A4E83495-D727-431A-8C4A-A9522D170329}" srcOrd="2" destOrd="0" parTransId="{375011E0-B352-47EB-BCF8-19706C24543A}" sibTransId="{D1A9A7F4-F6C1-44A6-BCFC-1CA6B859FE19}"/>
    <dgm:cxn modelId="{362C653E-88F3-4606-95DA-F507CE8A0CC3}" type="presOf" srcId="{28D4A962-058C-4011-9B6F-552F37EC8640}" destId="{152A559F-C432-4713-AB24-C95B20E1F70B}" srcOrd="0" destOrd="0" presId="urn:microsoft.com/office/officeart/2005/8/layout/vList2"/>
    <dgm:cxn modelId="{A6F0E768-A932-47CB-AB7C-AAD24C35B103}" srcId="{12D74B07-474A-46D0-B083-6318EA73B136}" destId="{1586012B-E5A0-4C57-9D84-F3724B8FBCFC}" srcOrd="0" destOrd="0" parTransId="{953A2070-B5B2-4AFA-A74D-53C03715B4D9}" sibTransId="{48EA4444-60E4-4E25-B851-19CC7C5E7C1F}"/>
    <dgm:cxn modelId="{2091256A-A679-4CFA-BAD8-67DC3C604584}" type="presOf" srcId="{1586012B-E5A0-4C57-9D84-F3724B8FBCFC}" destId="{152A559F-C432-4713-AB24-C95B20E1F70B}" srcOrd="0" destOrd="3" presId="urn:microsoft.com/office/officeart/2005/8/layout/vList2"/>
    <dgm:cxn modelId="{F6757071-505A-419B-BC2F-8F52260E5033}" type="presOf" srcId="{4031F157-8BE4-48FC-804E-F9CF93724380}" destId="{2AAA9A09-BD8A-4C14-A154-DC4E1C827D5F}" srcOrd="0" destOrd="0" presId="urn:microsoft.com/office/officeart/2005/8/layout/vList2"/>
    <dgm:cxn modelId="{8640AE74-D6DD-4AB0-A898-750D615FDDCE}" srcId="{C3C440AE-C2F8-4B03-ABE1-7424DDA649E4}" destId="{A63738A4-B5CB-4879-9280-A0FCE9A2741A}" srcOrd="3" destOrd="0" parTransId="{3DD63F95-8FC0-420B-82FC-80F38F04AE5D}" sibTransId="{78EF5274-747B-4BB7-8D91-5552688AC06C}"/>
    <dgm:cxn modelId="{F5CF1677-57B4-496E-B6FC-447D7A0FD999}" srcId="{4031F157-8BE4-48FC-804E-F9CF93724380}" destId="{AD9489C2-768A-442A-A7B2-29FA220B24E8}" srcOrd="1" destOrd="0" parTransId="{3F759B4A-67B4-4295-9F87-EB9CB9FA529D}" sibTransId="{B8F36860-C840-4790-9EFF-EC783AB7691B}"/>
    <dgm:cxn modelId="{68248959-FEE2-48CC-B506-283339781DFE}" srcId="{12D74B07-474A-46D0-B083-6318EA73B136}" destId="{760CF4BF-6A00-43DE-BF4E-D799340EACBB}" srcOrd="1" destOrd="0" parTransId="{51DFE053-7C3A-4502-8804-FD041D931E28}" sibTransId="{F9B41D88-F7BC-412D-925F-0C321C60F9A0}"/>
    <dgm:cxn modelId="{78BFEE7F-B4CA-432F-A704-4CC71AC2A674}" type="presOf" srcId="{C3C440AE-C2F8-4B03-ABE1-7424DDA649E4}" destId="{892646B2-9235-4D43-AFF3-EBC0EF685AEF}" srcOrd="0" destOrd="0" presId="urn:microsoft.com/office/officeart/2005/8/layout/vList2"/>
    <dgm:cxn modelId="{DCABD485-5B22-42AF-BD25-CE7E701A0E52}" srcId="{C3C440AE-C2F8-4B03-ABE1-7424DDA649E4}" destId="{43110B53-BDFD-4A10-A7E1-170058EF9525}" srcOrd="2" destOrd="0" parTransId="{25DD9C5F-A09A-48DB-800A-579391F2041F}" sibTransId="{C548391A-706C-43E8-9866-B1861D6AB52E}"/>
    <dgm:cxn modelId="{2952838C-775F-4A59-96DF-8FDD9136101D}" srcId="{C3C440AE-C2F8-4B03-ABE1-7424DDA649E4}" destId="{4031F157-8BE4-48FC-804E-F9CF93724380}" srcOrd="0" destOrd="0" parTransId="{780E4244-30C7-49D6-BA67-06F7265396BD}" sibTransId="{BB8ABF1E-E2DC-4FCB-92FA-B41A888A1A53}"/>
    <dgm:cxn modelId="{577E478E-1888-4F63-9B11-61E321F6EC53}" srcId="{4031F157-8BE4-48FC-804E-F9CF93724380}" destId="{28D4A962-058C-4011-9B6F-552F37EC8640}" srcOrd="0" destOrd="0" parTransId="{9312B910-2DD6-4058-8BA4-0AAAB2FD3295}" sibTransId="{155C11CB-3DD3-4B2D-AF83-9A9B92269FBE}"/>
    <dgm:cxn modelId="{AD55938F-25C3-4719-A196-D7A5F801EB44}" type="presOf" srcId="{AD9489C2-768A-442A-A7B2-29FA220B24E8}" destId="{152A559F-C432-4713-AB24-C95B20E1F70B}" srcOrd="0" destOrd="1" presId="urn:microsoft.com/office/officeart/2005/8/layout/vList2"/>
    <dgm:cxn modelId="{5D7A84A3-25FA-462B-BCCC-7C6A9B164BE5}" type="presOf" srcId="{760CF4BF-6A00-43DE-BF4E-D799340EACBB}" destId="{152A559F-C432-4713-AB24-C95B20E1F70B}" srcOrd="0" destOrd="4" presId="urn:microsoft.com/office/officeart/2005/8/layout/vList2"/>
    <dgm:cxn modelId="{804F71BE-E0E1-46C7-BCB1-5B20989BA1B9}" type="presOf" srcId="{D3B3BD71-3CFC-4C66-BAAA-CFBDB1FF1870}" destId="{4A2CFE8A-3F67-4ED5-B48E-75D208EDE6D3}" srcOrd="0" destOrd="0" presId="urn:microsoft.com/office/officeart/2005/8/layout/vList2"/>
    <dgm:cxn modelId="{ABD523DD-9A66-465A-ADE2-BA7917797874}" srcId="{C3C440AE-C2F8-4B03-ABE1-7424DDA649E4}" destId="{D3B3BD71-3CFC-4C66-BAAA-CFBDB1FF1870}" srcOrd="1" destOrd="0" parTransId="{55820164-CFE2-4325-AE5A-2529CD18EA07}" sibTransId="{2CAF79AE-C0DA-4224-AB54-E0482C74EB57}"/>
    <dgm:cxn modelId="{C92086E5-2534-4AC5-88BB-3A2DE3E9FA83}" srcId="{4031F157-8BE4-48FC-804E-F9CF93724380}" destId="{12D74B07-474A-46D0-B083-6318EA73B136}" srcOrd="2" destOrd="0" parTransId="{D6E333EA-7321-4F47-9DC8-DCD651FD1EB7}" sibTransId="{2236512D-C475-45F0-A9AF-3EDCF242FD60}"/>
    <dgm:cxn modelId="{9F5FBAFC-3580-44ED-9C0C-623B75BB3F19}" type="presOf" srcId="{43110B53-BDFD-4A10-A7E1-170058EF9525}" destId="{DDC6E272-A168-4082-842F-AA9B9ED3EE9D}" srcOrd="0" destOrd="0" presId="urn:microsoft.com/office/officeart/2005/8/layout/vList2"/>
    <dgm:cxn modelId="{42FD278E-C972-4A43-80DA-F43F5EC42DEB}" type="presParOf" srcId="{892646B2-9235-4D43-AFF3-EBC0EF685AEF}" destId="{2AAA9A09-BD8A-4C14-A154-DC4E1C827D5F}" srcOrd="0" destOrd="0" presId="urn:microsoft.com/office/officeart/2005/8/layout/vList2"/>
    <dgm:cxn modelId="{54395A42-63DB-400A-92F7-08BAAACCBE29}" type="presParOf" srcId="{892646B2-9235-4D43-AFF3-EBC0EF685AEF}" destId="{152A559F-C432-4713-AB24-C95B20E1F70B}" srcOrd="1" destOrd="0" presId="urn:microsoft.com/office/officeart/2005/8/layout/vList2"/>
    <dgm:cxn modelId="{EB22320C-D278-4E59-B020-98540C87EE84}" type="presParOf" srcId="{892646B2-9235-4D43-AFF3-EBC0EF685AEF}" destId="{4A2CFE8A-3F67-4ED5-B48E-75D208EDE6D3}" srcOrd="2" destOrd="0" presId="urn:microsoft.com/office/officeart/2005/8/layout/vList2"/>
    <dgm:cxn modelId="{615227ED-49C3-4186-A062-A740D4A5A8F7}" type="presParOf" srcId="{892646B2-9235-4D43-AFF3-EBC0EF685AEF}" destId="{C80E5C8C-DA3B-4527-9999-EA8AB5E8B834}" srcOrd="3" destOrd="0" presId="urn:microsoft.com/office/officeart/2005/8/layout/vList2"/>
    <dgm:cxn modelId="{E2DDA38F-32AC-45C7-ACDB-C5C7A44BB6BD}" type="presParOf" srcId="{892646B2-9235-4D43-AFF3-EBC0EF685AEF}" destId="{DDC6E272-A168-4082-842F-AA9B9ED3EE9D}" srcOrd="4" destOrd="0" presId="urn:microsoft.com/office/officeart/2005/8/layout/vList2"/>
    <dgm:cxn modelId="{74349150-C93B-44B0-B858-2C96E2C7A607}" type="presParOf" srcId="{892646B2-9235-4D43-AFF3-EBC0EF685AEF}" destId="{8B034FC8-5608-4691-9BFC-5BEBFAB1D101}" srcOrd="5" destOrd="0" presId="urn:microsoft.com/office/officeart/2005/8/layout/vList2"/>
    <dgm:cxn modelId="{2A279E8E-7626-402D-868D-195BCF2FF864}" type="presParOf" srcId="{892646B2-9235-4D43-AFF3-EBC0EF685AEF}" destId="{74DB840E-A77E-4780-AA7F-0847E4C34B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07F748-409D-4728-808E-DB60E0B8259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FB21AD-0F3E-4890-BDED-B32CF265E3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Combine and Data Cleaning:</a:t>
          </a:r>
          <a:endParaRPr lang="en-US" dirty="0"/>
        </a:p>
      </dgm:t>
    </dgm:pt>
    <dgm:pt modelId="{B13A235E-88BD-4F1D-9BF3-2C4C09D242A9}" type="parTrans" cxnId="{3AA2A5E9-44BB-45BB-9B4B-A8C705102C0E}">
      <dgm:prSet/>
      <dgm:spPr/>
      <dgm:t>
        <a:bodyPr/>
        <a:lstStyle/>
        <a:p>
          <a:endParaRPr lang="en-US"/>
        </a:p>
      </dgm:t>
    </dgm:pt>
    <dgm:pt modelId="{4CDFD1B2-5558-480F-B0B1-64B31017A493}" type="sibTrans" cxnId="{3AA2A5E9-44BB-45BB-9B4B-A8C705102C0E}">
      <dgm:prSet/>
      <dgm:spPr/>
      <dgm:t>
        <a:bodyPr/>
        <a:lstStyle/>
        <a:p>
          <a:endParaRPr lang="en-US"/>
        </a:p>
      </dgm:t>
    </dgm:pt>
    <dgm:pt modelId="{CC37C761-DB45-4CD9-9817-805492D8068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duplicates and null values in the reviews.text column. </a:t>
          </a:r>
          <a:endParaRPr lang="en-US"/>
        </a:p>
      </dgm:t>
    </dgm:pt>
    <dgm:pt modelId="{DD8386A2-8DD9-47A9-B942-2BA135B2D813}" type="parTrans" cxnId="{52D359D1-E016-4B80-9259-778313D5BFEF}">
      <dgm:prSet/>
      <dgm:spPr/>
      <dgm:t>
        <a:bodyPr/>
        <a:lstStyle/>
        <a:p>
          <a:endParaRPr lang="en-US"/>
        </a:p>
      </dgm:t>
    </dgm:pt>
    <dgm:pt modelId="{EDED957E-EDDF-419D-A5C0-D7FB1C5652F8}" type="sibTrans" cxnId="{52D359D1-E016-4B80-9259-778313D5BFEF}">
      <dgm:prSet/>
      <dgm:spPr/>
      <dgm:t>
        <a:bodyPr/>
        <a:lstStyle/>
        <a:p>
          <a:endParaRPr lang="en-US"/>
        </a:p>
      </dgm:t>
    </dgm:pt>
    <dgm:pt modelId="{D800BA3A-3E1B-4407-AF84-BE117FB9C0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Text cleaning steps: stripped extra spaces</a:t>
          </a:r>
          <a:endParaRPr lang="en-US"/>
        </a:p>
      </dgm:t>
    </dgm:pt>
    <dgm:pt modelId="{3EE1C60B-66E0-47DE-A643-327EBE18E9C7}" type="parTrans" cxnId="{5B5BC86C-6EBC-40FC-B180-8EF02CF00661}">
      <dgm:prSet/>
      <dgm:spPr/>
      <dgm:t>
        <a:bodyPr/>
        <a:lstStyle/>
        <a:p>
          <a:endParaRPr lang="en-US"/>
        </a:p>
      </dgm:t>
    </dgm:pt>
    <dgm:pt modelId="{0F6F7963-5BA8-418B-87C2-930F225C1836}" type="sibTrans" cxnId="{5B5BC86C-6EBC-40FC-B180-8EF02CF00661}">
      <dgm:prSet/>
      <dgm:spPr/>
      <dgm:t>
        <a:bodyPr/>
        <a:lstStyle/>
        <a:p>
          <a:endParaRPr lang="en-US"/>
        </a:p>
      </dgm:t>
    </dgm:pt>
    <dgm:pt modelId="{DC868E9B-8E29-42AA-BEF5-CE91A4B114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Non-alphabetic characters.</a:t>
          </a:r>
          <a:endParaRPr lang="en-US"/>
        </a:p>
      </dgm:t>
    </dgm:pt>
    <dgm:pt modelId="{30F1E29E-7F52-4D92-B57E-D10A619B9CB7}" type="parTrans" cxnId="{194E74AB-CEE7-4DCB-B250-BC9C59B62CC7}">
      <dgm:prSet/>
      <dgm:spPr/>
      <dgm:t>
        <a:bodyPr/>
        <a:lstStyle/>
        <a:p>
          <a:endParaRPr lang="en-US"/>
        </a:p>
      </dgm:t>
    </dgm:pt>
    <dgm:pt modelId="{4004FC0D-2C45-4BF5-B55B-64BDA7178D21}" type="sibTrans" cxnId="{194E74AB-CEE7-4DCB-B250-BC9C59B62CC7}">
      <dgm:prSet/>
      <dgm:spPr/>
      <dgm:t>
        <a:bodyPr/>
        <a:lstStyle/>
        <a:p>
          <a:endParaRPr lang="en-US"/>
        </a:p>
      </dgm:t>
    </dgm:pt>
    <dgm:pt modelId="{ABE12C02-CEC8-48CC-A388-CBAE1BF6E8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Results: </a:t>
          </a:r>
          <a:r>
            <a:rPr lang="en-GB"/>
            <a:t>finalcleaned dataset ready for analysis.</a:t>
          </a:r>
          <a:endParaRPr lang="en-US"/>
        </a:p>
      </dgm:t>
    </dgm:pt>
    <dgm:pt modelId="{B9D95731-E161-4707-A2AE-74FE71D4B84A}" type="parTrans" cxnId="{25B549EE-843B-47C2-AF48-A0F4BF92DA40}">
      <dgm:prSet/>
      <dgm:spPr/>
      <dgm:t>
        <a:bodyPr/>
        <a:lstStyle/>
        <a:p>
          <a:endParaRPr lang="en-US"/>
        </a:p>
      </dgm:t>
    </dgm:pt>
    <dgm:pt modelId="{53530C18-D271-4E37-8E17-53FDF6CC9232}" type="sibTrans" cxnId="{25B549EE-843B-47C2-AF48-A0F4BF92DA40}">
      <dgm:prSet/>
      <dgm:spPr/>
      <dgm:t>
        <a:bodyPr/>
        <a:lstStyle/>
        <a:p>
          <a:endParaRPr lang="en-US"/>
        </a:p>
      </dgm:t>
    </dgm:pt>
    <dgm:pt modelId="{BFE599D5-94BF-4A9E-94D4-B40E982118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Why It’s Important</a:t>
          </a:r>
          <a:r>
            <a:rPr lang="en-GB"/>
            <a:t>:</a:t>
          </a:r>
          <a:endParaRPr lang="en-US"/>
        </a:p>
      </dgm:t>
    </dgm:pt>
    <dgm:pt modelId="{DADD6C89-732E-463E-97B2-8E817A5D8197}" type="parTrans" cxnId="{6C34769A-05D3-49F0-86F2-02A0E8DD4D21}">
      <dgm:prSet/>
      <dgm:spPr/>
      <dgm:t>
        <a:bodyPr/>
        <a:lstStyle/>
        <a:p>
          <a:endParaRPr lang="en-US"/>
        </a:p>
      </dgm:t>
    </dgm:pt>
    <dgm:pt modelId="{37816C1A-2377-48DC-A38B-974FD5575E2C}" type="sibTrans" cxnId="{6C34769A-05D3-49F0-86F2-02A0E8DD4D21}">
      <dgm:prSet/>
      <dgm:spPr/>
      <dgm:t>
        <a:bodyPr/>
        <a:lstStyle/>
        <a:p>
          <a:endParaRPr lang="en-US"/>
        </a:p>
      </dgm:t>
    </dgm:pt>
    <dgm:pt modelId="{A1905E68-AA25-4B42-80AF-591C2A5132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Clean, structured data boosts model efficiency and accuracy.</a:t>
          </a:r>
          <a:endParaRPr lang="en-US"/>
        </a:p>
      </dgm:t>
    </dgm:pt>
    <dgm:pt modelId="{0B49DED3-FBD9-4F8E-B393-27DBE26A3E85}" type="parTrans" cxnId="{B42A376F-2310-470D-9F5C-75F2EDB13ECB}">
      <dgm:prSet/>
      <dgm:spPr/>
      <dgm:t>
        <a:bodyPr/>
        <a:lstStyle/>
        <a:p>
          <a:endParaRPr lang="en-US"/>
        </a:p>
      </dgm:t>
    </dgm:pt>
    <dgm:pt modelId="{EAD14C08-B175-441F-8ED7-C4B8FF724E75}" type="sibTrans" cxnId="{B42A376F-2310-470D-9F5C-75F2EDB13ECB}">
      <dgm:prSet/>
      <dgm:spPr/>
      <dgm:t>
        <a:bodyPr/>
        <a:lstStyle/>
        <a:p>
          <a:endParaRPr lang="en-US"/>
        </a:p>
      </dgm:t>
    </dgm:pt>
    <dgm:pt modelId="{9E1918E2-1F8B-4728-B070-72EE3611B039}" type="pres">
      <dgm:prSet presAssocID="{CC07F748-409D-4728-808E-DB60E0B82597}" presName="root" presStyleCnt="0">
        <dgm:presLayoutVars>
          <dgm:dir/>
          <dgm:resizeHandles val="exact"/>
        </dgm:presLayoutVars>
      </dgm:prSet>
      <dgm:spPr/>
    </dgm:pt>
    <dgm:pt modelId="{AC567ED9-B5BA-4AB5-A62B-0122730AE497}" type="pres">
      <dgm:prSet presAssocID="{34FB21AD-0F3E-4890-BDED-B32CF265E3BB}" presName="compNode" presStyleCnt="0"/>
      <dgm:spPr/>
    </dgm:pt>
    <dgm:pt modelId="{A3F49498-DF98-4B29-9582-B567A5E04CEA}" type="pres">
      <dgm:prSet presAssocID="{34FB21AD-0F3E-4890-BDED-B32CF265E3BB}" presName="bgRect" presStyleLbl="bgShp" presStyleIdx="0" presStyleCnt="6"/>
      <dgm:spPr/>
    </dgm:pt>
    <dgm:pt modelId="{EE9E0BE0-5A29-4047-8F3A-27DEBE7A47C9}" type="pres">
      <dgm:prSet presAssocID="{34FB21AD-0F3E-4890-BDED-B32CF265E3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8E59A02-F6FA-459A-84D3-336DFD60115B}" type="pres">
      <dgm:prSet presAssocID="{34FB21AD-0F3E-4890-BDED-B32CF265E3BB}" presName="spaceRect" presStyleCnt="0"/>
      <dgm:spPr/>
    </dgm:pt>
    <dgm:pt modelId="{4FBF424C-41B8-468F-ACD4-56B864CC8A03}" type="pres">
      <dgm:prSet presAssocID="{34FB21AD-0F3E-4890-BDED-B32CF265E3BB}" presName="parTx" presStyleLbl="revTx" presStyleIdx="0" presStyleCnt="7">
        <dgm:presLayoutVars>
          <dgm:chMax val="0"/>
          <dgm:chPref val="0"/>
        </dgm:presLayoutVars>
      </dgm:prSet>
      <dgm:spPr/>
    </dgm:pt>
    <dgm:pt modelId="{E4349E5C-B215-40CC-B77E-F19C554C0BE0}" type="pres">
      <dgm:prSet presAssocID="{4CDFD1B2-5558-480F-B0B1-64B31017A493}" presName="sibTrans" presStyleCnt="0"/>
      <dgm:spPr/>
    </dgm:pt>
    <dgm:pt modelId="{4021B249-135C-481D-B8E4-F605757EA000}" type="pres">
      <dgm:prSet presAssocID="{CC37C761-DB45-4CD9-9817-805492D80686}" presName="compNode" presStyleCnt="0"/>
      <dgm:spPr/>
    </dgm:pt>
    <dgm:pt modelId="{8D362E9F-7737-45FA-91FB-215807F3E775}" type="pres">
      <dgm:prSet presAssocID="{CC37C761-DB45-4CD9-9817-805492D80686}" presName="bgRect" presStyleLbl="bgShp" presStyleIdx="1" presStyleCnt="6"/>
      <dgm:spPr/>
    </dgm:pt>
    <dgm:pt modelId="{A33E3439-95B5-4B84-914D-5BF810993D70}" type="pres">
      <dgm:prSet presAssocID="{CC37C761-DB45-4CD9-9817-805492D8068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B19D4F-799E-426F-AEB0-2B6150ECCCC8}" type="pres">
      <dgm:prSet presAssocID="{CC37C761-DB45-4CD9-9817-805492D80686}" presName="spaceRect" presStyleCnt="0"/>
      <dgm:spPr/>
    </dgm:pt>
    <dgm:pt modelId="{349AFC5B-2ED2-41A9-98D7-76AD6719DE3E}" type="pres">
      <dgm:prSet presAssocID="{CC37C761-DB45-4CD9-9817-805492D80686}" presName="parTx" presStyleLbl="revTx" presStyleIdx="1" presStyleCnt="7">
        <dgm:presLayoutVars>
          <dgm:chMax val="0"/>
          <dgm:chPref val="0"/>
        </dgm:presLayoutVars>
      </dgm:prSet>
      <dgm:spPr/>
    </dgm:pt>
    <dgm:pt modelId="{CB7279EF-34C4-4F87-8D63-9B6FB0B45462}" type="pres">
      <dgm:prSet presAssocID="{EDED957E-EDDF-419D-A5C0-D7FB1C5652F8}" presName="sibTrans" presStyleCnt="0"/>
      <dgm:spPr/>
    </dgm:pt>
    <dgm:pt modelId="{712AD025-6749-4439-98C5-E9982C458D39}" type="pres">
      <dgm:prSet presAssocID="{D800BA3A-3E1B-4407-AF84-BE117FB9C080}" presName="compNode" presStyleCnt="0"/>
      <dgm:spPr/>
    </dgm:pt>
    <dgm:pt modelId="{A4C7EB84-C4B6-4F52-9F8C-89F713DC2006}" type="pres">
      <dgm:prSet presAssocID="{D800BA3A-3E1B-4407-AF84-BE117FB9C080}" presName="bgRect" presStyleLbl="bgShp" presStyleIdx="2" presStyleCnt="6"/>
      <dgm:spPr/>
    </dgm:pt>
    <dgm:pt modelId="{5A15841B-9FA1-4C71-B24F-C21422DA8A44}" type="pres">
      <dgm:prSet presAssocID="{D800BA3A-3E1B-4407-AF84-BE117FB9C08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2DCD74F0-F5A1-4726-B13C-851E79E970FD}" type="pres">
      <dgm:prSet presAssocID="{D800BA3A-3E1B-4407-AF84-BE117FB9C080}" presName="spaceRect" presStyleCnt="0"/>
      <dgm:spPr/>
    </dgm:pt>
    <dgm:pt modelId="{A4074F8E-CFD6-4955-B3A9-9078313D128E}" type="pres">
      <dgm:prSet presAssocID="{D800BA3A-3E1B-4407-AF84-BE117FB9C080}" presName="parTx" presStyleLbl="revTx" presStyleIdx="2" presStyleCnt="7">
        <dgm:presLayoutVars>
          <dgm:chMax val="0"/>
          <dgm:chPref val="0"/>
        </dgm:presLayoutVars>
      </dgm:prSet>
      <dgm:spPr/>
    </dgm:pt>
    <dgm:pt modelId="{EBF60FBF-164B-4878-B102-4B9E48BD1851}" type="pres">
      <dgm:prSet presAssocID="{0F6F7963-5BA8-418B-87C2-930F225C1836}" presName="sibTrans" presStyleCnt="0"/>
      <dgm:spPr/>
    </dgm:pt>
    <dgm:pt modelId="{13EE25E4-B3DA-4729-B150-A402E19CA93A}" type="pres">
      <dgm:prSet presAssocID="{DC868E9B-8E29-42AA-BEF5-CE91A4B11487}" presName="compNode" presStyleCnt="0"/>
      <dgm:spPr/>
    </dgm:pt>
    <dgm:pt modelId="{D82316A4-D6ED-44B3-B9DC-494ABC944D8D}" type="pres">
      <dgm:prSet presAssocID="{DC868E9B-8E29-42AA-BEF5-CE91A4B11487}" presName="bgRect" presStyleLbl="bgShp" presStyleIdx="3" presStyleCnt="6"/>
      <dgm:spPr/>
    </dgm:pt>
    <dgm:pt modelId="{BDBCF664-E188-4369-8B1D-F9B9C088FE5B}" type="pres">
      <dgm:prSet presAssocID="{DC868E9B-8E29-42AA-BEF5-CE91A4B114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B100CBF9-3A87-468C-968E-6BA9FBE082B4}" type="pres">
      <dgm:prSet presAssocID="{DC868E9B-8E29-42AA-BEF5-CE91A4B11487}" presName="spaceRect" presStyleCnt="0"/>
      <dgm:spPr/>
    </dgm:pt>
    <dgm:pt modelId="{2DB77364-64D8-4608-8F66-FE99FBC9556A}" type="pres">
      <dgm:prSet presAssocID="{DC868E9B-8E29-42AA-BEF5-CE91A4B11487}" presName="parTx" presStyleLbl="revTx" presStyleIdx="3" presStyleCnt="7">
        <dgm:presLayoutVars>
          <dgm:chMax val="0"/>
          <dgm:chPref val="0"/>
        </dgm:presLayoutVars>
      </dgm:prSet>
      <dgm:spPr/>
    </dgm:pt>
    <dgm:pt modelId="{70E4D5AE-4446-4662-A68D-02503851CC50}" type="pres">
      <dgm:prSet presAssocID="{4004FC0D-2C45-4BF5-B55B-64BDA7178D21}" presName="sibTrans" presStyleCnt="0"/>
      <dgm:spPr/>
    </dgm:pt>
    <dgm:pt modelId="{2FCC3CDB-38B5-494E-8C30-42E326263568}" type="pres">
      <dgm:prSet presAssocID="{ABE12C02-CEC8-48CC-A388-CBAE1BF6E86B}" presName="compNode" presStyleCnt="0"/>
      <dgm:spPr/>
    </dgm:pt>
    <dgm:pt modelId="{66C27BF4-C8ED-426E-A062-5A1ED2AB4EF1}" type="pres">
      <dgm:prSet presAssocID="{ABE12C02-CEC8-48CC-A388-CBAE1BF6E86B}" presName="bgRect" presStyleLbl="bgShp" presStyleIdx="4" presStyleCnt="6"/>
      <dgm:spPr/>
    </dgm:pt>
    <dgm:pt modelId="{F356D03D-D45A-4752-BFE4-1A8330126C48}" type="pres">
      <dgm:prSet presAssocID="{ABE12C02-CEC8-48CC-A388-CBAE1BF6E86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A9C900E-49D7-40BF-AC94-2FA590640076}" type="pres">
      <dgm:prSet presAssocID="{ABE12C02-CEC8-48CC-A388-CBAE1BF6E86B}" presName="spaceRect" presStyleCnt="0"/>
      <dgm:spPr/>
    </dgm:pt>
    <dgm:pt modelId="{7CDEDEB7-D6FA-49A1-88EE-7A44B0170B49}" type="pres">
      <dgm:prSet presAssocID="{ABE12C02-CEC8-48CC-A388-CBAE1BF6E86B}" presName="parTx" presStyleLbl="revTx" presStyleIdx="4" presStyleCnt="7">
        <dgm:presLayoutVars>
          <dgm:chMax val="0"/>
          <dgm:chPref val="0"/>
        </dgm:presLayoutVars>
      </dgm:prSet>
      <dgm:spPr/>
    </dgm:pt>
    <dgm:pt modelId="{7E0FC220-4176-49C6-9FB5-7446A439809E}" type="pres">
      <dgm:prSet presAssocID="{53530C18-D271-4E37-8E17-53FDF6CC9232}" presName="sibTrans" presStyleCnt="0"/>
      <dgm:spPr/>
    </dgm:pt>
    <dgm:pt modelId="{547CC16A-63C9-428C-8735-B9DC484FC97D}" type="pres">
      <dgm:prSet presAssocID="{BFE599D5-94BF-4A9E-94D4-B40E982118C4}" presName="compNode" presStyleCnt="0"/>
      <dgm:spPr/>
    </dgm:pt>
    <dgm:pt modelId="{D826CD4A-0E13-4605-B542-F5D02210B27A}" type="pres">
      <dgm:prSet presAssocID="{BFE599D5-94BF-4A9E-94D4-B40E982118C4}" presName="bgRect" presStyleLbl="bgShp" presStyleIdx="5" presStyleCnt="6"/>
      <dgm:spPr/>
    </dgm:pt>
    <dgm:pt modelId="{DBB4D106-2623-4647-84D1-3310D4B1C0D1}" type="pres">
      <dgm:prSet presAssocID="{BFE599D5-94BF-4A9E-94D4-B40E982118C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7447C32-4FC7-4C61-8027-78E2466D2CA9}" type="pres">
      <dgm:prSet presAssocID="{BFE599D5-94BF-4A9E-94D4-B40E982118C4}" presName="spaceRect" presStyleCnt="0"/>
      <dgm:spPr/>
    </dgm:pt>
    <dgm:pt modelId="{9FF4FEDB-2DF7-4A96-9B86-ECCC92A2458D}" type="pres">
      <dgm:prSet presAssocID="{BFE599D5-94BF-4A9E-94D4-B40E982118C4}" presName="parTx" presStyleLbl="revTx" presStyleIdx="5" presStyleCnt="7">
        <dgm:presLayoutVars>
          <dgm:chMax val="0"/>
          <dgm:chPref val="0"/>
        </dgm:presLayoutVars>
      </dgm:prSet>
      <dgm:spPr/>
    </dgm:pt>
    <dgm:pt modelId="{95098F62-8AAB-4E28-8F5D-B2C0A7ABDE60}" type="pres">
      <dgm:prSet presAssocID="{BFE599D5-94BF-4A9E-94D4-B40E982118C4}" presName="desTx" presStyleLbl="revTx" presStyleIdx="6" presStyleCnt="7">
        <dgm:presLayoutVars/>
      </dgm:prSet>
      <dgm:spPr/>
    </dgm:pt>
  </dgm:ptLst>
  <dgm:cxnLst>
    <dgm:cxn modelId="{3450142F-BBC0-48C3-B85E-5E4A30E1975F}" type="presOf" srcId="{CC37C761-DB45-4CD9-9817-805492D80686}" destId="{349AFC5B-2ED2-41A9-98D7-76AD6719DE3E}" srcOrd="0" destOrd="0" presId="urn:microsoft.com/office/officeart/2018/2/layout/IconVerticalSolidList"/>
    <dgm:cxn modelId="{861B9837-1267-4236-8782-E082C272C9C5}" type="presOf" srcId="{A1905E68-AA25-4B42-80AF-591C2A5132B9}" destId="{95098F62-8AAB-4E28-8F5D-B2C0A7ABDE60}" srcOrd="0" destOrd="0" presId="urn:microsoft.com/office/officeart/2018/2/layout/IconVerticalSolidList"/>
    <dgm:cxn modelId="{07EC293C-DD11-43DF-AE29-EB12EB0FE9AA}" type="presOf" srcId="{D800BA3A-3E1B-4407-AF84-BE117FB9C080}" destId="{A4074F8E-CFD6-4955-B3A9-9078313D128E}" srcOrd="0" destOrd="0" presId="urn:microsoft.com/office/officeart/2018/2/layout/IconVerticalSolidList"/>
    <dgm:cxn modelId="{4C69F23F-F5C2-481A-8F91-CDEC6334637D}" type="presOf" srcId="{ABE12C02-CEC8-48CC-A388-CBAE1BF6E86B}" destId="{7CDEDEB7-D6FA-49A1-88EE-7A44B0170B49}" srcOrd="0" destOrd="0" presId="urn:microsoft.com/office/officeart/2018/2/layout/IconVerticalSolidList"/>
    <dgm:cxn modelId="{C86DB741-18DB-4244-8CA8-8F9D509BFDD4}" type="presOf" srcId="{BFE599D5-94BF-4A9E-94D4-B40E982118C4}" destId="{9FF4FEDB-2DF7-4A96-9B86-ECCC92A2458D}" srcOrd="0" destOrd="0" presId="urn:microsoft.com/office/officeart/2018/2/layout/IconVerticalSolidList"/>
    <dgm:cxn modelId="{5B5BC86C-6EBC-40FC-B180-8EF02CF00661}" srcId="{CC07F748-409D-4728-808E-DB60E0B82597}" destId="{D800BA3A-3E1B-4407-AF84-BE117FB9C080}" srcOrd="2" destOrd="0" parTransId="{3EE1C60B-66E0-47DE-A643-327EBE18E9C7}" sibTransId="{0F6F7963-5BA8-418B-87C2-930F225C1836}"/>
    <dgm:cxn modelId="{B42A376F-2310-470D-9F5C-75F2EDB13ECB}" srcId="{BFE599D5-94BF-4A9E-94D4-B40E982118C4}" destId="{A1905E68-AA25-4B42-80AF-591C2A5132B9}" srcOrd="0" destOrd="0" parTransId="{0B49DED3-FBD9-4F8E-B393-27DBE26A3E85}" sibTransId="{EAD14C08-B175-441F-8ED7-C4B8FF724E75}"/>
    <dgm:cxn modelId="{5919BB58-900D-4913-BDD1-6225305D3D2C}" type="presOf" srcId="{34FB21AD-0F3E-4890-BDED-B32CF265E3BB}" destId="{4FBF424C-41B8-468F-ACD4-56B864CC8A03}" srcOrd="0" destOrd="0" presId="urn:microsoft.com/office/officeart/2018/2/layout/IconVerticalSolidList"/>
    <dgm:cxn modelId="{6C34769A-05D3-49F0-86F2-02A0E8DD4D21}" srcId="{CC07F748-409D-4728-808E-DB60E0B82597}" destId="{BFE599D5-94BF-4A9E-94D4-B40E982118C4}" srcOrd="5" destOrd="0" parTransId="{DADD6C89-732E-463E-97B2-8E817A5D8197}" sibTransId="{37816C1A-2377-48DC-A38B-974FD5575E2C}"/>
    <dgm:cxn modelId="{49D79AA3-19F9-440A-B563-02D2761C6E1C}" type="presOf" srcId="{DC868E9B-8E29-42AA-BEF5-CE91A4B11487}" destId="{2DB77364-64D8-4608-8F66-FE99FBC9556A}" srcOrd="0" destOrd="0" presId="urn:microsoft.com/office/officeart/2018/2/layout/IconVerticalSolidList"/>
    <dgm:cxn modelId="{194E74AB-CEE7-4DCB-B250-BC9C59B62CC7}" srcId="{CC07F748-409D-4728-808E-DB60E0B82597}" destId="{DC868E9B-8E29-42AA-BEF5-CE91A4B11487}" srcOrd="3" destOrd="0" parTransId="{30F1E29E-7F52-4D92-B57E-D10A619B9CB7}" sibTransId="{4004FC0D-2C45-4BF5-B55B-64BDA7178D21}"/>
    <dgm:cxn modelId="{95CC7ECF-7DBF-4839-B6A5-0CC98A9DCBD7}" type="presOf" srcId="{CC07F748-409D-4728-808E-DB60E0B82597}" destId="{9E1918E2-1F8B-4728-B070-72EE3611B039}" srcOrd="0" destOrd="0" presId="urn:microsoft.com/office/officeart/2018/2/layout/IconVerticalSolidList"/>
    <dgm:cxn modelId="{52D359D1-E016-4B80-9259-778313D5BFEF}" srcId="{CC07F748-409D-4728-808E-DB60E0B82597}" destId="{CC37C761-DB45-4CD9-9817-805492D80686}" srcOrd="1" destOrd="0" parTransId="{DD8386A2-8DD9-47A9-B942-2BA135B2D813}" sibTransId="{EDED957E-EDDF-419D-A5C0-D7FB1C5652F8}"/>
    <dgm:cxn modelId="{3AA2A5E9-44BB-45BB-9B4B-A8C705102C0E}" srcId="{CC07F748-409D-4728-808E-DB60E0B82597}" destId="{34FB21AD-0F3E-4890-BDED-B32CF265E3BB}" srcOrd="0" destOrd="0" parTransId="{B13A235E-88BD-4F1D-9BF3-2C4C09D242A9}" sibTransId="{4CDFD1B2-5558-480F-B0B1-64B31017A493}"/>
    <dgm:cxn modelId="{25B549EE-843B-47C2-AF48-A0F4BF92DA40}" srcId="{CC07F748-409D-4728-808E-DB60E0B82597}" destId="{ABE12C02-CEC8-48CC-A388-CBAE1BF6E86B}" srcOrd="4" destOrd="0" parTransId="{B9D95731-E161-4707-A2AE-74FE71D4B84A}" sibTransId="{53530C18-D271-4E37-8E17-53FDF6CC9232}"/>
    <dgm:cxn modelId="{775BBDDD-94AE-43F7-BD0A-69A3AA785484}" type="presParOf" srcId="{9E1918E2-1F8B-4728-B070-72EE3611B039}" destId="{AC567ED9-B5BA-4AB5-A62B-0122730AE497}" srcOrd="0" destOrd="0" presId="urn:microsoft.com/office/officeart/2018/2/layout/IconVerticalSolidList"/>
    <dgm:cxn modelId="{9EFC60DE-13DE-486D-AE70-9FF2B9434709}" type="presParOf" srcId="{AC567ED9-B5BA-4AB5-A62B-0122730AE497}" destId="{A3F49498-DF98-4B29-9582-B567A5E04CEA}" srcOrd="0" destOrd="0" presId="urn:microsoft.com/office/officeart/2018/2/layout/IconVerticalSolidList"/>
    <dgm:cxn modelId="{6077A818-90FE-4F43-AA60-D3B2F2D99AE0}" type="presParOf" srcId="{AC567ED9-B5BA-4AB5-A62B-0122730AE497}" destId="{EE9E0BE0-5A29-4047-8F3A-27DEBE7A47C9}" srcOrd="1" destOrd="0" presId="urn:microsoft.com/office/officeart/2018/2/layout/IconVerticalSolidList"/>
    <dgm:cxn modelId="{363CEC3F-4C7E-46DC-8400-5939091ADA03}" type="presParOf" srcId="{AC567ED9-B5BA-4AB5-A62B-0122730AE497}" destId="{98E59A02-F6FA-459A-84D3-336DFD60115B}" srcOrd="2" destOrd="0" presId="urn:microsoft.com/office/officeart/2018/2/layout/IconVerticalSolidList"/>
    <dgm:cxn modelId="{AAAA7C35-5BBD-4BFB-8D44-C911F066A276}" type="presParOf" srcId="{AC567ED9-B5BA-4AB5-A62B-0122730AE497}" destId="{4FBF424C-41B8-468F-ACD4-56B864CC8A03}" srcOrd="3" destOrd="0" presId="urn:microsoft.com/office/officeart/2018/2/layout/IconVerticalSolidList"/>
    <dgm:cxn modelId="{4FF673EC-9298-4FC6-884A-6D34100000E3}" type="presParOf" srcId="{9E1918E2-1F8B-4728-B070-72EE3611B039}" destId="{E4349E5C-B215-40CC-B77E-F19C554C0BE0}" srcOrd="1" destOrd="0" presId="urn:microsoft.com/office/officeart/2018/2/layout/IconVerticalSolidList"/>
    <dgm:cxn modelId="{D771F496-4230-44B1-A70F-44FDECC358B6}" type="presParOf" srcId="{9E1918E2-1F8B-4728-B070-72EE3611B039}" destId="{4021B249-135C-481D-B8E4-F605757EA000}" srcOrd="2" destOrd="0" presId="urn:microsoft.com/office/officeart/2018/2/layout/IconVerticalSolidList"/>
    <dgm:cxn modelId="{CDDC3C68-64C3-45E4-829C-ECC4EBCD638D}" type="presParOf" srcId="{4021B249-135C-481D-B8E4-F605757EA000}" destId="{8D362E9F-7737-45FA-91FB-215807F3E775}" srcOrd="0" destOrd="0" presId="urn:microsoft.com/office/officeart/2018/2/layout/IconVerticalSolidList"/>
    <dgm:cxn modelId="{D37D186F-2B4D-40A4-ABE3-52FA86853355}" type="presParOf" srcId="{4021B249-135C-481D-B8E4-F605757EA000}" destId="{A33E3439-95B5-4B84-914D-5BF810993D70}" srcOrd="1" destOrd="0" presId="urn:microsoft.com/office/officeart/2018/2/layout/IconVerticalSolidList"/>
    <dgm:cxn modelId="{50F4B42E-93A9-4F19-AA70-453B6B8844C0}" type="presParOf" srcId="{4021B249-135C-481D-B8E4-F605757EA000}" destId="{ABB19D4F-799E-426F-AEB0-2B6150ECCCC8}" srcOrd="2" destOrd="0" presId="urn:microsoft.com/office/officeart/2018/2/layout/IconVerticalSolidList"/>
    <dgm:cxn modelId="{DB9D60CC-74AD-47A7-95CF-D879CFB42267}" type="presParOf" srcId="{4021B249-135C-481D-B8E4-F605757EA000}" destId="{349AFC5B-2ED2-41A9-98D7-76AD6719DE3E}" srcOrd="3" destOrd="0" presId="urn:microsoft.com/office/officeart/2018/2/layout/IconVerticalSolidList"/>
    <dgm:cxn modelId="{685DADD6-DBBA-4879-BB3D-C64683E7E858}" type="presParOf" srcId="{9E1918E2-1F8B-4728-B070-72EE3611B039}" destId="{CB7279EF-34C4-4F87-8D63-9B6FB0B45462}" srcOrd="3" destOrd="0" presId="urn:microsoft.com/office/officeart/2018/2/layout/IconVerticalSolidList"/>
    <dgm:cxn modelId="{58246AA5-B164-4FF4-8505-A4FA6778E0E2}" type="presParOf" srcId="{9E1918E2-1F8B-4728-B070-72EE3611B039}" destId="{712AD025-6749-4439-98C5-E9982C458D39}" srcOrd="4" destOrd="0" presId="urn:microsoft.com/office/officeart/2018/2/layout/IconVerticalSolidList"/>
    <dgm:cxn modelId="{CBAFAA0A-C2BD-4D89-B87B-1FAE8F071AA7}" type="presParOf" srcId="{712AD025-6749-4439-98C5-E9982C458D39}" destId="{A4C7EB84-C4B6-4F52-9F8C-89F713DC2006}" srcOrd="0" destOrd="0" presId="urn:microsoft.com/office/officeart/2018/2/layout/IconVerticalSolidList"/>
    <dgm:cxn modelId="{DF1A4856-6483-45A3-804C-EE32085311A9}" type="presParOf" srcId="{712AD025-6749-4439-98C5-E9982C458D39}" destId="{5A15841B-9FA1-4C71-B24F-C21422DA8A44}" srcOrd="1" destOrd="0" presId="urn:microsoft.com/office/officeart/2018/2/layout/IconVerticalSolidList"/>
    <dgm:cxn modelId="{90B1F4E7-BBBE-49F7-80B9-4468AD0C2D11}" type="presParOf" srcId="{712AD025-6749-4439-98C5-E9982C458D39}" destId="{2DCD74F0-F5A1-4726-B13C-851E79E970FD}" srcOrd="2" destOrd="0" presId="urn:microsoft.com/office/officeart/2018/2/layout/IconVerticalSolidList"/>
    <dgm:cxn modelId="{3A4D3E18-A53E-4261-BC88-A80E1CFD08D1}" type="presParOf" srcId="{712AD025-6749-4439-98C5-E9982C458D39}" destId="{A4074F8E-CFD6-4955-B3A9-9078313D128E}" srcOrd="3" destOrd="0" presId="urn:microsoft.com/office/officeart/2018/2/layout/IconVerticalSolidList"/>
    <dgm:cxn modelId="{A4423C7C-180E-47EE-8BDA-51A243887D32}" type="presParOf" srcId="{9E1918E2-1F8B-4728-B070-72EE3611B039}" destId="{EBF60FBF-164B-4878-B102-4B9E48BD1851}" srcOrd="5" destOrd="0" presId="urn:microsoft.com/office/officeart/2018/2/layout/IconVerticalSolidList"/>
    <dgm:cxn modelId="{7FEA558C-0157-4BEE-8131-215777815684}" type="presParOf" srcId="{9E1918E2-1F8B-4728-B070-72EE3611B039}" destId="{13EE25E4-B3DA-4729-B150-A402E19CA93A}" srcOrd="6" destOrd="0" presId="urn:microsoft.com/office/officeart/2018/2/layout/IconVerticalSolidList"/>
    <dgm:cxn modelId="{68D9685B-0A38-498F-82CF-81F522CFC121}" type="presParOf" srcId="{13EE25E4-B3DA-4729-B150-A402E19CA93A}" destId="{D82316A4-D6ED-44B3-B9DC-494ABC944D8D}" srcOrd="0" destOrd="0" presId="urn:microsoft.com/office/officeart/2018/2/layout/IconVerticalSolidList"/>
    <dgm:cxn modelId="{2983820D-2F0E-497B-9BA4-E53E6EE009F0}" type="presParOf" srcId="{13EE25E4-B3DA-4729-B150-A402E19CA93A}" destId="{BDBCF664-E188-4369-8B1D-F9B9C088FE5B}" srcOrd="1" destOrd="0" presId="urn:microsoft.com/office/officeart/2018/2/layout/IconVerticalSolidList"/>
    <dgm:cxn modelId="{2D231B84-29F2-4CBA-84AA-707EC9FA060B}" type="presParOf" srcId="{13EE25E4-B3DA-4729-B150-A402E19CA93A}" destId="{B100CBF9-3A87-468C-968E-6BA9FBE082B4}" srcOrd="2" destOrd="0" presId="urn:microsoft.com/office/officeart/2018/2/layout/IconVerticalSolidList"/>
    <dgm:cxn modelId="{2EA430F5-0E5E-4875-9641-7748658FA7EA}" type="presParOf" srcId="{13EE25E4-B3DA-4729-B150-A402E19CA93A}" destId="{2DB77364-64D8-4608-8F66-FE99FBC9556A}" srcOrd="3" destOrd="0" presId="urn:microsoft.com/office/officeart/2018/2/layout/IconVerticalSolidList"/>
    <dgm:cxn modelId="{1114E5F6-60F3-47F9-BFFE-8B7D43BB3A1F}" type="presParOf" srcId="{9E1918E2-1F8B-4728-B070-72EE3611B039}" destId="{70E4D5AE-4446-4662-A68D-02503851CC50}" srcOrd="7" destOrd="0" presId="urn:microsoft.com/office/officeart/2018/2/layout/IconVerticalSolidList"/>
    <dgm:cxn modelId="{867E2A9A-E176-470E-BCCE-FB892154C100}" type="presParOf" srcId="{9E1918E2-1F8B-4728-B070-72EE3611B039}" destId="{2FCC3CDB-38B5-494E-8C30-42E326263568}" srcOrd="8" destOrd="0" presId="urn:microsoft.com/office/officeart/2018/2/layout/IconVerticalSolidList"/>
    <dgm:cxn modelId="{1F7F9843-48E1-4B9A-A2C5-8991CA02C04A}" type="presParOf" srcId="{2FCC3CDB-38B5-494E-8C30-42E326263568}" destId="{66C27BF4-C8ED-426E-A062-5A1ED2AB4EF1}" srcOrd="0" destOrd="0" presId="urn:microsoft.com/office/officeart/2018/2/layout/IconVerticalSolidList"/>
    <dgm:cxn modelId="{69A695A6-667F-452C-961E-E39E0D22138C}" type="presParOf" srcId="{2FCC3CDB-38B5-494E-8C30-42E326263568}" destId="{F356D03D-D45A-4752-BFE4-1A8330126C48}" srcOrd="1" destOrd="0" presId="urn:microsoft.com/office/officeart/2018/2/layout/IconVerticalSolidList"/>
    <dgm:cxn modelId="{72C847B2-7817-455D-8D26-CE5728AF68F6}" type="presParOf" srcId="{2FCC3CDB-38B5-494E-8C30-42E326263568}" destId="{6A9C900E-49D7-40BF-AC94-2FA590640076}" srcOrd="2" destOrd="0" presId="urn:microsoft.com/office/officeart/2018/2/layout/IconVerticalSolidList"/>
    <dgm:cxn modelId="{9897B0FA-5583-4A80-BE86-194BCEB6B484}" type="presParOf" srcId="{2FCC3CDB-38B5-494E-8C30-42E326263568}" destId="{7CDEDEB7-D6FA-49A1-88EE-7A44B0170B49}" srcOrd="3" destOrd="0" presId="urn:microsoft.com/office/officeart/2018/2/layout/IconVerticalSolidList"/>
    <dgm:cxn modelId="{FCA8F96A-BAA1-4A2C-BD92-88A5BBE6B44D}" type="presParOf" srcId="{9E1918E2-1F8B-4728-B070-72EE3611B039}" destId="{7E0FC220-4176-49C6-9FB5-7446A439809E}" srcOrd="9" destOrd="0" presId="urn:microsoft.com/office/officeart/2018/2/layout/IconVerticalSolidList"/>
    <dgm:cxn modelId="{DCA76E7E-5AA7-4D13-B18F-B71289BC888F}" type="presParOf" srcId="{9E1918E2-1F8B-4728-B070-72EE3611B039}" destId="{547CC16A-63C9-428C-8735-B9DC484FC97D}" srcOrd="10" destOrd="0" presId="urn:microsoft.com/office/officeart/2018/2/layout/IconVerticalSolidList"/>
    <dgm:cxn modelId="{ED5478D6-2090-4CDD-AD46-8C9B3E36FEE0}" type="presParOf" srcId="{547CC16A-63C9-428C-8735-B9DC484FC97D}" destId="{D826CD4A-0E13-4605-B542-F5D02210B27A}" srcOrd="0" destOrd="0" presId="urn:microsoft.com/office/officeart/2018/2/layout/IconVerticalSolidList"/>
    <dgm:cxn modelId="{72AB8248-416D-4B42-9B29-A24993F294F1}" type="presParOf" srcId="{547CC16A-63C9-428C-8735-B9DC484FC97D}" destId="{DBB4D106-2623-4647-84D1-3310D4B1C0D1}" srcOrd="1" destOrd="0" presId="urn:microsoft.com/office/officeart/2018/2/layout/IconVerticalSolidList"/>
    <dgm:cxn modelId="{267278EA-4CF9-4C76-8142-FAD6F5779DB0}" type="presParOf" srcId="{547CC16A-63C9-428C-8735-B9DC484FC97D}" destId="{B7447C32-4FC7-4C61-8027-78E2466D2CA9}" srcOrd="2" destOrd="0" presId="urn:microsoft.com/office/officeart/2018/2/layout/IconVerticalSolidList"/>
    <dgm:cxn modelId="{D4F7B36B-4000-401C-B111-84D612FA51AA}" type="presParOf" srcId="{547CC16A-63C9-428C-8735-B9DC484FC97D}" destId="{9FF4FEDB-2DF7-4A96-9B86-ECCC92A2458D}" srcOrd="3" destOrd="0" presId="urn:microsoft.com/office/officeart/2018/2/layout/IconVerticalSolidList"/>
    <dgm:cxn modelId="{D1F32267-82DF-4FA8-925A-4CD040D6241F}" type="presParOf" srcId="{547CC16A-63C9-428C-8735-B9DC484FC97D}" destId="{95098F62-8AAB-4E28-8F5D-B2C0A7ABDE6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E8EC96-073E-4F09-A86F-3CF49066F1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1E55401-7E7D-47FE-A666-A19316A3DC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dirty="0"/>
            <a:t>T5 Model</a:t>
          </a:r>
          <a:r>
            <a:rPr lang="en-GB" dirty="0"/>
            <a:t>:</a:t>
          </a:r>
          <a:endParaRPr lang="en-US" dirty="0"/>
        </a:p>
      </dgm:t>
    </dgm:pt>
    <dgm:pt modelId="{A83C608F-A5C5-4D60-BE51-FEEE3B69E297}" type="parTrans" cxnId="{3F461206-EBF8-4FBF-9815-866B4F2328A8}">
      <dgm:prSet/>
      <dgm:spPr/>
      <dgm:t>
        <a:bodyPr/>
        <a:lstStyle/>
        <a:p>
          <a:endParaRPr lang="en-US"/>
        </a:p>
      </dgm:t>
    </dgm:pt>
    <dgm:pt modelId="{D80F24EA-FF6F-4802-806D-EEC8ECFE18A3}" type="sibTrans" cxnId="{3F461206-EBF8-4FBF-9815-866B4F2328A8}">
      <dgm:prSet/>
      <dgm:spPr/>
      <dgm:t>
        <a:bodyPr/>
        <a:lstStyle/>
        <a:p>
          <a:endParaRPr lang="en-US"/>
        </a:p>
      </dgm:t>
    </dgm:pt>
    <dgm:pt modelId="{27CCC07F-4D87-46E8-8A4F-D1AC773292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Lightweight transformer-based model</a:t>
          </a:r>
          <a:endParaRPr lang="en-US" dirty="0"/>
        </a:p>
      </dgm:t>
    </dgm:pt>
    <dgm:pt modelId="{554CD825-53BB-46DF-82D7-59E477DEFFDB}" type="parTrans" cxnId="{1BD2B909-8991-4B16-91F3-C4FF6C0D7FFD}">
      <dgm:prSet/>
      <dgm:spPr/>
      <dgm:t>
        <a:bodyPr/>
        <a:lstStyle/>
        <a:p>
          <a:endParaRPr lang="en-US"/>
        </a:p>
      </dgm:t>
    </dgm:pt>
    <dgm:pt modelId="{0FC5819A-FBFA-4072-8ED9-0480F11AA22A}" type="sibTrans" cxnId="{1BD2B909-8991-4B16-91F3-C4FF6C0D7FFD}">
      <dgm:prSet/>
      <dgm:spPr/>
      <dgm:t>
        <a:bodyPr/>
        <a:lstStyle/>
        <a:p>
          <a:endParaRPr lang="en-US"/>
        </a:p>
      </dgm:t>
    </dgm:pt>
    <dgm:pt modelId="{6F93A808-4346-4D03-A8AB-956E40364F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Pretrained on large text corpora, fine-tuned for sentiment analysis and summarization.</a:t>
          </a:r>
          <a:endParaRPr lang="en-US"/>
        </a:p>
      </dgm:t>
    </dgm:pt>
    <dgm:pt modelId="{BAA692AD-6284-4BCB-8521-11DF40406453}" type="parTrans" cxnId="{A141C1A0-B29E-4DB9-BD65-A76982DE7F5F}">
      <dgm:prSet/>
      <dgm:spPr/>
      <dgm:t>
        <a:bodyPr/>
        <a:lstStyle/>
        <a:p>
          <a:endParaRPr lang="en-US"/>
        </a:p>
      </dgm:t>
    </dgm:pt>
    <dgm:pt modelId="{00515645-C148-4D97-A5A3-ECD5ED357105}" type="sibTrans" cxnId="{A141C1A0-B29E-4DB9-BD65-A76982DE7F5F}">
      <dgm:prSet/>
      <dgm:spPr/>
      <dgm:t>
        <a:bodyPr/>
        <a:lstStyle/>
        <a:p>
          <a:endParaRPr lang="en-US"/>
        </a:p>
      </dgm:t>
    </dgm:pt>
    <dgm:pt modelId="{667907C4-0880-4F7E-B527-624C5C69DB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Tokenizers</a:t>
          </a:r>
          <a:r>
            <a:rPr lang="en-GB"/>
            <a:t>:</a:t>
          </a:r>
          <a:endParaRPr lang="en-US"/>
        </a:p>
      </dgm:t>
    </dgm:pt>
    <dgm:pt modelId="{8D433406-D643-4721-9605-FEA38F3B3CD3}" type="parTrans" cxnId="{9D000BB9-DA40-4E9C-A847-7A518E5CAD9E}">
      <dgm:prSet/>
      <dgm:spPr/>
      <dgm:t>
        <a:bodyPr/>
        <a:lstStyle/>
        <a:p>
          <a:endParaRPr lang="en-US"/>
        </a:p>
      </dgm:t>
    </dgm:pt>
    <dgm:pt modelId="{78865349-BA4A-4B52-96C3-E60B938ADA5B}" type="sibTrans" cxnId="{9D000BB9-DA40-4E9C-A847-7A518E5CAD9E}">
      <dgm:prSet/>
      <dgm:spPr/>
      <dgm:t>
        <a:bodyPr/>
        <a:lstStyle/>
        <a:p>
          <a:endParaRPr lang="en-US"/>
        </a:p>
      </dgm:t>
    </dgm:pt>
    <dgm:pt modelId="{C4BDC110-F0CE-4313-95AC-EDA78DA6D9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tokenizer ensures input sequences retain semantic integrity.</a:t>
          </a:r>
          <a:endParaRPr lang="en-US" dirty="0"/>
        </a:p>
      </dgm:t>
    </dgm:pt>
    <dgm:pt modelId="{FF971E5F-1DE9-40DA-88DC-11D75D1AB6A4}" type="parTrans" cxnId="{71041ABF-28F3-4C3B-8E76-EF949D437D09}">
      <dgm:prSet/>
      <dgm:spPr/>
      <dgm:t>
        <a:bodyPr/>
        <a:lstStyle/>
        <a:p>
          <a:endParaRPr lang="en-US"/>
        </a:p>
      </dgm:t>
    </dgm:pt>
    <dgm:pt modelId="{3F5CD637-7AEA-4903-9ECF-827B4EE2BF82}" type="sibTrans" cxnId="{71041ABF-28F3-4C3B-8E76-EF949D437D09}">
      <dgm:prSet/>
      <dgm:spPr/>
      <dgm:t>
        <a:bodyPr/>
        <a:lstStyle/>
        <a:p>
          <a:endParaRPr lang="en-US"/>
        </a:p>
      </dgm:t>
    </dgm:pt>
    <dgm:pt modelId="{E7FA14E9-0D56-4ACA-AE3E-346D7E9D6A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Handles subwords for OOV (out-of-vocabulary) tokens, improving robustness.</a:t>
          </a:r>
          <a:endParaRPr lang="en-US"/>
        </a:p>
      </dgm:t>
    </dgm:pt>
    <dgm:pt modelId="{A8F4539A-1D2A-40E6-B262-DFE5C609112E}" type="parTrans" cxnId="{C53989E5-D1BD-4E70-8363-C9146B03BB4D}">
      <dgm:prSet/>
      <dgm:spPr/>
      <dgm:t>
        <a:bodyPr/>
        <a:lstStyle/>
        <a:p>
          <a:endParaRPr lang="en-US"/>
        </a:p>
      </dgm:t>
    </dgm:pt>
    <dgm:pt modelId="{53D8C470-425E-40D3-B12B-116B68D8C709}" type="sibTrans" cxnId="{C53989E5-D1BD-4E70-8363-C9146B03BB4D}">
      <dgm:prSet/>
      <dgm:spPr/>
      <dgm:t>
        <a:bodyPr/>
        <a:lstStyle/>
        <a:p>
          <a:endParaRPr lang="en-US"/>
        </a:p>
      </dgm:t>
    </dgm:pt>
    <dgm:pt modelId="{D24DBC41-06CC-46BD-8293-A7B0E0A11B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dirty="0"/>
            <a:t>Why This Models?</a:t>
          </a:r>
          <a:endParaRPr lang="en-US" dirty="0"/>
        </a:p>
      </dgm:t>
    </dgm:pt>
    <dgm:pt modelId="{9CA9C323-A5BF-46FE-BCB7-EF2307952C92}" type="parTrans" cxnId="{0E33379F-001D-4D41-8FBD-3FF15CA47C8F}">
      <dgm:prSet/>
      <dgm:spPr/>
      <dgm:t>
        <a:bodyPr/>
        <a:lstStyle/>
        <a:p>
          <a:endParaRPr lang="en-US"/>
        </a:p>
      </dgm:t>
    </dgm:pt>
    <dgm:pt modelId="{E9CEC605-D137-40F0-AE40-940BBBC86FCA}" type="sibTrans" cxnId="{0E33379F-001D-4D41-8FBD-3FF15CA47C8F}">
      <dgm:prSet/>
      <dgm:spPr/>
      <dgm:t>
        <a:bodyPr/>
        <a:lstStyle/>
        <a:p>
          <a:endParaRPr lang="en-US"/>
        </a:p>
      </dgm:t>
    </dgm:pt>
    <dgm:pt modelId="{20CF61A8-C6CA-4CE0-AB71-C4DAD418CED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Proven performance in text classification and summarization tasks.</a:t>
          </a:r>
          <a:endParaRPr lang="en-US"/>
        </a:p>
      </dgm:t>
    </dgm:pt>
    <dgm:pt modelId="{4C6CA97C-95FE-4D17-BBD0-E28A9E709137}" type="parTrans" cxnId="{84F85354-7BCB-4336-8F63-E2B759A0651F}">
      <dgm:prSet/>
      <dgm:spPr/>
      <dgm:t>
        <a:bodyPr/>
        <a:lstStyle/>
        <a:p>
          <a:endParaRPr lang="en-US"/>
        </a:p>
      </dgm:t>
    </dgm:pt>
    <dgm:pt modelId="{1E4BFABA-D950-4980-999B-7217D127DD91}" type="sibTrans" cxnId="{84F85354-7BCB-4336-8F63-E2B759A0651F}">
      <dgm:prSet/>
      <dgm:spPr/>
      <dgm:t>
        <a:bodyPr/>
        <a:lstStyle/>
        <a:p>
          <a:endParaRPr lang="en-US"/>
        </a:p>
      </dgm:t>
    </dgm:pt>
    <dgm:pt modelId="{E2C9FFAB-D9E0-4387-BBB7-9F454E8DA8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Suitable for resource-constrained environments.</a:t>
          </a:r>
          <a:endParaRPr lang="en-US"/>
        </a:p>
      </dgm:t>
    </dgm:pt>
    <dgm:pt modelId="{62FD3987-D6C2-4EE3-985E-381D7A0893D4}" type="parTrans" cxnId="{48AF03EC-062D-4F9A-ABED-DC0643EE1EBB}">
      <dgm:prSet/>
      <dgm:spPr/>
      <dgm:t>
        <a:bodyPr/>
        <a:lstStyle/>
        <a:p>
          <a:endParaRPr lang="en-US"/>
        </a:p>
      </dgm:t>
    </dgm:pt>
    <dgm:pt modelId="{FF86E614-71D3-4E4D-AEB4-4D78EB6A12B1}" type="sibTrans" cxnId="{48AF03EC-062D-4F9A-ABED-DC0643EE1EBB}">
      <dgm:prSet/>
      <dgm:spPr/>
      <dgm:t>
        <a:bodyPr/>
        <a:lstStyle/>
        <a:p>
          <a:endParaRPr lang="en-US"/>
        </a:p>
      </dgm:t>
    </dgm:pt>
    <dgm:pt modelId="{690EDF68-2BA0-4C4C-ADA7-7B61BE04A07D}" type="pres">
      <dgm:prSet presAssocID="{12E8EC96-073E-4F09-A86F-3CF49066F197}" presName="root" presStyleCnt="0">
        <dgm:presLayoutVars>
          <dgm:dir/>
          <dgm:resizeHandles val="exact"/>
        </dgm:presLayoutVars>
      </dgm:prSet>
      <dgm:spPr/>
    </dgm:pt>
    <dgm:pt modelId="{ADF7CCE5-D8D1-489C-BD53-453C9B2CC44B}" type="pres">
      <dgm:prSet presAssocID="{61E55401-7E7D-47FE-A666-A19316A3DC1D}" presName="compNode" presStyleCnt="0"/>
      <dgm:spPr/>
    </dgm:pt>
    <dgm:pt modelId="{58B4D916-4B82-474E-B776-433A69B5DCEE}" type="pres">
      <dgm:prSet presAssocID="{61E55401-7E7D-47FE-A666-A19316A3DC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DF98BD6-D8AE-46DF-AAD4-9462FF079895}" type="pres">
      <dgm:prSet presAssocID="{61E55401-7E7D-47FE-A666-A19316A3DC1D}" presName="iconSpace" presStyleCnt="0"/>
      <dgm:spPr/>
    </dgm:pt>
    <dgm:pt modelId="{7E8C2D7C-7EB1-44FB-8854-5516CFD38717}" type="pres">
      <dgm:prSet presAssocID="{61E55401-7E7D-47FE-A666-A19316A3DC1D}" presName="parTx" presStyleLbl="revTx" presStyleIdx="0" presStyleCnt="6">
        <dgm:presLayoutVars>
          <dgm:chMax val="0"/>
          <dgm:chPref val="0"/>
        </dgm:presLayoutVars>
      </dgm:prSet>
      <dgm:spPr/>
    </dgm:pt>
    <dgm:pt modelId="{3EDBA70B-FB98-423B-A0E5-FB4224F009D4}" type="pres">
      <dgm:prSet presAssocID="{61E55401-7E7D-47FE-A666-A19316A3DC1D}" presName="txSpace" presStyleCnt="0"/>
      <dgm:spPr/>
    </dgm:pt>
    <dgm:pt modelId="{A4D04A72-E8BF-4A73-B766-B6174F4D5151}" type="pres">
      <dgm:prSet presAssocID="{61E55401-7E7D-47FE-A666-A19316A3DC1D}" presName="desTx" presStyleLbl="revTx" presStyleIdx="1" presStyleCnt="6">
        <dgm:presLayoutVars/>
      </dgm:prSet>
      <dgm:spPr/>
    </dgm:pt>
    <dgm:pt modelId="{B87A2FC8-CC3F-4679-80DE-ED1AB16D781A}" type="pres">
      <dgm:prSet presAssocID="{D80F24EA-FF6F-4802-806D-EEC8ECFE18A3}" presName="sibTrans" presStyleCnt="0"/>
      <dgm:spPr/>
    </dgm:pt>
    <dgm:pt modelId="{F6B6326A-2549-47BE-BB51-22B2F19BA8DC}" type="pres">
      <dgm:prSet presAssocID="{667907C4-0880-4F7E-B527-624C5C69DBB2}" presName="compNode" presStyleCnt="0"/>
      <dgm:spPr/>
    </dgm:pt>
    <dgm:pt modelId="{55282143-521E-43D6-9A52-C9E358E28CDC}" type="pres">
      <dgm:prSet presAssocID="{667907C4-0880-4F7E-B527-624C5C69DB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FDA5B52-06AE-45C8-A0FC-09A5D3EE4ABF}" type="pres">
      <dgm:prSet presAssocID="{667907C4-0880-4F7E-B527-624C5C69DBB2}" presName="iconSpace" presStyleCnt="0"/>
      <dgm:spPr/>
    </dgm:pt>
    <dgm:pt modelId="{806AB720-6533-408C-9110-2B983B7FDB77}" type="pres">
      <dgm:prSet presAssocID="{667907C4-0880-4F7E-B527-624C5C69DBB2}" presName="parTx" presStyleLbl="revTx" presStyleIdx="2" presStyleCnt="6">
        <dgm:presLayoutVars>
          <dgm:chMax val="0"/>
          <dgm:chPref val="0"/>
        </dgm:presLayoutVars>
      </dgm:prSet>
      <dgm:spPr/>
    </dgm:pt>
    <dgm:pt modelId="{80BABD39-4EE2-48A3-AD0B-D484407D2696}" type="pres">
      <dgm:prSet presAssocID="{667907C4-0880-4F7E-B527-624C5C69DBB2}" presName="txSpace" presStyleCnt="0"/>
      <dgm:spPr/>
    </dgm:pt>
    <dgm:pt modelId="{E8795CF5-4839-4C42-A0B3-1C550FC7B54C}" type="pres">
      <dgm:prSet presAssocID="{667907C4-0880-4F7E-B527-624C5C69DBB2}" presName="desTx" presStyleLbl="revTx" presStyleIdx="3" presStyleCnt="6">
        <dgm:presLayoutVars/>
      </dgm:prSet>
      <dgm:spPr/>
    </dgm:pt>
    <dgm:pt modelId="{A6DE8297-FD3A-4C3A-8755-239E064E8EB6}" type="pres">
      <dgm:prSet presAssocID="{78865349-BA4A-4B52-96C3-E60B938ADA5B}" presName="sibTrans" presStyleCnt="0"/>
      <dgm:spPr/>
    </dgm:pt>
    <dgm:pt modelId="{CB1F044A-B407-4D99-B033-1E9498DFDCBB}" type="pres">
      <dgm:prSet presAssocID="{D24DBC41-06CC-46BD-8293-A7B0E0A11B80}" presName="compNode" presStyleCnt="0"/>
      <dgm:spPr/>
    </dgm:pt>
    <dgm:pt modelId="{D7494ABD-97DF-454F-BC38-1E66F2E74F1F}" type="pres">
      <dgm:prSet presAssocID="{D24DBC41-06CC-46BD-8293-A7B0E0A11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7DDB4D-B1ED-43A9-AAF9-A1FCF7970ACD}" type="pres">
      <dgm:prSet presAssocID="{D24DBC41-06CC-46BD-8293-A7B0E0A11B80}" presName="iconSpace" presStyleCnt="0"/>
      <dgm:spPr/>
    </dgm:pt>
    <dgm:pt modelId="{19A4ADC7-30E4-4080-A935-CC14D59C8453}" type="pres">
      <dgm:prSet presAssocID="{D24DBC41-06CC-46BD-8293-A7B0E0A11B80}" presName="parTx" presStyleLbl="revTx" presStyleIdx="4" presStyleCnt="6">
        <dgm:presLayoutVars>
          <dgm:chMax val="0"/>
          <dgm:chPref val="0"/>
        </dgm:presLayoutVars>
      </dgm:prSet>
      <dgm:spPr/>
    </dgm:pt>
    <dgm:pt modelId="{7D197639-7C43-43E5-B8FC-A8AA639DA419}" type="pres">
      <dgm:prSet presAssocID="{D24DBC41-06CC-46BD-8293-A7B0E0A11B80}" presName="txSpace" presStyleCnt="0"/>
      <dgm:spPr/>
    </dgm:pt>
    <dgm:pt modelId="{8F2141FD-C02D-4A8F-99BD-0DB7D48F7922}" type="pres">
      <dgm:prSet presAssocID="{D24DBC41-06CC-46BD-8293-A7B0E0A11B80}" presName="desTx" presStyleLbl="revTx" presStyleIdx="5" presStyleCnt="6">
        <dgm:presLayoutVars/>
      </dgm:prSet>
      <dgm:spPr/>
    </dgm:pt>
  </dgm:ptLst>
  <dgm:cxnLst>
    <dgm:cxn modelId="{3F461206-EBF8-4FBF-9815-866B4F2328A8}" srcId="{12E8EC96-073E-4F09-A86F-3CF49066F197}" destId="{61E55401-7E7D-47FE-A666-A19316A3DC1D}" srcOrd="0" destOrd="0" parTransId="{A83C608F-A5C5-4D60-BE51-FEEE3B69E297}" sibTransId="{D80F24EA-FF6F-4802-806D-EEC8ECFE18A3}"/>
    <dgm:cxn modelId="{2B655609-5CF9-4860-BD10-9FFBD4D1F176}" type="presOf" srcId="{E2C9FFAB-D9E0-4387-BBB7-9F454E8DA85C}" destId="{8F2141FD-C02D-4A8F-99BD-0DB7D48F7922}" srcOrd="0" destOrd="1" presId="urn:microsoft.com/office/officeart/2018/5/layout/CenteredIconLabelDescriptionList"/>
    <dgm:cxn modelId="{1BD2B909-8991-4B16-91F3-C4FF6C0D7FFD}" srcId="{61E55401-7E7D-47FE-A666-A19316A3DC1D}" destId="{27CCC07F-4D87-46E8-8A4F-D1AC77329262}" srcOrd="0" destOrd="0" parTransId="{554CD825-53BB-46DF-82D7-59E477DEFFDB}" sibTransId="{0FC5819A-FBFA-4072-8ED9-0480F11AA22A}"/>
    <dgm:cxn modelId="{B300E738-A163-4C2F-A0EB-0133E67F89AB}" type="presOf" srcId="{12E8EC96-073E-4F09-A86F-3CF49066F197}" destId="{690EDF68-2BA0-4C4C-ADA7-7B61BE04A07D}" srcOrd="0" destOrd="0" presId="urn:microsoft.com/office/officeart/2018/5/layout/CenteredIconLabelDescriptionList"/>
    <dgm:cxn modelId="{8CF9FE5C-EC90-4A24-A8BD-5EAEA0D6B6BE}" type="presOf" srcId="{6F93A808-4346-4D03-A8AB-956E40364F50}" destId="{A4D04A72-E8BF-4A73-B766-B6174F4D5151}" srcOrd="0" destOrd="1" presId="urn:microsoft.com/office/officeart/2018/5/layout/CenteredIconLabelDescriptionList"/>
    <dgm:cxn modelId="{F23AF645-E892-4208-B5E5-1DAD6157A1F9}" type="presOf" srcId="{667907C4-0880-4F7E-B527-624C5C69DBB2}" destId="{806AB720-6533-408C-9110-2B983B7FDB77}" srcOrd="0" destOrd="0" presId="urn:microsoft.com/office/officeart/2018/5/layout/CenteredIconLabelDescriptionList"/>
    <dgm:cxn modelId="{84F85354-7BCB-4336-8F63-E2B759A0651F}" srcId="{D24DBC41-06CC-46BD-8293-A7B0E0A11B80}" destId="{20CF61A8-C6CA-4CE0-AB71-C4DAD418CEDE}" srcOrd="0" destOrd="0" parTransId="{4C6CA97C-95FE-4D17-BBD0-E28A9E709137}" sibTransId="{1E4BFABA-D950-4980-999B-7217D127DD91}"/>
    <dgm:cxn modelId="{F8BD0B83-495E-4C83-A69F-67C12F68DF0A}" type="presOf" srcId="{C4BDC110-F0CE-4313-95AC-EDA78DA6D916}" destId="{E8795CF5-4839-4C42-A0B3-1C550FC7B54C}" srcOrd="0" destOrd="0" presId="urn:microsoft.com/office/officeart/2018/5/layout/CenteredIconLabelDescriptionList"/>
    <dgm:cxn modelId="{1F3F5683-59CC-4892-8D9B-88BC75E40A53}" type="presOf" srcId="{D24DBC41-06CC-46BD-8293-A7B0E0A11B80}" destId="{19A4ADC7-30E4-4080-A935-CC14D59C8453}" srcOrd="0" destOrd="0" presId="urn:microsoft.com/office/officeart/2018/5/layout/CenteredIconLabelDescriptionList"/>
    <dgm:cxn modelId="{1209AB98-AA23-4A1D-A51A-034922D640EC}" type="presOf" srcId="{20CF61A8-C6CA-4CE0-AB71-C4DAD418CEDE}" destId="{8F2141FD-C02D-4A8F-99BD-0DB7D48F7922}" srcOrd="0" destOrd="0" presId="urn:microsoft.com/office/officeart/2018/5/layout/CenteredIconLabelDescriptionList"/>
    <dgm:cxn modelId="{0E33379F-001D-4D41-8FBD-3FF15CA47C8F}" srcId="{12E8EC96-073E-4F09-A86F-3CF49066F197}" destId="{D24DBC41-06CC-46BD-8293-A7B0E0A11B80}" srcOrd="2" destOrd="0" parTransId="{9CA9C323-A5BF-46FE-BCB7-EF2307952C92}" sibTransId="{E9CEC605-D137-40F0-AE40-940BBBC86FCA}"/>
    <dgm:cxn modelId="{A141C1A0-B29E-4DB9-BD65-A76982DE7F5F}" srcId="{61E55401-7E7D-47FE-A666-A19316A3DC1D}" destId="{6F93A808-4346-4D03-A8AB-956E40364F50}" srcOrd="1" destOrd="0" parTransId="{BAA692AD-6284-4BCB-8521-11DF40406453}" sibTransId="{00515645-C148-4D97-A5A3-ECD5ED357105}"/>
    <dgm:cxn modelId="{9D000BB9-DA40-4E9C-A847-7A518E5CAD9E}" srcId="{12E8EC96-073E-4F09-A86F-3CF49066F197}" destId="{667907C4-0880-4F7E-B527-624C5C69DBB2}" srcOrd="1" destOrd="0" parTransId="{8D433406-D643-4721-9605-FEA38F3B3CD3}" sibTransId="{78865349-BA4A-4B52-96C3-E60B938ADA5B}"/>
    <dgm:cxn modelId="{71041ABF-28F3-4C3B-8E76-EF949D437D09}" srcId="{667907C4-0880-4F7E-B527-624C5C69DBB2}" destId="{C4BDC110-F0CE-4313-95AC-EDA78DA6D916}" srcOrd="0" destOrd="0" parTransId="{FF971E5F-1DE9-40DA-88DC-11D75D1AB6A4}" sibTransId="{3F5CD637-7AEA-4903-9ECF-827B4EE2BF82}"/>
    <dgm:cxn modelId="{FB6B2BC9-782B-4A31-B261-F0249218F798}" type="presOf" srcId="{61E55401-7E7D-47FE-A666-A19316A3DC1D}" destId="{7E8C2D7C-7EB1-44FB-8854-5516CFD38717}" srcOrd="0" destOrd="0" presId="urn:microsoft.com/office/officeart/2018/5/layout/CenteredIconLabelDescriptionList"/>
    <dgm:cxn modelId="{148305E1-0BD6-4136-B8AF-7EA0C811C527}" type="presOf" srcId="{27CCC07F-4D87-46E8-8A4F-D1AC77329262}" destId="{A4D04A72-E8BF-4A73-B766-B6174F4D5151}" srcOrd="0" destOrd="0" presId="urn:microsoft.com/office/officeart/2018/5/layout/CenteredIconLabelDescriptionList"/>
    <dgm:cxn modelId="{C53989E5-D1BD-4E70-8363-C9146B03BB4D}" srcId="{667907C4-0880-4F7E-B527-624C5C69DBB2}" destId="{E7FA14E9-0D56-4ACA-AE3E-346D7E9D6A98}" srcOrd="1" destOrd="0" parTransId="{A8F4539A-1D2A-40E6-B262-DFE5C609112E}" sibTransId="{53D8C470-425E-40D3-B12B-116B68D8C709}"/>
    <dgm:cxn modelId="{48AF03EC-062D-4F9A-ABED-DC0643EE1EBB}" srcId="{D24DBC41-06CC-46BD-8293-A7B0E0A11B80}" destId="{E2C9FFAB-D9E0-4387-BBB7-9F454E8DA85C}" srcOrd="1" destOrd="0" parTransId="{62FD3987-D6C2-4EE3-985E-381D7A0893D4}" sibTransId="{FF86E614-71D3-4E4D-AEB4-4D78EB6A12B1}"/>
    <dgm:cxn modelId="{A54737ED-BDD0-49A0-AC6D-DAC0A29B01A7}" type="presOf" srcId="{E7FA14E9-0D56-4ACA-AE3E-346D7E9D6A98}" destId="{E8795CF5-4839-4C42-A0B3-1C550FC7B54C}" srcOrd="0" destOrd="1" presId="urn:microsoft.com/office/officeart/2018/5/layout/CenteredIconLabelDescriptionList"/>
    <dgm:cxn modelId="{72C9010D-5D5A-40AC-8EE8-2156159DACA0}" type="presParOf" srcId="{690EDF68-2BA0-4C4C-ADA7-7B61BE04A07D}" destId="{ADF7CCE5-D8D1-489C-BD53-453C9B2CC44B}" srcOrd="0" destOrd="0" presId="urn:microsoft.com/office/officeart/2018/5/layout/CenteredIconLabelDescriptionList"/>
    <dgm:cxn modelId="{527E871C-AA0A-4158-9053-7878694E540F}" type="presParOf" srcId="{ADF7CCE5-D8D1-489C-BD53-453C9B2CC44B}" destId="{58B4D916-4B82-474E-B776-433A69B5DCEE}" srcOrd="0" destOrd="0" presId="urn:microsoft.com/office/officeart/2018/5/layout/CenteredIconLabelDescriptionList"/>
    <dgm:cxn modelId="{77C50001-AF73-4D94-905A-6FF552890D9C}" type="presParOf" srcId="{ADF7CCE5-D8D1-489C-BD53-453C9B2CC44B}" destId="{2DF98BD6-D8AE-46DF-AAD4-9462FF079895}" srcOrd="1" destOrd="0" presId="urn:microsoft.com/office/officeart/2018/5/layout/CenteredIconLabelDescriptionList"/>
    <dgm:cxn modelId="{27A56DD9-C8A1-43B3-9DC6-76F09A3B3BF7}" type="presParOf" srcId="{ADF7CCE5-D8D1-489C-BD53-453C9B2CC44B}" destId="{7E8C2D7C-7EB1-44FB-8854-5516CFD38717}" srcOrd="2" destOrd="0" presId="urn:microsoft.com/office/officeart/2018/5/layout/CenteredIconLabelDescriptionList"/>
    <dgm:cxn modelId="{9F22724D-4875-4F3E-A977-5CBEC9487B14}" type="presParOf" srcId="{ADF7CCE5-D8D1-489C-BD53-453C9B2CC44B}" destId="{3EDBA70B-FB98-423B-A0E5-FB4224F009D4}" srcOrd="3" destOrd="0" presId="urn:microsoft.com/office/officeart/2018/5/layout/CenteredIconLabelDescriptionList"/>
    <dgm:cxn modelId="{7416F4E8-E89F-4E0F-BBA7-8B43B74397EE}" type="presParOf" srcId="{ADF7CCE5-D8D1-489C-BD53-453C9B2CC44B}" destId="{A4D04A72-E8BF-4A73-B766-B6174F4D5151}" srcOrd="4" destOrd="0" presId="urn:microsoft.com/office/officeart/2018/5/layout/CenteredIconLabelDescriptionList"/>
    <dgm:cxn modelId="{9C0612E2-ED23-470F-8B87-FA56691A2336}" type="presParOf" srcId="{690EDF68-2BA0-4C4C-ADA7-7B61BE04A07D}" destId="{B87A2FC8-CC3F-4679-80DE-ED1AB16D781A}" srcOrd="1" destOrd="0" presId="urn:microsoft.com/office/officeart/2018/5/layout/CenteredIconLabelDescriptionList"/>
    <dgm:cxn modelId="{FCC7FF47-4FEF-47DE-89E5-061A0AE85268}" type="presParOf" srcId="{690EDF68-2BA0-4C4C-ADA7-7B61BE04A07D}" destId="{F6B6326A-2549-47BE-BB51-22B2F19BA8DC}" srcOrd="2" destOrd="0" presId="urn:microsoft.com/office/officeart/2018/5/layout/CenteredIconLabelDescriptionList"/>
    <dgm:cxn modelId="{DDA1E011-FFD8-4C50-848D-8FEC607213CD}" type="presParOf" srcId="{F6B6326A-2549-47BE-BB51-22B2F19BA8DC}" destId="{55282143-521E-43D6-9A52-C9E358E28CDC}" srcOrd="0" destOrd="0" presId="urn:microsoft.com/office/officeart/2018/5/layout/CenteredIconLabelDescriptionList"/>
    <dgm:cxn modelId="{141DDB4E-DF92-46EA-B706-18CC3BB26494}" type="presParOf" srcId="{F6B6326A-2549-47BE-BB51-22B2F19BA8DC}" destId="{8FDA5B52-06AE-45C8-A0FC-09A5D3EE4ABF}" srcOrd="1" destOrd="0" presId="urn:microsoft.com/office/officeart/2018/5/layout/CenteredIconLabelDescriptionList"/>
    <dgm:cxn modelId="{CA4C7331-9CE8-4743-8E1C-B658694BD12B}" type="presParOf" srcId="{F6B6326A-2549-47BE-BB51-22B2F19BA8DC}" destId="{806AB720-6533-408C-9110-2B983B7FDB77}" srcOrd="2" destOrd="0" presId="urn:microsoft.com/office/officeart/2018/5/layout/CenteredIconLabelDescriptionList"/>
    <dgm:cxn modelId="{9DC9CAC8-6812-41CC-81B3-B7E38449B201}" type="presParOf" srcId="{F6B6326A-2549-47BE-BB51-22B2F19BA8DC}" destId="{80BABD39-4EE2-48A3-AD0B-D484407D2696}" srcOrd="3" destOrd="0" presId="urn:microsoft.com/office/officeart/2018/5/layout/CenteredIconLabelDescriptionList"/>
    <dgm:cxn modelId="{27BBA2A8-BC95-45FD-8657-9C4B089CEEBA}" type="presParOf" srcId="{F6B6326A-2549-47BE-BB51-22B2F19BA8DC}" destId="{E8795CF5-4839-4C42-A0B3-1C550FC7B54C}" srcOrd="4" destOrd="0" presId="urn:microsoft.com/office/officeart/2018/5/layout/CenteredIconLabelDescriptionList"/>
    <dgm:cxn modelId="{59DC9FDF-F02F-4A21-8983-A6FCB7FDE8E1}" type="presParOf" srcId="{690EDF68-2BA0-4C4C-ADA7-7B61BE04A07D}" destId="{A6DE8297-FD3A-4C3A-8755-239E064E8EB6}" srcOrd="3" destOrd="0" presId="urn:microsoft.com/office/officeart/2018/5/layout/CenteredIconLabelDescriptionList"/>
    <dgm:cxn modelId="{DDDD787B-798D-40DA-A9E2-256767215771}" type="presParOf" srcId="{690EDF68-2BA0-4C4C-ADA7-7B61BE04A07D}" destId="{CB1F044A-B407-4D99-B033-1E9498DFDCBB}" srcOrd="4" destOrd="0" presId="urn:microsoft.com/office/officeart/2018/5/layout/CenteredIconLabelDescriptionList"/>
    <dgm:cxn modelId="{FCA1F721-6030-43DF-A09C-0DD0DC08C71F}" type="presParOf" srcId="{CB1F044A-B407-4D99-B033-1E9498DFDCBB}" destId="{D7494ABD-97DF-454F-BC38-1E66F2E74F1F}" srcOrd="0" destOrd="0" presId="urn:microsoft.com/office/officeart/2018/5/layout/CenteredIconLabelDescriptionList"/>
    <dgm:cxn modelId="{6507CE93-2B68-4AB9-9A8E-BA732BE7A2D7}" type="presParOf" srcId="{CB1F044A-B407-4D99-B033-1E9498DFDCBB}" destId="{5E7DDB4D-B1ED-43A9-AAF9-A1FCF7970ACD}" srcOrd="1" destOrd="0" presId="urn:microsoft.com/office/officeart/2018/5/layout/CenteredIconLabelDescriptionList"/>
    <dgm:cxn modelId="{BB9B16BC-DC15-4C61-9834-752E0986E7FA}" type="presParOf" srcId="{CB1F044A-B407-4D99-B033-1E9498DFDCBB}" destId="{19A4ADC7-30E4-4080-A935-CC14D59C8453}" srcOrd="2" destOrd="0" presId="urn:microsoft.com/office/officeart/2018/5/layout/CenteredIconLabelDescriptionList"/>
    <dgm:cxn modelId="{B07B7D35-DD99-4D5E-849C-7869EBB28689}" type="presParOf" srcId="{CB1F044A-B407-4D99-B033-1E9498DFDCBB}" destId="{7D197639-7C43-43E5-B8FC-A8AA639DA419}" srcOrd="3" destOrd="0" presId="urn:microsoft.com/office/officeart/2018/5/layout/CenteredIconLabelDescriptionList"/>
    <dgm:cxn modelId="{C6AA15B6-A6D2-46A7-9F30-6C236B5DED72}" type="presParOf" srcId="{CB1F044A-B407-4D99-B033-1E9498DFDCBB}" destId="{8F2141FD-C02D-4A8F-99BD-0DB7D48F79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9A6100-E76E-4035-931D-BF1FE610C2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96082-1DD6-4BE5-91A5-07636DE39B4E}">
      <dgm:prSet/>
      <dgm:spPr/>
      <dgm:t>
        <a:bodyPr/>
        <a:lstStyle/>
        <a:p>
          <a:r>
            <a:rPr lang="en-GB" b="1"/>
            <a:t>Challenges:</a:t>
          </a:r>
          <a:endParaRPr lang="en-US"/>
        </a:p>
      </dgm:t>
    </dgm:pt>
    <dgm:pt modelId="{E622428F-A76F-4A6B-B01E-14E8BCC5E455}" type="parTrans" cxnId="{86D32F77-C4AC-4460-9E13-455517D4C221}">
      <dgm:prSet/>
      <dgm:spPr/>
      <dgm:t>
        <a:bodyPr/>
        <a:lstStyle/>
        <a:p>
          <a:endParaRPr lang="en-US"/>
        </a:p>
      </dgm:t>
    </dgm:pt>
    <dgm:pt modelId="{53E8AE20-F60B-45C8-9710-9F8A15BDE5A9}" type="sibTrans" cxnId="{86D32F77-C4AC-4460-9E13-455517D4C221}">
      <dgm:prSet/>
      <dgm:spPr/>
      <dgm:t>
        <a:bodyPr/>
        <a:lstStyle/>
        <a:p>
          <a:endParaRPr lang="en-US"/>
        </a:p>
      </dgm:t>
    </dgm:pt>
    <dgm:pt modelId="{A9A2594B-D8CE-46D7-956F-74988A7EC3AD}">
      <dgm:prSet/>
      <dgm:spPr/>
      <dgm:t>
        <a:bodyPr/>
        <a:lstStyle/>
        <a:p>
          <a:r>
            <a:rPr lang="en-GB" dirty="0"/>
            <a:t>Data imbalance, Clustering issues.</a:t>
          </a:r>
          <a:endParaRPr lang="en-US" dirty="0"/>
        </a:p>
      </dgm:t>
    </dgm:pt>
    <dgm:pt modelId="{B3D41BDE-1D6A-41F3-B0FD-945932BD316A}" type="parTrans" cxnId="{A2A84FA5-3E8B-4EF9-8F69-9F1B29B4E9E9}">
      <dgm:prSet/>
      <dgm:spPr/>
      <dgm:t>
        <a:bodyPr/>
        <a:lstStyle/>
        <a:p>
          <a:endParaRPr lang="en-US"/>
        </a:p>
      </dgm:t>
    </dgm:pt>
    <dgm:pt modelId="{DB4E4DB0-B26F-44D5-82FE-65EAE3C6EC4C}" type="sibTrans" cxnId="{A2A84FA5-3E8B-4EF9-8F69-9F1B29B4E9E9}">
      <dgm:prSet/>
      <dgm:spPr/>
      <dgm:t>
        <a:bodyPr/>
        <a:lstStyle/>
        <a:p>
          <a:endParaRPr lang="en-US"/>
        </a:p>
      </dgm:t>
    </dgm:pt>
    <dgm:pt modelId="{F1DBE30B-8095-4F7B-B3BB-8160E3D02DEA}">
      <dgm:prSet/>
      <dgm:spPr/>
      <dgm:t>
        <a:bodyPr/>
        <a:lstStyle/>
        <a:p>
          <a:r>
            <a:rPr lang="en-GB" dirty="0"/>
            <a:t>Computational overhead for t5Model.</a:t>
          </a:r>
          <a:endParaRPr lang="en-US" dirty="0"/>
        </a:p>
      </dgm:t>
    </dgm:pt>
    <dgm:pt modelId="{28285FA6-9CF6-47C4-A4CF-A8595EFBB58F}" type="parTrans" cxnId="{33B4846A-E682-49CE-AC1A-8EE52BB9A596}">
      <dgm:prSet/>
      <dgm:spPr/>
      <dgm:t>
        <a:bodyPr/>
        <a:lstStyle/>
        <a:p>
          <a:endParaRPr lang="en-US"/>
        </a:p>
      </dgm:t>
    </dgm:pt>
    <dgm:pt modelId="{1B148853-A9AA-4FF8-96D3-0470ABB8F6D9}" type="sibTrans" cxnId="{33B4846A-E682-49CE-AC1A-8EE52BB9A596}">
      <dgm:prSet/>
      <dgm:spPr/>
      <dgm:t>
        <a:bodyPr/>
        <a:lstStyle/>
        <a:p>
          <a:endParaRPr lang="en-US"/>
        </a:p>
      </dgm:t>
    </dgm:pt>
    <dgm:pt modelId="{18417B23-22DF-4351-B7A7-0EDC822C01D2}">
      <dgm:prSet/>
      <dgm:spPr/>
      <dgm:t>
        <a:bodyPr/>
        <a:lstStyle/>
        <a:p>
          <a:r>
            <a:rPr lang="en-GB" b="1"/>
            <a:t>Key Learnings:</a:t>
          </a:r>
          <a:endParaRPr lang="en-US"/>
        </a:p>
      </dgm:t>
    </dgm:pt>
    <dgm:pt modelId="{511B8472-0EC2-40D9-BA42-8519B2396826}" type="parTrans" cxnId="{16DE41ED-CE83-4AE5-A8AB-95D89468DFBE}">
      <dgm:prSet/>
      <dgm:spPr/>
      <dgm:t>
        <a:bodyPr/>
        <a:lstStyle/>
        <a:p>
          <a:endParaRPr lang="en-US"/>
        </a:p>
      </dgm:t>
    </dgm:pt>
    <dgm:pt modelId="{1DDD170B-E34E-421F-A026-42C7549F5E68}" type="sibTrans" cxnId="{16DE41ED-CE83-4AE5-A8AB-95D89468DFBE}">
      <dgm:prSet/>
      <dgm:spPr/>
      <dgm:t>
        <a:bodyPr/>
        <a:lstStyle/>
        <a:p>
          <a:endParaRPr lang="en-US"/>
        </a:p>
      </dgm:t>
    </dgm:pt>
    <dgm:pt modelId="{376331BC-D3A8-49F2-9010-C16FF7155187}">
      <dgm:prSet/>
      <dgm:spPr/>
      <dgm:t>
        <a:bodyPr/>
        <a:lstStyle/>
        <a:p>
          <a:r>
            <a:rPr lang="en-GB"/>
            <a:t>Importance of data cleaning and preprocessing.</a:t>
          </a:r>
          <a:endParaRPr lang="en-US"/>
        </a:p>
      </dgm:t>
    </dgm:pt>
    <dgm:pt modelId="{9BF3EE02-E8B2-4BC2-842B-DD9C243A0723}" type="parTrans" cxnId="{DD696D91-1338-4EBF-A4E2-541FDDD71D90}">
      <dgm:prSet/>
      <dgm:spPr/>
      <dgm:t>
        <a:bodyPr/>
        <a:lstStyle/>
        <a:p>
          <a:endParaRPr lang="en-US"/>
        </a:p>
      </dgm:t>
    </dgm:pt>
    <dgm:pt modelId="{E5DFAF3B-9E0F-4D6F-9A07-51FBC96FC03A}" type="sibTrans" cxnId="{DD696D91-1338-4EBF-A4E2-541FDDD71D90}">
      <dgm:prSet/>
      <dgm:spPr/>
      <dgm:t>
        <a:bodyPr/>
        <a:lstStyle/>
        <a:p>
          <a:endParaRPr lang="en-US"/>
        </a:p>
      </dgm:t>
    </dgm:pt>
    <dgm:pt modelId="{0070D344-D738-45D9-97B3-2959CC161E53}">
      <dgm:prSet/>
      <dgm:spPr/>
      <dgm:t>
        <a:bodyPr/>
        <a:lstStyle/>
        <a:p>
          <a:r>
            <a:rPr lang="en-GB"/>
            <a:t>Combining traditional ML and modern transformers for better insights.</a:t>
          </a:r>
          <a:endParaRPr lang="en-US"/>
        </a:p>
      </dgm:t>
    </dgm:pt>
    <dgm:pt modelId="{BE309735-86E5-481B-A31E-42AC5F5C2BA9}" type="parTrans" cxnId="{B25FFD81-8B75-486E-A8CA-C117B958192D}">
      <dgm:prSet/>
      <dgm:spPr/>
      <dgm:t>
        <a:bodyPr/>
        <a:lstStyle/>
        <a:p>
          <a:endParaRPr lang="en-US"/>
        </a:p>
      </dgm:t>
    </dgm:pt>
    <dgm:pt modelId="{4916D9C4-4765-4AF7-892B-DB61695857C4}" type="sibTrans" cxnId="{B25FFD81-8B75-486E-A8CA-C117B958192D}">
      <dgm:prSet/>
      <dgm:spPr/>
      <dgm:t>
        <a:bodyPr/>
        <a:lstStyle/>
        <a:p>
          <a:endParaRPr lang="en-US"/>
        </a:p>
      </dgm:t>
    </dgm:pt>
    <dgm:pt modelId="{E23B07D1-D446-456A-B4F7-7914DFA72DBA}">
      <dgm:prSet/>
      <dgm:spPr/>
      <dgm:t>
        <a:bodyPr/>
        <a:lstStyle/>
        <a:p>
          <a:r>
            <a:rPr lang="en-GB" b="1"/>
            <a:t>Future Goals</a:t>
          </a:r>
          <a:endParaRPr lang="en-US"/>
        </a:p>
      </dgm:t>
    </dgm:pt>
    <dgm:pt modelId="{45C87DD9-B354-467F-9469-7B4D90A7C0EC}" type="parTrans" cxnId="{08A32CB4-777D-4DB2-8C97-1AE9A1627587}">
      <dgm:prSet/>
      <dgm:spPr/>
      <dgm:t>
        <a:bodyPr/>
        <a:lstStyle/>
        <a:p>
          <a:endParaRPr lang="en-US"/>
        </a:p>
      </dgm:t>
    </dgm:pt>
    <dgm:pt modelId="{60BCE97E-DF4C-4355-BA46-F5DB328C3151}" type="sibTrans" cxnId="{08A32CB4-777D-4DB2-8C97-1AE9A1627587}">
      <dgm:prSet/>
      <dgm:spPr/>
      <dgm:t>
        <a:bodyPr/>
        <a:lstStyle/>
        <a:p>
          <a:endParaRPr lang="en-US"/>
        </a:p>
      </dgm:t>
    </dgm:pt>
    <dgm:pt modelId="{9F213C05-5539-4072-A9B6-0B6A146807A5}">
      <dgm:prSet/>
      <dgm:spPr/>
      <dgm:t>
        <a:bodyPr/>
        <a:lstStyle/>
        <a:p>
          <a:r>
            <a:rPr lang="en-GB" dirty="0"/>
            <a:t>Apply multi-modal analysis combining </a:t>
          </a:r>
          <a:r>
            <a:rPr lang="en-GB" b="1" dirty="0"/>
            <a:t>text</a:t>
          </a:r>
          <a:r>
            <a:rPr lang="en-GB" dirty="0"/>
            <a:t> and </a:t>
          </a:r>
          <a:r>
            <a:rPr lang="en-GB" b="1" dirty="0"/>
            <a:t>images</a:t>
          </a:r>
          <a:endParaRPr lang="en-US" dirty="0"/>
        </a:p>
      </dgm:t>
    </dgm:pt>
    <dgm:pt modelId="{D86C2C43-CB22-4412-B584-F5A9F0260A25}" type="parTrans" cxnId="{3FA4B2DA-ABDE-45F6-A81B-935BBAFF8EA4}">
      <dgm:prSet/>
      <dgm:spPr/>
      <dgm:t>
        <a:bodyPr/>
        <a:lstStyle/>
        <a:p>
          <a:endParaRPr lang="en-US"/>
        </a:p>
      </dgm:t>
    </dgm:pt>
    <dgm:pt modelId="{2471DA2F-95E9-427D-8BBA-379931B98F4A}" type="sibTrans" cxnId="{3FA4B2DA-ABDE-45F6-A81B-935BBAFF8EA4}">
      <dgm:prSet/>
      <dgm:spPr/>
      <dgm:t>
        <a:bodyPr/>
        <a:lstStyle/>
        <a:p>
          <a:endParaRPr lang="en-US"/>
        </a:p>
      </dgm:t>
    </dgm:pt>
    <dgm:pt modelId="{12B67992-667C-4626-890C-3B93B0FEC96A}">
      <dgm:prSet/>
      <dgm:spPr/>
      <dgm:t>
        <a:bodyPr/>
        <a:lstStyle/>
        <a:p>
          <a:r>
            <a:rPr lang="en-GB" dirty="0"/>
            <a:t>Further optimize clustering and transformer-based models.</a:t>
          </a:r>
          <a:endParaRPr lang="en-US" dirty="0"/>
        </a:p>
      </dgm:t>
    </dgm:pt>
    <dgm:pt modelId="{7CF60208-4561-4F32-9D92-E37221A21C2E}" type="parTrans" cxnId="{C44B45AB-B058-485B-AD4B-FA11B3EDC89D}">
      <dgm:prSet/>
      <dgm:spPr/>
      <dgm:t>
        <a:bodyPr/>
        <a:lstStyle/>
        <a:p>
          <a:endParaRPr lang="en-US"/>
        </a:p>
      </dgm:t>
    </dgm:pt>
    <dgm:pt modelId="{FC4DA46E-FE1F-4E89-A84C-CE52F910B6E7}" type="sibTrans" cxnId="{C44B45AB-B058-485B-AD4B-FA11B3EDC89D}">
      <dgm:prSet/>
      <dgm:spPr/>
      <dgm:t>
        <a:bodyPr/>
        <a:lstStyle/>
        <a:p>
          <a:endParaRPr lang="en-US"/>
        </a:p>
      </dgm:t>
    </dgm:pt>
    <dgm:pt modelId="{BE663C5F-28B1-41A6-B1C1-B18845D31F17}" type="pres">
      <dgm:prSet presAssocID="{D29A6100-E76E-4035-931D-BF1FE610C22F}" presName="linear" presStyleCnt="0">
        <dgm:presLayoutVars>
          <dgm:animLvl val="lvl"/>
          <dgm:resizeHandles val="exact"/>
        </dgm:presLayoutVars>
      </dgm:prSet>
      <dgm:spPr/>
    </dgm:pt>
    <dgm:pt modelId="{245BBFC8-A5F9-4201-8A5C-93E6BC057038}" type="pres">
      <dgm:prSet presAssocID="{20F96082-1DD6-4BE5-91A5-07636DE39B4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A603E0B-9896-4AD7-A82B-F4DD796D5EAE}" type="pres">
      <dgm:prSet presAssocID="{53E8AE20-F60B-45C8-9710-9F8A15BDE5A9}" presName="spacer" presStyleCnt="0"/>
      <dgm:spPr/>
    </dgm:pt>
    <dgm:pt modelId="{B13887F5-2FBA-4E95-A366-DFA3D386AF48}" type="pres">
      <dgm:prSet presAssocID="{A9A2594B-D8CE-46D7-956F-74988A7EC3A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CF3118F-D670-49F5-94D6-EA4AA733AC1C}" type="pres">
      <dgm:prSet presAssocID="{DB4E4DB0-B26F-44D5-82FE-65EAE3C6EC4C}" presName="spacer" presStyleCnt="0"/>
      <dgm:spPr/>
    </dgm:pt>
    <dgm:pt modelId="{65E14FAE-2224-4CAC-9D2E-77E65C5E7AF4}" type="pres">
      <dgm:prSet presAssocID="{F1DBE30B-8095-4F7B-B3BB-8160E3D02DE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E8A20A90-F245-488C-85AD-360D910CC319}" type="pres">
      <dgm:prSet presAssocID="{1B148853-A9AA-4FF8-96D3-0470ABB8F6D9}" presName="spacer" presStyleCnt="0"/>
      <dgm:spPr/>
    </dgm:pt>
    <dgm:pt modelId="{24BFEE5C-3584-4197-B445-9623DB2E835F}" type="pres">
      <dgm:prSet presAssocID="{18417B23-22DF-4351-B7A7-0EDC822C01D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EFB3F9-E724-4EBD-A68B-C6D7948CEAF7}" type="pres">
      <dgm:prSet presAssocID="{1DDD170B-E34E-421F-A026-42C7549F5E68}" presName="spacer" presStyleCnt="0"/>
      <dgm:spPr/>
    </dgm:pt>
    <dgm:pt modelId="{79028A16-C2C0-4543-806D-57989F4250CD}" type="pres">
      <dgm:prSet presAssocID="{376331BC-D3A8-49F2-9010-C16FF715518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717A162-3E7F-4EBB-BA81-F5444470CFB4}" type="pres">
      <dgm:prSet presAssocID="{E5DFAF3B-9E0F-4D6F-9A07-51FBC96FC03A}" presName="spacer" presStyleCnt="0"/>
      <dgm:spPr/>
    </dgm:pt>
    <dgm:pt modelId="{00EB0D5C-60A8-4E0F-BB50-59A27D0358F4}" type="pres">
      <dgm:prSet presAssocID="{0070D344-D738-45D9-97B3-2959CC161E5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88C0DD6E-6632-42BA-B136-7F37AFD57D27}" type="pres">
      <dgm:prSet presAssocID="{4916D9C4-4765-4AF7-892B-DB61695857C4}" presName="spacer" presStyleCnt="0"/>
      <dgm:spPr/>
    </dgm:pt>
    <dgm:pt modelId="{A47FDC78-9D99-4B7E-A344-26DF8FFFB62D}" type="pres">
      <dgm:prSet presAssocID="{E23B07D1-D446-456A-B4F7-7914DFA72DB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9051DEE-F4B0-47AD-857A-76B938F812D0}" type="pres">
      <dgm:prSet presAssocID="{60BCE97E-DF4C-4355-BA46-F5DB328C3151}" presName="spacer" presStyleCnt="0"/>
      <dgm:spPr/>
    </dgm:pt>
    <dgm:pt modelId="{05976A72-2CF1-473C-A0C1-732DEEEEF825}" type="pres">
      <dgm:prSet presAssocID="{9F213C05-5539-4072-A9B6-0B6A146807A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B0DB14C-35B2-4DC0-B29A-D2D837461A25}" type="pres">
      <dgm:prSet presAssocID="{2471DA2F-95E9-427D-8BBA-379931B98F4A}" presName="spacer" presStyleCnt="0"/>
      <dgm:spPr/>
    </dgm:pt>
    <dgm:pt modelId="{AC8CE557-9F0D-4F20-A91B-F65388269F39}" type="pres">
      <dgm:prSet presAssocID="{12B67992-667C-4626-890C-3B93B0FEC96A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8C4DC0E-CC4D-4C60-A293-D940D8D2EA5A}" type="presOf" srcId="{E23B07D1-D446-456A-B4F7-7914DFA72DBA}" destId="{A47FDC78-9D99-4B7E-A344-26DF8FFFB62D}" srcOrd="0" destOrd="0" presId="urn:microsoft.com/office/officeart/2005/8/layout/vList2"/>
    <dgm:cxn modelId="{016CB41F-32E0-4234-9352-78801FFE6508}" type="presOf" srcId="{A9A2594B-D8CE-46D7-956F-74988A7EC3AD}" destId="{B13887F5-2FBA-4E95-A366-DFA3D386AF48}" srcOrd="0" destOrd="0" presId="urn:microsoft.com/office/officeart/2005/8/layout/vList2"/>
    <dgm:cxn modelId="{00B3EC33-8931-40E0-A4A4-DACEA06FB8E2}" type="presOf" srcId="{18417B23-22DF-4351-B7A7-0EDC822C01D2}" destId="{24BFEE5C-3584-4197-B445-9623DB2E835F}" srcOrd="0" destOrd="0" presId="urn:microsoft.com/office/officeart/2005/8/layout/vList2"/>
    <dgm:cxn modelId="{927BF15C-DF48-4E7E-95EC-B223972AF40C}" type="presOf" srcId="{376331BC-D3A8-49F2-9010-C16FF7155187}" destId="{79028A16-C2C0-4543-806D-57989F4250CD}" srcOrd="0" destOrd="0" presId="urn:microsoft.com/office/officeart/2005/8/layout/vList2"/>
    <dgm:cxn modelId="{33B4846A-E682-49CE-AC1A-8EE52BB9A596}" srcId="{D29A6100-E76E-4035-931D-BF1FE610C22F}" destId="{F1DBE30B-8095-4F7B-B3BB-8160E3D02DEA}" srcOrd="2" destOrd="0" parTransId="{28285FA6-9CF6-47C4-A4CF-A8595EFBB58F}" sibTransId="{1B148853-A9AA-4FF8-96D3-0470ABB8F6D9}"/>
    <dgm:cxn modelId="{E061D44B-9DD3-4FFE-BE94-B377CFF174F5}" type="presOf" srcId="{20F96082-1DD6-4BE5-91A5-07636DE39B4E}" destId="{245BBFC8-A5F9-4201-8A5C-93E6BC057038}" srcOrd="0" destOrd="0" presId="urn:microsoft.com/office/officeart/2005/8/layout/vList2"/>
    <dgm:cxn modelId="{86D32F77-C4AC-4460-9E13-455517D4C221}" srcId="{D29A6100-E76E-4035-931D-BF1FE610C22F}" destId="{20F96082-1DD6-4BE5-91A5-07636DE39B4E}" srcOrd="0" destOrd="0" parTransId="{E622428F-A76F-4A6B-B01E-14E8BCC5E455}" sibTransId="{53E8AE20-F60B-45C8-9710-9F8A15BDE5A9}"/>
    <dgm:cxn modelId="{31E77A58-CBC8-4F08-BCF2-9B0E47756875}" type="presOf" srcId="{0070D344-D738-45D9-97B3-2959CC161E53}" destId="{00EB0D5C-60A8-4E0F-BB50-59A27D0358F4}" srcOrd="0" destOrd="0" presId="urn:microsoft.com/office/officeart/2005/8/layout/vList2"/>
    <dgm:cxn modelId="{B25FFD81-8B75-486E-A8CA-C117B958192D}" srcId="{D29A6100-E76E-4035-931D-BF1FE610C22F}" destId="{0070D344-D738-45D9-97B3-2959CC161E53}" srcOrd="5" destOrd="0" parTransId="{BE309735-86E5-481B-A31E-42AC5F5C2BA9}" sibTransId="{4916D9C4-4765-4AF7-892B-DB61695857C4}"/>
    <dgm:cxn modelId="{DD696D91-1338-4EBF-A4E2-541FDDD71D90}" srcId="{D29A6100-E76E-4035-931D-BF1FE610C22F}" destId="{376331BC-D3A8-49F2-9010-C16FF7155187}" srcOrd="4" destOrd="0" parTransId="{9BF3EE02-E8B2-4BC2-842B-DD9C243A0723}" sibTransId="{E5DFAF3B-9E0F-4D6F-9A07-51FBC96FC03A}"/>
    <dgm:cxn modelId="{A2A84FA5-3E8B-4EF9-8F69-9F1B29B4E9E9}" srcId="{D29A6100-E76E-4035-931D-BF1FE610C22F}" destId="{A9A2594B-D8CE-46D7-956F-74988A7EC3AD}" srcOrd="1" destOrd="0" parTransId="{B3D41BDE-1D6A-41F3-B0FD-945932BD316A}" sibTransId="{DB4E4DB0-B26F-44D5-82FE-65EAE3C6EC4C}"/>
    <dgm:cxn modelId="{2BB724AA-F991-4814-9A3F-0DDD85AA3A86}" type="presOf" srcId="{F1DBE30B-8095-4F7B-B3BB-8160E3D02DEA}" destId="{65E14FAE-2224-4CAC-9D2E-77E65C5E7AF4}" srcOrd="0" destOrd="0" presId="urn:microsoft.com/office/officeart/2005/8/layout/vList2"/>
    <dgm:cxn modelId="{C44B45AB-B058-485B-AD4B-FA11B3EDC89D}" srcId="{D29A6100-E76E-4035-931D-BF1FE610C22F}" destId="{12B67992-667C-4626-890C-3B93B0FEC96A}" srcOrd="8" destOrd="0" parTransId="{7CF60208-4561-4F32-9D92-E37221A21C2E}" sibTransId="{FC4DA46E-FE1F-4E89-A84C-CE52F910B6E7}"/>
    <dgm:cxn modelId="{08A32CB4-777D-4DB2-8C97-1AE9A1627587}" srcId="{D29A6100-E76E-4035-931D-BF1FE610C22F}" destId="{E23B07D1-D446-456A-B4F7-7914DFA72DBA}" srcOrd="6" destOrd="0" parTransId="{45C87DD9-B354-467F-9469-7B4D90A7C0EC}" sibTransId="{60BCE97E-DF4C-4355-BA46-F5DB328C3151}"/>
    <dgm:cxn modelId="{622971B8-6B86-4C3B-A97C-AE08A3E2E40C}" type="presOf" srcId="{D29A6100-E76E-4035-931D-BF1FE610C22F}" destId="{BE663C5F-28B1-41A6-B1C1-B18845D31F17}" srcOrd="0" destOrd="0" presId="urn:microsoft.com/office/officeart/2005/8/layout/vList2"/>
    <dgm:cxn modelId="{80FF50C7-1A7C-43B7-BF4C-D48B7B9E9381}" type="presOf" srcId="{12B67992-667C-4626-890C-3B93B0FEC96A}" destId="{AC8CE557-9F0D-4F20-A91B-F65388269F39}" srcOrd="0" destOrd="0" presId="urn:microsoft.com/office/officeart/2005/8/layout/vList2"/>
    <dgm:cxn modelId="{3FA4B2DA-ABDE-45F6-A81B-935BBAFF8EA4}" srcId="{D29A6100-E76E-4035-931D-BF1FE610C22F}" destId="{9F213C05-5539-4072-A9B6-0B6A146807A5}" srcOrd="7" destOrd="0" parTransId="{D86C2C43-CB22-4412-B584-F5A9F0260A25}" sibTransId="{2471DA2F-95E9-427D-8BBA-379931B98F4A}"/>
    <dgm:cxn modelId="{16DE41ED-CE83-4AE5-A8AB-95D89468DFBE}" srcId="{D29A6100-E76E-4035-931D-BF1FE610C22F}" destId="{18417B23-22DF-4351-B7A7-0EDC822C01D2}" srcOrd="3" destOrd="0" parTransId="{511B8472-0EC2-40D9-BA42-8519B2396826}" sibTransId="{1DDD170B-E34E-421F-A026-42C7549F5E68}"/>
    <dgm:cxn modelId="{D40A45F6-FC70-4745-93D0-A35E5624DF76}" type="presOf" srcId="{9F213C05-5539-4072-A9B6-0B6A146807A5}" destId="{05976A72-2CF1-473C-A0C1-732DEEEEF825}" srcOrd="0" destOrd="0" presId="urn:microsoft.com/office/officeart/2005/8/layout/vList2"/>
    <dgm:cxn modelId="{744DB0F2-E1CD-43A8-A9A8-B84C4129D0AA}" type="presParOf" srcId="{BE663C5F-28B1-41A6-B1C1-B18845D31F17}" destId="{245BBFC8-A5F9-4201-8A5C-93E6BC057038}" srcOrd="0" destOrd="0" presId="urn:microsoft.com/office/officeart/2005/8/layout/vList2"/>
    <dgm:cxn modelId="{BCBBACD7-28C5-49EB-8652-FFD415427F80}" type="presParOf" srcId="{BE663C5F-28B1-41A6-B1C1-B18845D31F17}" destId="{6A603E0B-9896-4AD7-A82B-F4DD796D5EAE}" srcOrd="1" destOrd="0" presId="urn:microsoft.com/office/officeart/2005/8/layout/vList2"/>
    <dgm:cxn modelId="{F6AEF2CF-51A4-4CF2-A3F1-512E25A57C33}" type="presParOf" srcId="{BE663C5F-28B1-41A6-B1C1-B18845D31F17}" destId="{B13887F5-2FBA-4E95-A366-DFA3D386AF48}" srcOrd="2" destOrd="0" presId="urn:microsoft.com/office/officeart/2005/8/layout/vList2"/>
    <dgm:cxn modelId="{1F52A3F6-CF97-4028-AA68-1551D1A58A02}" type="presParOf" srcId="{BE663C5F-28B1-41A6-B1C1-B18845D31F17}" destId="{6CF3118F-D670-49F5-94D6-EA4AA733AC1C}" srcOrd="3" destOrd="0" presId="urn:microsoft.com/office/officeart/2005/8/layout/vList2"/>
    <dgm:cxn modelId="{3C71EAB0-092C-4DD8-A90C-F7EF151D41C9}" type="presParOf" srcId="{BE663C5F-28B1-41A6-B1C1-B18845D31F17}" destId="{65E14FAE-2224-4CAC-9D2E-77E65C5E7AF4}" srcOrd="4" destOrd="0" presId="urn:microsoft.com/office/officeart/2005/8/layout/vList2"/>
    <dgm:cxn modelId="{29141FCD-588B-4D4A-B14E-76201F9959A7}" type="presParOf" srcId="{BE663C5F-28B1-41A6-B1C1-B18845D31F17}" destId="{E8A20A90-F245-488C-85AD-360D910CC319}" srcOrd="5" destOrd="0" presId="urn:microsoft.com/office/officeart/2005/8/layout/vList2"/>
    <dgm:cxn modelId="{00C823A5-3B84-41C5-91BD-C658EFFA3CD9}" type="presParOf" srcId="{BE663C5F-28B1-41A6-B1C1-B18845D31F17}" destId="{24BFEE5C-3584-4197-B445-9623DB2E835F}" srcOrd="6" destOrd="0" presId="urn:microsoft.com/office/officeart/2005/8/layout/vList2"/>
    <dgm:cxn modelId="{670990B5-9FD8-4896-AAEB-F9B88FDEB94D}" type="presParOf" srcId="{BE663C5F-28B1-41A6-B1C1-B18845D31F17}" destId="{0EEFB3F9-E724-4EBD-A68B-C6D7948CEAF7}" srcOrd="7" destOrd="0" presId="urn:microsoft.com/office/officeart/2005/8/layout/vList2"/>
    <dgm:cxn modelId="{FDE109E6-B2A4-4F73-8040-EED6EFBC23AC}" type="presParOf" srcId="{BE663C5F-28B1-41A6-B1C1-B18845D31F17}" destId="{79028A16-C2C0-4543-806D-57989F4250CD}" srcOrd="8" destOrd="0" presId="urn:microsoft.com/office/officeart/2005/8/layout/vList2"/>
    <dgm:cxn modelId="{1CB7B480-8FB2-4C20-A93B-93458BD88A48}" type="presParOf" srcId="{BE663C5F-28B1-41A6-B1C1-B18845D31F17}" destId="{D717A162-3E7F-4EBB-BA81-F5444470CFB4}" srcOrd="9" destOrd="0" presId="urn:microsoft.com/office/officeart/2005/8/layout/vList2"/>
    <dgm:cxn modelId="{5713BDAB-50B0-41DA-B084-BAB780DAE12F}" type="presParOf" srcId="{BE663C5F-28B1-41A6-B1C1-B18845D31F17}" destId="{00EB0D5C-60A8-4E0F-BB50-59A27D0358F4}" srcOrd="10" destOrd="0" presId="urn:microsoft.com/office/officeart/2005/8/layout/vList2"/>
    <dgm:cxn modelId="{9FE95AB8-2632-4AB8-ABF6-8380933757B8}" type="presParOf" srcId="{BE663C5F-28B1-41A6-B1C1-B18845D31F17}" destId="{88C0DD6E-6632-42BA-B136-7F37AFD57D27}" srcOrd="11" destOrd="0" presId="urn:microsoft.com/office/officeart/2005/8/layout/vList2"/>
    <dgm:cxn modelId="{5B29EC15-9CB0-44D8-AE94-79BBCC498163}" type="presParOf" srcId="{BE663C5F-28B1-41A6-B1C1-B18845D31F17}" destId="{A47FDC78-9D99-4B7E-A344-26DF8FFFB62D}" srcOrd="12" destOrd="0" presId="urn:microsoft.com/office/officeart/2005/8/layout/vList2"/>
    <dgm:cxn modelId="{BB8508EA-122A-46A5-BC76-FE6339CE19F7}" type="presParOf" srcId="{BE663C5F-28B1-41A6-B1C1-B18845D31F17}" destId="{99051DEE-F4B0-47AD-857A-76B938F812D0}" srcOrd="13" destOrd="0" presId="urn:microsoft.com/office/officeart/2005/8/layout/vList2"/>
    <dgm:cxn modelId="{339FFF39-0217-4F12-AD13-D11DB167EB9E}" type="presParOf" srcId="{BE663C5F-28B1-41A6-B1C1-B18845D31F17}" destId="{05976A72-2CF1-473C-A0C1-732DEEEEF825}" srcOrd="14" destOrd="0" presId="urn:microsoft.com/office/officeart/2005/8/layout/vList2"/>
    <dgm:cxn modelId="{08BDBA3D-FE5E-4147-ADD1-4FF21FB044C6}" type="presParOf" srcId="{BE663C5F-28B1-41A6-B1C1-B18845D31F17}" destId="{AB0DB14C-35B2-4DC0-B29A-D2D837461A25}" srcOrd="15" destOrd="0" presId="urn:microsoft.com/office/officeart/2005/8/layout/vList2"/>
    <dgm:cxn modelId="{1BBF4F30-FDD4-4D2B-9A7C-94CF39D4D5D1}" type="presParOf" srcId="{BE663C5F-28B1-41A6-B1C1-B18845D31F17}" destId="{AC8CE557-9F0D-4F20-A91B-F65388269F3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DBE68E-BE3B-4B0D-BB02-18D307E447BD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FD962B-FAF2-4A8F-B8C7-97CEC989396B}">
      <dgm:prSet/>
      <dgm:spPr/>
      <dgm:t>
        <a:bodyPr/>
        <a:lstStyle/>
        <a:p>
          <a:r>
            <a:rPr lang="en-GB" b="1" u="sng" dirty="0"/>
            <a:t>Process Overview:</a:t>
          </a:r>
          <a:endParaRPr lang="en-US" u="sng" dirty="0"/>
        </a:p>
      </dgm:t>
    </dgm:pt>
    <dgm:pt modelId="{596907D8-A54F-43EC-8729-D9D608E14F0A}" type="parTrans" cxnId="{D47573B8-AAAA-46F7-BA38-849AFDEE031F}">
      <dgm:prSet/>
      <dgm:spPr/>
      <dgm:t>
        <a:bodyPr/>
        <a:lstStyle/>
        <a:p>
          <a:endParaRPr lang="en-US"/>
        </a:p>
      </dgm:t>
    </dgm:pt>
    <dgm:pt modelId="{FBAAE0A2-F929-4497-8EB8-7631804A6560}" type="sibTrans" cxnId="{D47573B8-AAAA-46F7-BA38-849AFDEE031F}">
      <dgm:prSet/>
      <dgm:spPr/>
      <dgm:t>
        <a:bodyPr/>
        <a:lstStyle/>
        <a:p>
          <a:endParaRPr lang="en-US"/>
        </a:p>
      </dgm:t>
    </dgm:pt>
    <dgm:pt modelId="{4119A6AF-D5C0-4188-A84B-35B408FF9979}">
      <dgm:prSet/>
      <dgm:spPr/>
      <dgm:t>
        <a:bodyPr/>
        <a:lstStyle/>
        <a:p>
          <a:r>
            <a:rPr lang="en-GB"/>
            <a:t>Data cleaning and preprocessing.</a:t>
          </a:r>
          <a:endParaRPr lang="en-US"/>
        </a:p>
      </dgm:t>
    </dgm:pt>
    <dgm:pt modelId="{287C19CC-3D9D-4A0D-90AD-235CED1C60D5}" type="parTrans" cxnId="{FFA9B95E-6C5E-4EF8-8FAC-5DC28BE0F0E9}">
      <dgm:prSet/>
      <dgm:spPr/>
      <dgm:t>
        <a:bodyPr/>
        <a:lstStyle/>
        <a:p>
          <a:endParaRPr lang="en-US"/>
        </a:p>
      </dgm:t>
    </dgm:pt>
    <dgm:pt modelId="{970D0D95-CA11-4C28-B339-80FCB6799AA3}" type="sibTrans" cxnId="{FFA9B95E-6C5E-4EF8-8FAC-5DC28BE0F0E9}">
      <dgm:prSet/>
      <dgm:spPr/>
      <dgm:t>
        <a:bodyPr/>
        <a:lstStyle/>
        <a:p>
          <a:endParaRPr lang="en-US"/>
        </a:p>
      </dgm:t>
    </dgm:pt>
    <dgm:pt modelId="{1ED03F8B-3C2C-45F8-905F-DE06C4E4039B}">
      <dgm:prSet/>
      <dgm:spPr/>
      <dgm:t>
        <a:bodyPr/>
        <a:lstStyle/>
        <a:p>
          <a:r>
            <a:rPr lang="en-GB" dirty="0"/>
            <a:t>Sentiment analysis.</a:t>
          </a:r>
          <a:endParaRPr lang="en-US" dirty="0"/>
        </a:p>
      </dgm:t>
    </dgm:pt>
    <dgm:pt modelId="{A2EC8AB3-F21F-4FC4-8C34-BDAAD328E47D}" type="parTrans" cxnId="{E7EB00D5-D224-407E-8D91-7BF82FA07DD4}">
      <dgm:prSet/>
      <dgm:spPr/>
      <dgm:t>
        <a:bodyPr/>
        <a:lstStyle/>
        <a:p>
          <a:endParaRPr lang="en-US"/>
        </a:p>
      </dgm:t>
    </dgm:pt>
    <dgm:pt modelId="{3218B124-19C3-4D25-B293-87876F615747}" type="sibTrans" cxnId="{E7EB00D5-D224-407E-8D91-7BF82FA07DD4}">
      <dgm:prSet/>
      <dgm:spPr/>
      <dgm:t>
        <a:bodyPr/>
        <a:lstStyle/>
        <a:p>
          <a:endParaRPr lang="en-US"/>
        </a:p>
      </dgm:t>
    </dgm:pt>
    <dgm:pt modelId="{1345AA7B-2D09-4A79-8262-D8BE9E613D90}">
      <dgm:prSet/>
      <dgm:spPr/>
      <dgm:t>
        <a:bodyPr/>
        <a:lstStyle/>
        <a:p>
          <a:r>
            <a:rPr lang="en-GB"/>
            <a:t>Logistic Regression and Naive Bayes evaluation.</a:t>
          </a:r>
          <a:endParaRPr lang="en-US"/>
        </a:p>
      </dgm:t>
    </dgm:pt>
    <dgm:pt modelId="{E77C45BC-23B1-468E-B491-119CDB7F6431}" type="parTrans" cxnId="{5B0BE238-3C6A-4166-896D-6C74281D730A}">
      <dgm:prSet/>
      <dgm:spPr/>
      <dgm:t>
        <a:bodyPr/>
        <a:lstStyle/>
        <a:p>
          <a:endParaRPr lang="en-US"/>
        </a:p>
      </dgm:t>
    </dgm:pt>
    <dgm:pt modelId="{A897AFE9-AA47-47C2-90EA-39F8E6FD4D69}" type="sibTrans" cxnId="{5B0BE238-3C6A-4166-896D-6C74281D730A}">
      <dgm:prSet/>
      <dgm:spPr/>
      <dgm:t>
        <a:bodyPr/>
        <a:lstStyle/>
        <a:p>
          <a:endParaRPr lang="en-US"/>
        </a:p>
      </dgm:t>
    </dgm:pt>
    <dgm:pt modelId="{49F10EF5-BFBE-4E86-BB53-9D53DB39A1B8}">
      <dgm:prSet/>
      <dgm:spPr/>
      <dgm:t>
        <a:bodyPr/>
        <a:lstStyle/>
        <a:p>
          <a:r>
            <a:rPr lang="en-GB"/>
            <a:t>KMeans clustering visualization.</a:t>
          </a:r>
          <a:endParaRPr lang="en-US"/>
        </a:p>
      </dgm:t>
    </dgm:pt>
    <dgm:pt modelId="{E495F587-8955-4CA8-891F-FC19741BA220}" type="parTrans" cxnId="{5983E7C9-6CC9-4928-8D63-63782A523CD8}">
      <dgm:prSet/>
      <dgm:spPr/>
      <dgm:t>
        <a:bodyPr/>
        <a:lstStyle/>
        <a:p>
          <a:endParaRPr lang="en-US"/>
        </a:p>
      </dgm:t>
    </dgm:pt>
    <dgm:pt modelId="{A8793AA3-35C9-4398-9358-920214F751E8}" type="sibTrans" cxnId="{5983E7C9-6CC9-4928-8D63-63782A523CD8}">
      <dgm:prSet/>
      <dgm:spPr/>
      <dgm:t>
        <a:bodyPr/>
        <a:lstStyle/>
        <a:p>
          <a:endParaRPr lang="en-US"/>
        </a:p>
      </dgm:t>
    </dgm:pt>
    <dgm:pt modelId="{A680D01D-D0A9-4D16-9B02-6CC6892E7A11}">
      <dgm:prSet/>
      <dgm:spPr/>
      <dgm:t>
        <a:bodyPr/>
        <a:lstStyle/>
        <a:p>
          <a:r>
            <a:rPr lang="en-GB" dirty="0"/>
            <a:t>Advanced analysis with T5Model and also finetuned it.</a:t>
          </a:r>
          <a:endParaRPr lang="en-US" dirty="0"/>
        </a:p>
      </dgm:t>
    </dgm:pt>
    <dgm:pt modelId="{F5F69B25-166C-4AF3-8490-3BD208A4ACCF}" type="parTrans" cxnId="{D0804B48-F008-4558-8094-959D84DA18A8}">
      <dgm:prSet/>
      <dgm:spPr/>
      <dgm:t>
        <a:bodyPr/>
        <a:lstStyle/>
        <a:p>
          <a:endParaRPr lang="en-US"/>
        </a:p>
      </dgm:t>
    </dgm:pt>
    <dgm:pt modelId="{D0415C2A-9B55-464F-B863-C4ED357EDE4D}" type="sibTrans" cxnId="{D0804B48-F008-4558-8094-959D84DA18A8}">
      <dgm:prSet/>
      <dgm:spPr/>
      <dgm:t>
        <a:bodyPr/>
        <a:lstStyle/>
        <a:p>
          <a:endParaRPr lang="en-US"/>
        </a:p>
      </dgm:t>
    </dgm:pt>
    <dgm:pt modelId="{82A63AB8-3147-4551-9E91-1F133156E5D9}">
      <dgm:prSet/>
      <dgm:spPr/>
      <dgm:t>
        <a:bodyPr/>
        <a:lstStyle/>
        <a:p>
          <a:r>
            <a:rPr lang="en-GB" b="1" u="sng" dirty="0"/>
            <a:t>Key Results:</a:t>
          </a:r>
          <a:endParaRPr lang="en-US" u="sng" dirty="0"/>
        </a:p>
      </dgm:t>
    </dgm:pt>
    <dgm:pt modelId="{BD583C83-A146-415F-9598-B779FF4DFC65}" type="parTrans" cxnId="{200B42DB-D9B2-418D-89DE-39288C9FB8AE}">
      <dgm:prSet/>
      <dgm:spPr/>
      <dgm:t>
        <a:bodyPr/>
        <a:lstStyle/>
        <a:p>
          <a:endParaRPr lang="en-US"/>
        </a:p>
      </dgm:t>
    </dgm:pt>
    <dgm:pt modelId="{D61F7ACF-3C2B-4BB2-808C-B4C48BC0D7BE}" type="sibTrans" cxnId="{200B42DB-D9B2-418D-89DE-39288C9FB8AE}">
      <dgm:prSet/>
      <dgm:spPr/>
      <dgm:t>
        <a:bodyPr/>
        <a:lstStyle/>
        <a:p>
          <a:endParaRPr lang="en-US"/>
        </a:p>
      </dgm:t>
    </dgm:pt>
    <dgm:pt modelId="{70195488-C21E-4EE3-B4F2-C5CA2104523D}">
      <dgm:prSet/>
      <dgm:spPr/>
      <dgm:t>
        <a:bodyPr/>
        <a:lstStyle/>
        <a:p>
          <a:r>
            <a:rPr lang="en-GB" dirty="0"/>
            <a:t>Best performance with T5Model.</a:t>
          </a:r>
          <a:endParaRPr lang="en-US" dirty="0"/>
        </a:p>
      </dgm:t>
    </dgm:pt>
    <dgm:pt modelId="{1F33A1A7-BC71-4F8D-B261-3BA5ACEA316B}" type="parTrans" cxnId="{25686224-7EAF-474A-8D64-6E8311A85189}">
      <dgm:prSet/>
      <dgm:spPr/>
      <dgm:t>
        <a:bodyPr/>
        <a:lstStyle/>
        <a:p>
          <a:endParaRPr lang="en-US"/>
        </a:p>
      </dgm:t>
    </dgm:pt>
    <dgm:pt modelId="{04394ACF-0D97-41BD-8B18-F257C0C73FB7}" type="sibTrans" cxnId="{25686224-7EAF-474A-8D64-6E8311A85189}">
      <dgm:prSet/>
      <dgm:spPr/>
      <dgm:t>
        <a:bodyPr/>
        <a:lstStyle/>
        <a:p>
          <a:endParaRPr lang="en-US"/>
        </a:p>
      </dgm:t>
    </dgm:pt>
    <dgm:pt modelId="{8AF7AD2B-CA2D-455D-9FD6-4DD358A564DD}">
      <dgm:prSet/>
      <dgm:spPr/>
      <dgm:t>
        <a:bodyPr/>
        <a:lstStyle/>
        <a:p>
          <a:r>
            <a:rPr lang="en-GB"/>
            <a:t>Insightful summaries for clusters.</a:t>
          </a:r>
          <a:endParaRPr lang="en-US"/>
        </a:p>
      </dgm:t>
    </dgm:pt>
    <dgm:pt modelId="{9830F66F-A033-4852-8A84-1C88CF1C5E68}" type="parTrans" cxnId="{0CC57535-F2FB-41C8-87FC-E76FCC9D3A7F}">
      <dgm:prSet/>
      <dgm:spPr/>
      <dgm:t>
        <a:bodyPr/>
        <a:lstStyle/>
        <a:p>
          <a:endParaRPr lang="en-US"/>
        </a:p>
      </dgm:t>
    </dgm:pt>
    <dgm:pt modelId="{17232831-D56F-4C36-9914-8D24B323926F}" type="sibTrans" cxnId="{0CC57535-F2FB-41C8-87FC-E76FCC9D3A7F}">
      <dgm:prSet/>
      <dgm:spPr/>
      <dgm:t>
        <a:bodyPr/>
        <a:lstStyle/>
        <a:p>
          <a:endParaRPr lang="en-US"/>
        </a:p>
      </dgm:t>
    </dgm:pt>
    <dgm:pt modelId="{3CE2DB36-5C80-4D57-B6BB-1BB432BBF498}" type="pres">
      <dgm:prSet presAssocID="{B6DBE68E-BE3B-4B0D-BB02-18D307E447BD}" presName="vert0" presStyleCnt="0">
        <dgm:presLayoutVars>
          <dgm:dir/>
          <dgm:animOne val="branch"/>
          <dgm:animLvl val="lvl"/>
        </dgm:presLayoutVars>
      </dgm:prSet>
      <dgm:spPr/>
    </dgm:pt>
    <dgm:pt modelId="{9143801C-C68E-4E65-A5E2-C04E8533C4BD}" type="pres">
      <dgm:prSet presAssocID="{C0FD962B-FAF2-4A8F-B8C7-97CEC989396B}" presName="thickLine" presStyleLbl="alignNode1" presStyleIdx="0" presStyleCnt="9"/>
      <dgm:spPr/>
    </dgm:pt>
    <dgm:pt modelId="{BFCF52DF-0B2C-4F40-B66F-95060D6EA4FC}" type="pres">
      <dgm:prSet presAssocID="{C0FD962B-FAF2-4A8F-B8C7-97CEC989396B}" presName="horz1" presStyleCnt="0"/>
      <dgm:spPr/>
    </dgm:pt>
    <dgm:pt modelId="{9DF6A7E7-8C2D-4AD4-BD95-26C6C7B84FA0}" type="pres">
      <dgm:prSet presAssocID="{C0FD962B-FAF2-4A8F-B8C7-97CEC989396B}" presName="tx1" presStyleLbl="revTx" presStyleIdx="0" presStyleCnt="9"/>
      <dgm:spPr/>
    </dgm:pt>
    <dgm:pt modelId="{AE8E66D1-EB48-4611-B36F-62EA7268CA7B}" type="pres">
      <dgm:prSet presAssocID="{C0FD962B-FAF2-4A8F-B8C7-97CEC989396B}" presName="vert1" presStyleCnt="0"/>
      <dgm:spPr/>
    </dgm:pt>
    <dgm:pt modelId="{6EDF00BB-221D-49CA-854E-633550989FBC}" type="pres">
      <dgm:prSet presAssocID="{4119A6AF-D5C0-4188-A84B-35B408FF9979}" presName="thickLine" presStyleLbl="alignNode1" presStyleIdx="1" presStyleCnt="9"/>
      <dgm:spPr/>
    </dgm:pt>
    <dgm:pt modelId="{615E4993-A0F6-4D09-A0D5-E1CE0937587A}" type="pres">
      <dgm:prSet presAssocID="{4119A6AF-D5C0-4188-A84B-35B408FF9979}" presName="horz1" presStyleCnt="0"/>
      <dgm:spPr/>
    </dgm:pt>
    <dgm:pt modelId="{B1F2B6E5-0D2C-4E9E-B82F-1FF87CADFB67}" type="pres">
      <dgm:prSet presAssocID="{4119A6AF-D5C0-4188-A84B-35B408FF9979}" presName="tx1" presStyleLbl="revTx" presStyleIdx="1" presStyleCnt="9"/>
      <dgm:spPr/>
    </dgm:pt>
    <dgm:pt modelId="{392DEEEF-D62D-4CBA-A689-AEAECE575388}" type="pres">
      <dgm:prSet presAssocID="{4119A6AF-D5C0-4188-A84B-35B408FF9979}" presName="vert1" presStyleCnt="0"/>
      <dgm:spPr/>
    </dgm:pt>
    <dgm:pt modelId="{CEED0A11-92EE-4C9E-8673-7B5C2C4AF95D}" type="pres">
      <dgm:prSet presAssocID="{1ED03F8B-3C2C-45F8-905F-DE06C4E4039B}" presName="thickLine" presStyleLbl="alignNode1" presStyleIdx="2" presStyleCnt="9"/>
      <dgm:spPr/>
    </dgm:pt>
    <dgm:pt modelId="{A994546A-95CA-482F-8A5A-2155B81A8C00}" type="pres">
      <dgm:prSet presAssocID="{1ED03F8B-3C2C-45F8-905F-DE06C4E4039B}" presName="horz1" presStyleCnt="0"/>
      <dgm:spPr/>
    </dgm:pt>
    <dgm:pt modelId="{68163D91-4A5B-4060-B3E5-3595BAA4CAE7}" type="pres">
      <dgm:prSet presAssocID="{1ED03F8B-3C2C-45F8-905F-DE06C4E4039B}" presName="tx1" presStyleLbl="revTx" presStyleIdx="2" presStyleCnt="9"/>
      <dgm:spPr/>
    </dgm:pt>
    <dgm:pt modelId="{BFCCA7CD-0B44-42E6-AB64-F3557B5D2CB7}" type="pres">
      <dgm:prSet presAssocID="{1ED03F8B-3C2C-45F8-905F-DE06C4E4039B}" presName="vert1" presStyleCnt="0"/>
      <dgm:spPr/>
    </dgm:pt>
    <dgm:pt modelId="{D05E65EF-D001-442D-89EF-7CAEE42DC0A2}" type="pres">
      <dgm:prSet presAssocID="{1345AA7B-2D09-4A79-8262-D8BE9E613D90}" presName="thickLine" presStyleLbl="alignNode1" presStyleIdx="3" presStyleCnt="9"/>
      <dgm:spPr/>
    </dgm:pt>
    <dgm:pt modelId="{4811B58E-E58A-4B4D-9E6E-F5DAF905253F}" type="pres">
      <dgm:prSet presAssocID="{1345AA7B-2D09-4A79-8262-D8BE9E613D90}" presName="horz1" presStyleCnt="0"/>
      <dgm:spPr/>
    </dgm:pt>
    <dgm:pt modelId="{03B64FC8-463B-4A7E-954B-00112D2773FE}" type="pres">
      <dgm:prSet presAssocID="{1345AA7B-2D09-4A79-8262-D8BE9E613D90}" presName="tx1" presStyleLbl="revTx" presStyleIdx="3" presStyleCnt="9"/>
      <dgm:spPr/>
    </dgm:pt>
    <dgm:pt modelId="{66CC8A87-6B36-4C6E-956A-2E04D19B02E2}" type="pres">
      <dgm:prSet presAssocID="{1345AA7B-2D09-4A79-8262-D8BE9E613D90}" presName="vert1" presStyleCnt="0"/>
      <dgm:spPr/>
    </dgm:pt>
    <dgm:pt modelId="{8C5B89E8-3E97-4C08-905E-92E1CD072E10}" type="pres">
      <dgm:prSet presAssocID="{49F10EF5-BFBE-4E86-BB53-9D53DB39A1B8}" presName="thickLine" presStyleLbl="alignNode1" presStyleIdx="4" presStyleCnt="9"/>
      <dgm:spPr/>
    </dgm:pt>
    <dgm:pt modelId="{748767AE-E7EF-4A1B-A722-7A268DBFF037}" type="pres">
      <dgm:prSet presAssocID="{49F10EF5-BFBE-4E86-BB53-9D53DB39A1B8}" presName="horz1" presStyleCnt="0"/>
      <dgm:spPr/>
    </dgm:pt>
    <dgm:pt modelId="{50DD594B-5940-4948-96DB-9E8F7C0F8A91}" type="pres">
      <dgm:prSet presAssocID="{49F10EF5-BFBE-4E86-BB53-9D53DB39A1B8}" presName="tx1" presStyleLbl="revTx" presStyleIdx="4" presStyleCnt="9"/>
      <dgm:spPr/>
    </dgm:pt>
    <dgm:pt modelId="{9865199A-6A3E-4078-BFE1-7319C7A1F1F1}" type="pres">
      <dgm:prSet presAssocID="{49F10EF5-BFBE-4E86-BB53-9D53DB39A1B8}" presName="vert1" presStyleCnt="0"/>
      <dgm:spPr/>
    </dgm:pt>
    <dgm:pt modelId="{2D3F4EAF-3327-4602-AD33-D5D94BB325FB}" type="pres">
      <dgm:prSet presAssocID="{A680D01D-D0A9-4D16-9B02-6CC6892E7A11}" presName="thickLine" presStyleLbl="alignNode1" presStyleIdx="5" presStyleCnt="9"/>
      <dgm:spPr/>
    </dgm:pt>
    <dgm:pt modelId="{DEF7CD24-8DE4-4DC3-9DEC-FD0E2651B3B4}" type="pres">
      <dgm:prSet presAssocID="{A680D01D-D0A9-4D16-9B02-6CC6892E7A11}" presName="horz1" presStyleCnt="0"/>
      <dgm:spPr/>
    </dgm:pt>
    <dgm:pt modelId="{EF32A11F-9139-4CBA-BC3B-C2BD6FF808E9}" type="pres">
      <dgm:prSet presAssocID="{A680D01D-D0A9-4D16-9B02-6CC6892E7A11}" presName="tx1" presStyleLbl="revTx" presStyleIdx="5" presStyleCnt="9"/>
      <dgm:spPr/>
    </dgm:pt>
    <dgm:pt modelId="{FC6DB1DA-AE6E-4FD3-A8C5-4E3542DE8D52}" type="pres">
      <dgm:prSet presAssocID="{A680D01D-D0A9-4D16-9B02-6CC6892E7A11}" presName="vert1" presStyleCnt="0"/>
      <dgm:spPr/>
    </dgm:pt>
    <dgm:pt modelId="{8EB7EFCC-1E40-4C7E-93DA-69565318E278}" type="pres">
      <dgm:prSet presAssocID="{82A63AB8-3147-4551-9E91-1F133156E5D9}" presName="thickLine" presStyleLbl="alignNode1" presStyleIdx="6" presStyleCnt="9"/>
      <dgm:spPr/>
    </dgm:pt>
    <dgm:pt modelId="{0501B0AF-6A54-468C-9385-7C8F8495FB1E}" type="pres">
      <dgm:prSet presAssocID="{82A63AB8-3147-4551-9E91-1F133156E5D9}" presName="horz1" presStyleCnt="0"/>
      <dgm:spPr/>
    </dgm:pt>
    <dgm:pt modelId="{7E8E01DB-68BD-4B6E-8E14-05043C5AD380}" type="pres">
      <dgm:prSet presAssocID="{82A63AB8-3147-4551-9E91-1F133156E5D9}" presName="tx1" presStyleLbl="revTx" presStyleIdx="6" presStyleCnt="9"/>
      <dgm:spPr/>
    </dgm:pt>
    <dgm:pt modelId="{F193F632-5B29-4613-B998-1E4AC9BCE5CB}" type="pres">
      <dgm:prSet presAssocID="{82A63AB8-3147-4551-9E91-1F133156E5D9}" presName="vert1" presStyleCnt="0"/>
      <dgm:spPr/>
    </dgm:pt>
    <dgm:pt modelId="{F6C3E8B6-070F-4137-959F-36BA3D39909D}" type="pres">
      <dgm:prSet presAssocID="{70195488-C21E-4EE3-B4F2-C5CA2104523D}" presName="thickLine" presStyleLbl="alignNode1" presStyleIdx="7" presStyleCnt="9"/>
      <dgm:spPr/>
    </dgm:pt>
    <dgm:pt modelId="{5792E02B-C252-4617-82D8-47923CB92491}" type="pres">
      <dgm:prSet presAssocID="{70195488-C21E-4EE3-B4F2-C5CA2104523D}" presName="horz1" presStyleCnt="0"/>
      <dgm:spPr/>
    </dgm:pt>
    <dgm:pt modelId="{2A2927DC-734D-488B-BFA4-ECBFF36804C4}" type="pres">
      <dgm:prSet presAssocID="{70195488-C21E-4EE3-B4F2-C5CA2104523D}" presName="tx1" presStyleLbl="revTx" presStyleIdx="7" presStyleCnt="9"/>
      <dgm:spPr/>
    </dgm:pt>
    <dgm:pt modelId="{B2B6E218-863F-4303-821D-D1F9E26EDD4D}" type="pres">
      <dgm:prSet presAssocID="{70195488-C21E-4EE3-B4F2-C5CA2104523D}" presName="vert1" presStyleCnt="0"/>
      <dgm:spPr/>
    </dgm:pt>
    <dgm:pt modelId="{8B6DCD05-8251-47FF-AFE6-B4B563D3142F}" type="pres">
      <dgm:prSet presAssocID="{8AF7AD2B-CA2D-455D-9FD6-4DD358A564DD}" presName="thickLine" presStyleLbl="alignNode1" presStyleIdx="8" presStyleCnt="9"/>
      <dgm:spPr/>
    </dgm:pt>
    <dgm:pt modelId="{878DF7FC-80B7-4383-9618-59F6D5FFB6AA}" type="pres">
      <dgm:prSet presAssocID="{8AF7AD2B-CA2D-455D-9FD6-4DD358A564DD}" presName="horz1" presStyleCnt="0"/>
      <dgm:spPr/>
    </dgm:pt>
    <dgm:pt modelId="{1289E5D6-42D5-4E2D-931A-8AADC17C9124}" type="pres">
      <dgm:prSet presAssocID="{8AF7AD2B-CA2D-455D-9FD6-4DD358A564DD}" presName="tx1" presStyleLbl="revTx" presStyleIdx="8" presStyleCnt="9"/>
      <dgm:spPr/>
    </dgm:pt>
    <dgm:pt modelId="{6234A457-0DF7-4F2C-9CCA-82465E6358B9}" type="pres">
      <dgm:prSet presAssocID="{8AF7AD2B-CA2D-455D-9FD6-4DD358A564DD}" presName="vert1" presStyleCnt="0"/>
      <dgm:spPr/>
    </dgm:pt>
  </dgm:ptLst>
  <dgm:cxnLst>
    <dgm:cxn modelId="{25686224-7EAF-474A-8D64-6E8311A85189}" srcId="{B6DBE68E-BE3B-4B0D-BB02-18D307E447BD}" destId="{70195488-C21E-4EE3-B4F2-C5CA2104523D}" srcOrd="7" destOrd="0" parTransId="{1F33A1A7-BC71-4F8D-B261-3BA5ACEA316B}" sibTransId="{04394ACF-0D97-41BD-8B18-F257C0C73FB7}"/>
    <dgm:cxn modelId="{0CC57535-F2FB-41C8-87FC-E76FCC9D3A7F}" srcId="{B6DBE68E-BE3B-4B0D-BB02-18D307E447BD}" destId="{8AF7AD2B-CA2D-455D-9FD6-4DD358A564DD}" srcOrd="8" destOrd="0" parTransId="{9830F66F-A033-4852-8A84-1C88CF1C5E68}" sibTransId="{17232831-D56F-4C36-9914-8D24B323926F}"/>
    <dgm:cxn modelId="{5B0BE238-3C6A-4166-896D-6C74281D730A}" srcId="{B6DBE68E-BE3B-4B0D-BB02-18D307E447BD}" destId="{1345AA7B-2D09-4A79-8262-D8BE9E613D90}" srcOrd="3" destOrd="0" parTransId="{E77C45BC-23B1-468E-B491-119CDB7F6431}" sibTransId="{A897AFE9-AA47-47C2-90EA-39F8E6FD4D69}"/>
    <dgm:cxn modelId="{74156C3A-E03F-435B-ABED-73E43931AB59}" type="presOf" srcId="{8AF7AD2B-CA2D-455D-9FD6-4DD358A564DD}" destId="{1289E5D6-42D5-4E2D-931A-8AADC17C9124}" srcOrd="0" destOrd="0" presId="urn:microsoft.com/office/officeart/2008/layout/LinedList"/>
    <dgm:cxn modelId="{FFA9B95E-6C5E-4EF8-8FAC-5DC28BE0F0E9}" srcId="{B6DBE68E-BE3B-4B0D-BB02-18D307E447BD}" destId="{4119A6AF-D5C0-4188-A84B-35B408FF9979}" srcOrd="1" destOrd="0" parTransId="{287C19CC-3D9D-4A0D-90AD-235CED1C60D5}" sibTransId="{970D0D95-CA11-4C28-B339-80FCB6799AA3}"/>
    <dgm:cxn modelId="{8225CA61-84CB-4647-8FA3-5C15D4EB0621}" type="presOf" srcId="{A680D01D-D0A9-4D16-9B02-6CC6892E7A11}" destId="{EF32A11F-9139-4CBA-BC3B-C2BD6FF808E9}" srcOrd="0" destOrd="0" presId="urn:microsoft.com/office/officeart/2008/layout/LinedList"/>
    <dgm:cxn modelId="{D0804B48-F008-4558-8094-959D84DA18A8}" srcId="{B6DBE68E-BE3B-4B0D-BB02-18D307E447BD}" destId="{A680D01D-D0A9-4D16-9B02-6CC6892E7A11}" srcOrd="5" destOrd="0" parTransId="{F5F69B25-166C-4AF3-8490-3BD208A4ACCF}" sibTransId="{D0415C2A-9B55-464F-B863-C4ED357EDE4D}"/>
    <dgm:cxn modelId="{293EDD68-F6AF-4677-BFCE-9D629729825E}" type="presOf" srcId="{82A63AB8-3147-4551-9E91-1F133156E5D9}" destId="{7E8E01DB-68BD-4B6E-8E14-05043C5AD380}" srcOrd="0" destOrd="0" presId="urn:microsoft.com/office/officeart/2008/layout/LinedList"/>
    <dgm:cxn modelId="{E9997769-DE31-4A30-911B-9C6C07A39F0B}" type="presOf" srcId="{1ED03F8B-3C2C-45F8-905F-DE06C4E4039B}" destId="{68163D91-4A5B-4060-B3E5-3595BAA4CAE7}" srcOrd="0" destOrd="0" presId="urn:microsoft.com/office/officeart/2008/layout/LinedList"/>
    <dgm:cxn modelId="{D7DB2553-6E1E-4DF0-9F95-E81EA7428BD1}" type="presOf" srcId="{B6DBE68E-BE3B-4B0D-BB02-18D307E447BD}" destId="{3CE2DB36-5C80-4D57-B6BB-1BB432BBF498}" srcOrd="0" destOrd="0" presId="urn:microsoft.com/office/officeart/2008/layout/LinedList"/>
    <dgm:cxn modelId="{2666F975-36D9-4CC7-B172-72FB45A461FA}" type="presOf" srcId="{49F10EF5-BFBE-4E86-BB53-9D53DB39A1B8}" destId="{50DD594B-5940-4948-96DB-9E8F7C0F8A91}" srcOrd="0" destOrd="0" presId="urn:microsoft.com/office/officeart/2008/layout/LinedList"/>
    <dgm:cxn modelId="{1E7C2157-F770-4AC7-82F4-36A2C545A980}" type="presOf" srcId="{70195488-C21E-4EE3-B4F2-C5CA2104523D}" destId="{2A2927DC-734D-488B-BFA4-ECBFF36804C4}" srcOrd="0" destOrd="0" presId="urn:microsoft.com/office/officeart/2008/layout/LinedList"/>
    <dgm:cxn modelId="{4E7AF082-23AF-42EF-A3B6-A5C03BE970AE}" type="presOf" srcId="{1345AA7B-2D09-4A79-8262-D8BE9E613D90}" destId="{03B64FC8-463B-4A7E-954B-00112D2773FE}" srcOrd="0" destOrd="0" presId="urn:microsoft.com/office/officeart/2008/layout/LinedList"/>
    <dgm:cxn modelId="{1CFB7894-FA27-4486-9BB3-8F3B16A8550B}" type="presOf" srcId="{4119A6AF-D5C0-4188-A84B-35B408FF9979}" destId="{B1F2B6E5-0D2C-4E9E-B82F-1FF87CADFB67}" srcOrd="0" destOrd="0" presId="urn:microsoft.com/office/officeart/2008/layout/LinedList"/>
    <dgm:cxn modelId="{C367F39E-AB4A-41F1-8918-6D51D88A6ADA}" type="presOf" srcId="{C0FD962B-FAF2-4A8F-B8C7-97CEC989396B}" destId="{9DF6A7E7-8C2D-4AD4-BD95-26C6C7B84FA0}" srcOrd="0" destOrd="0" presId="urn:microsoft.com/office/officeart/2008/layout/LinedList"/>
    <dgm:cxn modelId="{D47573B8-AAAA-46F7-BA38-849AFDEE031F}" srcId="{B6DBE68E-BE3B-4B0D-BB02-18D307E447BD}" destId="{C0FD962B-FAF2-4A8F-B8C7-97CEC989396B}" srcOrd="0" destOrd="0" parTransId="{596907D8-A54F-43EC-8729-D9D608E14F0A}" sibTransId="{FBAAE0A2-F929-4497-8EB8-7631804A6560}"/>
    <dgm:cxn modelId="{5983E7C9-6CC9-4928-8D63-63782A523CD8}" srcId="{B6DBE68E-BE3B-4B0D-BB02-18D307E447BD}" destId="{49F10EF5-BFBE-4E86-BB53-9D53DB39A1B8}" srcOrd="4" destOrd="0" parTransId="{E495F587-8955-4CA8-891F-FC19741BA220}" sibTransId="{A8793AA3-35C9-4398-9358-920214F751E8}"/>
    <dgm:cxn modelId="{E7EB00D5-D224-407E-8D91-7BF82FA07DD4}" srcId="{B6DBE68E-BE3B-4B0D-BB02-18D307E447BD}" destId="{1ED03F8B-3C2C-45F8-905F-DE06C4E4039B}" srcOrd="2" destOrd="0" parTransId="{A2EC8AB3-F21F-4FC4-8C34-BDAAD328E47D}" sibTransId="{3218B124-19C3-4D25-B293-87876F615747}"/>
    <dgm:cxn modelId="{200B42DB-D9B2-418D-89DE-39288C9FB8AE}" srcId="{B6DBE68E-BE3B-4B0D-BB02-18D307E447BD}" destId="{82A63AB8-3147-4551-9E91-1F133156E5D9}" srcOrd="6" destOrd="0" parTransId="{BD583C83-A146-415F-9598-B779FF4DFC65}" sibTransId="{D61F7ACF-3C2B-4BB2-808C-B4C48BC0D7BE}"/>
    <dgm:cxn modelId="{C2A61A1B-A141-41E0-BE1F-AA0F87883E8A}" type="presParOf" srcId="{3CE2DB36-5C80-4D57-B6BB-1BB432BBF498}" destId="{9143801C-C68E-4E65-A5E2-C04E8533C4BD}" srcOrd="0" destOrd="0" presId="urn:microsoft.com/office/officeart/2008/layout/LinedList"/>
    <dgm:cxn modelId="{BD1B168E-A149-41AF-AEB2-4B5892DB2237}" type="presParOf" srcId="{3CE2DB36-5C80-4D57-B6BB-1BB432BBF498}" destId="{BFCF52DF-0B2C-4F40-B66F-95060D6EA4FC}" srcOrd="1" destOrd="0" presId="urn:microsoft.com/office/officeart/2008/layout/LinedList"/>
    <dgm:cxn modelId="{E8BC5DDB-F65D-4FD1-8DA2-8FB6DB8349CB}" type="presParOf" srcId="{BFCF52DF-0B2C-4F40-B66F-95060D6EA4FC}" destId="{9DF6A7E7-8C2D-4AD4-BD95-26C6C7B84FA0}" srcOrd="0" destOrd="0" presId="urn:microsoft.com/office/officeart/2008/layout/LinedList"/>
    <dgm:cxn modelId="{B7D99BDB-1B9D-45C9-B7B8-9A677DD9B01D}" type="presParOf" srcId="{BFCF52DF-0B2C-4F40-B66F-95060D6EA4FC}" destId="{AE8E66D1-EB48-4611-B36F-62EA7268CA7B}" srcOrd="1" destOrd="0" presId="urn:microsoft.com/office/officeart/2008/layout/LinedList"/>
    <dgm:cxn modelId="{B74B741A-EA94-4F3E-B2F6-40FF00E38A12}" type="presParOf" srcId="{3CE2DB36-5C80-4D57-B6BB-1BB432BBF498}" destId="{6EDF00BB-221D-49CA-854E-633550989FBC}" srcOrd="2" destOrd="0" presId="urn:microsoft.com/office/officeart/2008/layout/LinedList"/>
    <dgm:cxn modelId="{C7DBC54B-D7AC-4D6E-B953-16C9B4749626}" type="presParOf" srcId="{3CE2DB36-5C80-4D57-B6BB-1BB432BBF498}" destId="{615E4993-A0F6-4D09-A0D5-E1CE0937587A}" srcOrd="3" destOrd="0" presId="urn:microsoft.com/office/officeart/2008/layout/LinedList"/>
    <dgm:cxn modelId="{DA926E40-2661-426F-AA89-B5D925A1D7DF}" type="presParOf" srcId="{615E4993-A0F6-4D09-A0D5-E1CE0937587A}" destId="{B1F2B6E5-0D2C-4E9E-B82F-1FF87CADFB67}" srcOrd="0" destOrd="0" presId="urn:microsoft.com/office/officeart/2008/layout/LinedList"/>
    <dgm:cxn modelId="{A98E7935-40AA-46F1-BAC0-8B33D1F2DA8E}" type="presParOf" srcId="{615E4993-A0F6-4D09-A0D5-E1CE0937587A}" destId="{392DEEEF-D62D-4CBA-A689-AEAECE575388}" srcOrd="1" destOrd="0" presId="urn:microsoft.com/office/officeart/2008/layout/LinedList"/>
    <dgm:cxn modelId="{A6320875-BA20-47DA-A0DF-9786CCE7DC39}" type="presParOf" srcId="{3CE2DB36-5C80-4D57-B6BB-1BB432BBF498}" destId="{CEED0A11-92EE-4C9E-8673-7B5C2C4AF95D}" srcOrd="4" destOrd="0" presId="urn:microsoft.com/office/officeart/2008/layout/LinedList"/>
    <dgm:cxn modelId="{C9E84C85-A5B8-41AE-8F59-3ECA894BA7D7}" type="presParOf" srcId="{3CE2DB36-5C80-4D57-B6BB-1BB432BBF498}" destId="{A994546A-95CA-482F-8A5A-2155B81A8C00}" srcOrd="5" destOrd="0" presId="urn:microsoft.com/office/officeart/2008/layout/LinedList"/>
    <dgm:cxn modelId="{600CEBB1-872C-4253-9BB5-38F0DE6CF3F1}" type="presParOf" srcId="{A994546A-95CA-482F-8A5A-2155B81A8C00}" destId="{68163D91-4A5B-4060-B3E5-3595BAA4CAE7}" srcOrd="0" destOrd="0" presId="urn:microsoft.com/office/officeart/2008/layout/LinedList"/>
    <dgm:cxn modelId="{946EA6B9-2994-431B-9652-2A2A7D7833E6}" type="presParOf" srcId="{A994546A-95CA-482F-8A5A-2155B81A8C00}" destId="{BFCCA7CD-0B44-42E6-AB64-F3557B5D2CB7}" srcOrd="1" destOrd="0" presId="urn:microsoft.com/office/officeart/2008/layout/LinedList"/>
    <dgm:cxn modelId="{75DF6964-76A9-471D-BF55-23E2F5EA8FF0}" type="presParOf" srcId="{3CE2DB36-5C80-4D57-B6BB-1BB432BBF498}" destId="{D05E65EF-D001-442D-89EF-7CAEE42DC0A2}" srcOrd="6" destOrd="0" presId="urn:microsoft.com/office/officeart/2008/layout/LinedList"/>
    <dgm:cxn modelId="{879B6FB5-7B26-40D9-B3CD-27196D652309}" type="presParOf" srcId="{3CE2DB36-5C80-4D57-B6BB-1BB432BBF498}" destId="{4811B58E-E58A-4B4D-9E6E-F5DAF905253F}" srcOrd="7" destOrd="0" presId="urn:microsoft.com/office/officeart/2008/layout/LinedList"/>
    <dgm:cxn modelId="{240A8DDC-9189-4365-A138-36CF3898A806}" type="presParOf" srcId="{4811B58E-E58A-4B4D-9E6E-F5DAF905253F}" destId="{03B64FC8-463B-4A7E-954B-00112D2773FE}" srcOrd="0" destOrd="0" presId="urn:microsoft.com/office/officeart/2008/layout/LinedList"/>
    <dgm:cxn modelId="{20FA16F1-3A25-4B31-A0B5-E16E8C4F285D}" type="presParOf" srcId="{4811B58E-E58A-4B4D-9E6E-F5DAF905253F}" destId="{66CC8A87-6B36-4C6E-956A-2E04D19B02E2}" srcOrd="1" destOrd="0" presId="urn:microsoft.com/office/officeart/2008/layout/LinedList"/>
    <dgm:cxn modelId="{5DD123E9-0157-4066-9E0C-52FD1A60CBD4}" type="presParOf" srcId="{3CE2DB36-5C80-4D57-B6BB-1BB432BBF498}" destId="{8C5B89E8-3E97-4C08-905E-92E1CD072E10}" srcOrd="8" destOrd="0" presId="urn:microsoft.com/office/officeart/2008/layout/LinedList"/>
    <dgm:cxn modelId="{F70419E6-1A94-490A-A3CC-A799638B9D1D}" type="presParOf" srcId="{3CE2DB36-5C80-4D57-B6BB-1BB432BBF498}" destId="{748767AE-E7EF-4A1B-A722-7A268DBFF037}" srcOrd="9" destOrd="0" presId="urn:microsoft.com/office/officeart/2008/layout/LinedList"/>
    <dgm:cxn modelId="{FDF5D6DC-BE7D-44E1-98DD-FFD1952251D0}" type="presParOf" srcId="{748767AE-E7EF-4A1B-A722-7A268DBFF037}" destId="{50DD594B-5940-4948-96DB-9E8F7C0F8A91}" srcOrd="0" destOrd="0" presId="urn:microsoft.com/office/officeart/2008/layout/LinedList"/>
    <dgm:cxn modelId="{523E0F53-80C8-49EA-AE33-B122AF882F34}" type="presParOf" srcId="{748767AE-E7EF-4A1B-A722-7A268DBFF037}" destId="{9865199A-6A3E-4078-BFE1-7319C7A1F1F1}" srcOrd="1" destOrd="0" presId="urn:microsoft.com/office/officeart/2008/layout/LinedList"/>
    <dgm:cxn modelId="{4FDC80EE-8F43-4D03-9C7D-ECBEF2DFD2EC}" type="presParOf" srcId="{3CE2DB36-5C80-4D57-B6BB-1BB432BBF498}" destId="{2D3F4EAF-3327-4602-AD33-D5D94BB325FB}" srcOrd="10" destOrd="0" presId="urn:microsoft.com/office/officeart/2008/layout/LinedList"/>
    <dgm:cxn modelId="{87AFC554-E1E8-448C-85AC-7BC206486BF6}" type="presParOf" srcId="{3CE2DB36-5C80-4D57-B6BB-1BB432BBF498}" destId="{DEF7CD24-8DE4-4DC3-9DEC-FD0E2651B3B4}" srcOrd="11" destOrd="0" presId="urn:microsoft.com/office/officeart/2008/layout/LinedList"/>
    <dgm:cxn modelId="{E5097BD0-6464-48CC-964B-A92776E1C2FA}" type="presParOf" srcId="{DEF7CD24-8DE4-4DC3-9DEC-FD0E2651B3B4}" destId="{EF32A11F-9139-4CBA-BC3B-C2BD6FF808E9}" srcOrd="0" destOrd="0" presId="urn:microsoft.com/office/officeart/2008/layout/LinedList"/>
    <dgm:cxn modelId="{2493DC81-5C2A-4360-8622-4F442E88EBDA}" type="presParOf" srcId="{DEF7CD24-8DE4-4DC3-9DEC-FD0E2651B3B4}" destId="{FC6DB1DA-AE6E-4FD3-A8C5-4E3542DE8D52}" srcOrd="1" destOrd="0" presId="urn:microsoft.com/office/officeart/2008/layout/LinedList"/>
    <dgm:cxn modelId="{CF885F3D-5155-4774-9F5D-896D92F30251}" type="presParOf" srcId="{3CE2DB36-5C80-4D57-B6BB-1BB432BBF498}" destId="{8EB7EFCC-1E40-4C7E-93DA-69565318E278}" srcOrd="12" destOrd="0" presId="urn:microsoft.com/office/officeart/2008/layout/LinedList"/>
    <dgm:cxn modelId="{37534C26-A8DF-457F-81C7-39307924F7FD}" type="presParOf" srcId="{3CE2DB36-5C80-4D57-B6BB-1BB432BBF498}" destId="{0501B0AF-6A54-468C-9385-7C8F8495FB1E}" srcOrd="13" destOrd="0" presId="urn:microsoft.com/office/officeart/2008/layout/LinedList"/>
    <dgm:cxn modelId="{9A4530E4-8888-438F-A3F8-C21556675FAC}" type="presParOf" srcId="{0501B0AF-6A54-468C-9385-7C8F8495FB1E}" destId="{7E8E01DB-68BD-4B6E-8E14-05043C5AD380}" srcOrd="0" destOrd="0" presId="urn:microsoft.com/office/officeart/2008/layout/LinedList"/>
    <dgm:cxn modelId="{8DF576D4-BF8C-47A5-874A-E9BA3015526A}" type="presParOf" srcId="{0501B0AF-6A54-468C-9385-7C8F8495FB1E}" destId="{F193F632-5B29-4613-B998-1E4AC9BCE5CB}" srcOrd="1" destOrd="0" presId="urn:microsoft.com/office/officeart/2008/layout/LinedList"/>
    <dgm:cxn modelId="{56E2A052-E479-4349-8ED0-C4DBDDAF4F8D}" type="presParOf" srcId="{3CE2DB36-5C80-4D57-B6BB-1BB432BBF498}" destId="{F6C3E8B6-070F-4137-959F-36BA3D39909D}" srcOrd="14" destOrd="0" presId="urn:microsoft.com/office/officeart/2008/layout/LinedList"/>
    <dgm:cxn modelId="{D0A00E4F-F8CD-4E0A-B07F-19CBE284D56E}" type="presParOf" srcId="{3CE2DB36-5C80-4D57-B6BB-1BB432BBF498}" destId="{5792E02B-C252-4617-82D8-47923CB92491}" srcOrd="15" destOrd="0" presId="urn:microsoft.com/office/officeart/2008/layout/LinedList"/>
    <dgm:cxn modelId="{16B7662C-B7F0-4C55-8736-7E24F6528AE1}" type="presParOf" srcId="{5792E02B-C252-4617-82D8-47923CB92491}" destId="{2A2927DC-734D-488B-BFA4-ECBFF36804C4}" srcOrd="0" destOrd="0" presId="urn:microsoft.com/office/officeart/2008/layout/LinedList"/>
    <dgm:cxn modelId="{CDF78050-AA31-47A0-AE33-554CF7A927BB}" type="presParOf" srcId="{5792E02B-C252-4617-82D8-47923CB92491}" destId="{B2B6E218-863F-4303-821D-D1F9E26EDD4D}" srcOrd="1" destOrd="0" presId="urn:microsoft.com/office/officeart/2008/layout/LinedList"/>
    <dgm:cxn modelId="{A5DB45AA-61F3-4F7D-A555-8437A2336ABF}" type="presParOf" srcId="{3CE2DB36-5C80-4D57-B6BB-1BB432BBF498}" destId="{8B6DCD05-8251-47FF-AFE6-B4B563D3142F}" srcOrd="16" destOrd="0" presId="urn:microsoft.com/office/officeart/2008/layout/LinedList"/>
    <dgm:cxn modelId="{10D4E362-0807-4719-BA48-0BE4070DC900}" type="presParOf" srcId="{3CE2DB36-5C80-4D57-B6BB-1BB432BBF498}" destId="{878DF7FC-80B7-4383-9618-59F6D5FFB6AA}" srcOrd="17" destOrd="0" presId="urn:microsoft.com/office/officeart/2008/layout/LinedList"/>
    <dgm:cxn modelId="{06035491-CD41-4DE7-AE98-D770769B8064}" type="presParOf" srcId="{878DF7FC-80B7-4383-9618-59F6D5FFB6AA}" destId="{1289E5D6-42D5-4E2D-931A-8AADC17C9124}" srcOrd="0" destOrd="0" presId="urn:microsoft.com/office/officeart/2008/layout/LinedList"/>
    <dgm:cxn modelId="{A254F2EA-E462-48F7-A18C-B16776A7887B}" type="presParOf" srcId="{878DF7FC-80B7-4383-9618-59F6D5FFB6AA}" destId="{6234A457-0DF7-4F2C-9CCA-82465E6358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68814-4406-4DCB-8BA8-8C5815486CD1}">
      <dsp:nvSpPr>
        <dsp:cNvPr id="0" name=""/>
        <dsp:cNvSpPr/>
      </dsp:nvSpPr>
      <dsp:spPr>
        <a:xfrm>
          <a:off x="0" y="4105454"/>
          <a:ext cx="5000124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Why it’s awesome:</a:t>
          </a:r>
          <a:endParaRPr lang="en-US" sz="2300" kern="1200"/>
        </a:p>
      </dsp:txBody>
      <dsp:txXfrm>
        <a:off x="0" y="4105454"/>
        <a:ext cx="5000124" cy="727650"/>
      </dsp:txXfrm>
    </dsp:sp>
    <dsp:sp modelId="{70415B64-2164-403C-9A14-36FB108115D4}">
      <dsp:nvSpPr>
        <dsp:cNvPr id="0" name=""/>
        <dsp:cNvSpPr/>
      </dsp:nvSpPr>
      <dsp:spPr>
        <a:xfrm>
          <a:off x="2441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Saves companies time and money.</a:t>
          </a:r>
          <a:endParaRPr lang="en-US" sz="1300" kern="1200"/>
        </a:p>
      </dsp:txBody>
      <dsp:txXfrm>
        <a:off x="2441" y="4806155"/>
        <a:ext cx="1665080" cy="619850"/>
      </dsp:txXfrm>
    </dsp:sp>
    <dsp:sp modelId="{3CE49601-AC2D-418F-BAE7-836CBEEBC606}">
      <dsp:nvSpPr>
        <dsp:cNvPr id="0" name=""/>
        <dsp:cNvSpPr/>
      </dsp:nvSpPr>
      <dsp:spPr>
        <a:xfrm>
          <a:off x="1667521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Empowers smarter product decisions.</a:t>
          </a:r>
          <a:endParaRPr lang="en-US" sz="1300" kern="1200"/>
        </a:p>
      </dsp:txBody>
      <dsp:txXfrm>
        <a:off x="1667521" y="4806155"/>
        <a:ext cx="1665080" cy="619850"/>
      </dsp:txXfrm>
    </dsp:sp>
    <dsp:sp modelId="{E5669615-7EDE-4837-A2D2-F4647751331F}">
      <dsp:nvSpPr>
        <dsp:cNvPr id="0" name=""/>
        <dsp:cNvSpPr/>
      </dsp:nvSpPr>
      <dsp:spPr>
        <a:xfrm>
          <a:off x="3332602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Adds a dash of AI magic to customer satisfaction!</a:t>
          </a:r>
          <a:endParaRPr lang="en-US" sz="1300" kern="1200"/>
        </a:p>
      </dsp:txBody>
      <dsp:txXfrm>
        <a:off x="3332602" y="4806155"/>
        <a:ext cx="1665080" cy="619850"/>
      </dsp:txXfrm>
    </dsp:sp>
    <dsp:sp modelId="{E4FD29CB-35AA-4390-8060-61F2B636C3CC}">
      <dsp:nvSpPr>
        <dsp:cNvPr id="0" name=""/>
        <dsp:cNvSpPr/>
      </dsp:nvSpPr>
      <dsp:spPr>
        <a:xfrm rot="10800000">
          <a:off x="0" y="2053209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Solution: Our AI pipeline:</a:t>
          </a:r>
          <a:endParaRPr lang="en-US" sz="2300" kern="1200"/>
        </a:p>
      </dsp:txBody>
      <dsp:txXfrm rot="-10800000">
        <a:off x="0" y="2053209"/>
        <a:ext cx="5000124" cy="727432"/>
      </dsp:txXfrm>
    </dsp:sp>
    <dsp:sp modelId="{8928365D-8D05-4B2E-8B18-8DF69D5E25FA}">
      <dsp:nvSpPr>
        <dsp:cNvPr id="0" name=""/>
        <dsp:cNvSpPr/>
      </dsp:nvSpPr>
      <dsp:spPr>
        <a:xfrm>
          <a:off x="2441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Analyzes sentiments for actionable feedback.</a:t>
          </a:r>
          <a:endParaRPr lang="en-US" sz="1300" kern="1200"/>
        </a:p>
      </dsp:txBody>
      <dsp:txXfrm>
        <a:off x="2441" y="2780641"/>
        <a:ext cx="1665080" cy="619664"/>
      </dsp:txXfrm>
    </dsp:sp>
    <dsp:sp modelId="{7C232D83-22F5-4110-BD30-C930076054E7}">
      <dsp:nvSpPr>
        <dsp:cNvPr id="0" name=""/>
        <dsp:cNvSpPr/>
      </dsp:nvSpPr>
      <dsp:spPr>
        <a:xfrm>
          <a:off x="1667521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Clusters products for better market understanding.</a:t>
          </a:r>
          <a:endParaRPr lang="en-US" sz="1300" kern="1200"/>
        </a:p>
      </dsp:txBody>
      <dsp:txXfrm>
        <a:off x="1667521" y="2780641"/>
        <a:ext cx="1665080" cy="619664"/>
      </dsp:txXfrm>
    </dsp:sp>
    <dsp:sp modelId="{F12269F0-48F7-4C4A-8CA0-86CEE75BCA20}">
      <dsp:nvSpPr>
        <dsp:cNvPr id="0" name=""/>
        <dsp:cNvSpPr/>
      </dsp:nvSpPr>
      <dsp:spPr>
        <a:xfrm>
          <a:off x="3332602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Summarizes reviews to highlight top-performing products.</a:t>
          </a:r>
          <a:endParaRPr lang="en-US" sz="1300" kern="1200"/>
        </a:p>
      </dsp:txBody>
      <dsp:txXfrm>
        <a:off x="3332602" y="2780641"/>
        <a:ext cx="1665080" cy="619664"/>
      </dsp:txXfrm>
    </dsp:sp>
    <dsp:sp modelId="{50F31FE7-54A6-4F46-B49A-CF1878AE0D9F}">
      <dsp:nvSpPr>
        <dsp:cNvPr id="0" name=""/>
        <dsp:cNvSpPr/>
      </dsp:nvSpPr>
      <dsp:spPr>
        <a:xfrm rot="10800000">
          <a:off x="0" y="964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Problem: Companies struggle to derive meaningful insights from massive amounts of customer reviews.</a:t>
          </a:r>
          <a:endParaRPr lang="en-US" sz="2300" kern="1200" dirty="0"/>
        </a:p>
      </dsp:txBody>
      <dsp:txXfrm rot="10800000">
        <a:off x="0" y="964"/>
        <a:ext cx="5000124" cy="1346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8A578-EFDE-47CF-979A-38A4A3A04503}">
      <dsp:nvSpPr>
        <dsp:cNvPr id="0" name=""/>
        <dsp:cNvSpPr/>
      </dsp:nvSpPr>
      <dsp:spPr>
        <a:xfrm>
          <a:off x="520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6B17-5F9D-429D-B057-DE6BF1E57265}">
      <dsp:nvSpPr>
        <dsp:cNvPr id="0" name=""/>
        <dsp:cNvSpPr/>
      </dsp:nvSpPr>
      <dsp:spPr>
        <a:xfrm>
          <a:off x="25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Project Overview</a:t>
          </a:r>
          <a:r>
            <a:rPr lang="en-GB" sz="1100" kern="1200" dirty="0"/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Real-World Problems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5435" y="2193133"/>
        <a:ext cx="1800000" cy="922500"/>
      </dsp:txXfrm>
    </dsp:sp>
    <dsp:sp modelId="{E6DED549-902C-4827-9301-2F439644C95A}">
      <dsp:nvSpPr>
        <dsp:cNvPr id="0" name=""/>
        <dsp:cNvSpPr/>
      </dsp:nvSpPr>
      <dsp:spPr>
        <a:xfrm>
          <a:off x="2635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FD197-5907-45BE-88FB-570860C76506}">
      <dsp:nvSpPr>
        <dsp:cNvPr id="0" name=""/>
        <dsp:cNvSpPr/>
      </dsp:nvSpPr>
      <dsp:spPr>
        <a:xfrm>
          <a:off x="2140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aim is to analyze customer reviews for sentiment analysis and product clustering.</a:t>
          </a:r>
          <a:endParaRPr lang="en-US" sz="1100" kern="1200"/>
        </a:p>
      </dsp:txBody>
      <dsp:txXfrm>
        <a:off x="2140435" y="2193133"/>
        <a:ext cx="1800000" cy="922500"/>
      </dsp:txXfrm>
    </dsp:sp>
    <dsp:sp modelId="{2ACACCEF-0693-4C78-8180-C44D53370308}">
      <dsp:nvSpPr>
        <dsp:cNvPr id="0" name=""/>
        <dsp:cNvSpPr/>
      </dsp:nvSpPr>
      <dsp:spPr>
        <a:xfrm>
          <a:off x="4750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9F58-7DF2-4A1E-8757-5021CFC8A689}">
      <dsp:nvSpPr>
        <dsp:cNvPr id="0" name=""/>
        <dsp:cNvSpPr/>
      </dsp:nvSpPr>
      <dsp:spPr>
        <a:xfrm>
          <a:off x="4255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Reviews from various domains: eBooks, batteries, and other general products.</a:t>
          </a:r>
          <a:endParaRPr lang="en-US" sz="1100" kern="1200"/>
        </a:p>
      </dsp:txBody>
      <dsp:txXfrm>
        <a:off x="4255435" y="2193133"/>
        <a:ext cx="1800000" cy="922500"/>
      </dsp:txXfrm>
    </dsp:sp>
    <dsp:sp modelId="{0B294AF5-11A5-432F-9C85-283ADDDA9558}">
      <dsp:nvSpPr>
        <dsp:cNvPr id="0" name=""/>
        <dsp:cNvSpPr/>
      </dsp:nvSpPr>
      <dsp:spPr>
        <a:xfrm>
          <a:off x="6865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CE8C7-0974-4DAC-A31E-47FA3482EA09}">
      <dsp:nvSpPr>
        <dsp:cNvPr id="0" name=""/>
        <dsp:cNvSpPr/>
      </dsp:nvSpPr>
      <dsp:spPr>
        <a:xfrm>
          <a:off x="6370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Techniques involve Sentiment Analysis and both traditional ML models (Logistic Regression, Naive Bayes) and advanced transformer-based model (T5 Model).</a:t>
          </a:r>
          <a:endParaRPr lang="en-US" sz="1100" kern="1200" dirty="0"/>
        </a:p>
      </dsp:txBody>
      <dsp:txXfrm>
        <a:off x="6370435" y="2193133"/>
        <a:ext cx="1800000" cy="92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A9A09-BD8A-4C14-A154-DC4E1C827D5F}">
      <dsp:nvSpPr>
        <dsp:cNvPr id="0" name=""/>
        <dsp:cNvSpPr/>
      </dsp:nvSpPr>
      <dsp:spPr>
        <a:xfrm>
          <a:off x="0" y="21460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Dataset Composition</a:t>
          </a:r>
          <a:r>
            <a:rPr lang="en-GB" sz="1800" kern="1200"/>
            <a:t>:</a:t>
          </a:r>
          <a:endParaRPr lang="en-US" sz="1800" kern="1200"/>
        </a:p>
      </dsp:txBody>
      <dsp:txXfrm>
        <a:off x="21075" y="235684"/>
        <a:ext cx="7844550" cy="389580"/>
      </dsp:txXfrm>
    </dsp:sp>
    <dsp:sp modelId="{152A559F-C432-4713-AB24-C95B20E1F70B}">
      <dsp:nvSpPr>
        <dsp:cNvPr id="0" name=""/>
        <dsp:cNvSpPr/>
      </dsp:nvSpPr>
      <dsp:spPr>
        <a:xfrm>
          <a:off x="0" y="646339"/>
          <a:ext cx="7886700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Categories: Positive, negative, neutral sentiments.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Example Entries: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Positive: </a:t>
          </a:r>
          <a:r>
            <a:rPr lang="en-GB" sz="1400" i="1" kern="1200"/>
            <a:t>"Great battery life, exceeded expectations!"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Neutral: </a:t>
          </a:r>
          <a:r>
            <a:rPr lang="en-GB" sz="1400" i="1" kern="1200"/>
            <a:t>"Does what it says, nothing more."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Negative: </a:t>
          </a:r>
          <a:r>
            <a:rPr lang="en-GB" sz="1400" i="1" kern="1200"/>
            <a:t>"Stopped working after a week."</a:t>
          </a:r>
          <a:endParaRPr lang="en-US" sz="1400" kern="1200"/>
        </a:p>
      </dsp:txBody>
      <dsp:txXfrm>
        <a:off x="0" y="646339"/>
        <a:ext cx="7886700" cy="1825740"/>
      </dsp:txXfrm>
    </dsp:sp>
    <dsp:sp modelId="{4A2CFE8A-3F67-4ED5-B48E-75D208EDE6D3}">
      <dsp:nvSpPr>
        <dsp:cNvPr id="0" name=""/>
        <dsp:cNvSpPr/>
      </dsp:nvSpPr>
      <dsp:spPr>
        <a:xfrm>
          <a:off x="0" y="247207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Key Information:</a:t>
          </a:r>
          <a:endParaRPr lang="en-US" sz="1800" kern="1200"/>
        </a:p>
      </dsp:txBody>
      <dsp:txXfrm>
        <a:off x="21075" y="2493154"/>
        <a:ext cx="7844550" cy="389580"/>
      </dsp:txXfrm>
    </dsp:sp>
    <dsp:sp modelId="{DDC6E272-A168-4082-842F-AA9B9ED3EE9D}">
      <dsp:nvSpPr>
        <dsp:cNvPr id="0" name=""/>
        <dsp:cNvSpPr/>
      </dsp:nvSpPr>
      <dsp:spPr>
        <a:xfrm>
          <a:off x="0" y="295564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Combined datasets after cleaning.</a:t>
          </a:r>
          <a:endParaRPr lang="en-US" sz="1800" kern="1200"/>
        </a:p>
      </dsp:txBody>
      <dsp:txXfrm>
        <a:off x="21075" y="2976724"/>
        <a:ext cx="7844550" cy="389580"/>
      </dsp:txXfrm>
    </dsp:sp>
    <dsp:sp modelId="{74DB840E-A77E-4780-AA7F-0847E4C34BF4}">
      <dsp:nvSpPr>
        <dsp:cNvPr id="0" name=""/>
        <dsp:cNvSpPr/>
      </dsp:nvSpPr>
      <dsp:spPr>
        <a:xfrm>
          <a:off x="0" y="343921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 total of 20,000+ reviews after merging.</a:t>
          </a:r>
          <a:endParaRPr lang="en-US" sz="1800" kern="1200" dirty="0"/>
        </a:p>
      </dsp:txBody>
      <dsp:txXfrm>
        <a:off x="21075" y="3460294"/>
        <a:ext cx="7844550" cy="389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49498-DF98-4B29-9582-B567A5E04CEA}">
      <dsp:nvSpPr>
        <dsp:cNvPr id="0" name=""/>
        <dsp:cNvSpPr/>
      </dsp:nvSpPr>
      <dsp:spPr>
        <a:xfrm>
          <a:off x="0" y="135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E0BE0-5A29-4047-8F3A-27DEBE7A47C9}">
      <dsp:nvSpPr>
        <dsp:cNvPr id="0" name=""/>
        <dsp:cNvSpPr/>
      </dsp:nvSpPr>
      <dsp:spPr>
        <a:xfrm>
          <a:off x="174827" y="131393"/>
          <a:ext cx="317869" cy="31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424C-41B8-468F-ACD4-56B864CC8A03}">
      <dsp:nvSpPr>
        <dsp:cNvPr id="0" name=""/>
        <dsp:cNvSpPr/>
      </dsp:nvSpPr>
      <dsp:spPr>
        <a:xfrm>
          <a:off x="667525" y="135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Combine and Data Cleaning:</a:t>
          </a:r>
          <a:endParaRPr lang="en-US" sz="1900" kern="1200" dirty="0"/>
        </a:p>
      </dsp:txBody>
      <dsp:txXfrm>
        <a:off x="667525" y="1356"/>
        <a:ext cx="7528345" cy="577943"/>
      </dsp:txXfrm>
    </dsp:sp>
    <dsp:sp modelId="{8D362E9F-7737-45FA-91FB-215807F3E775}">
      <dsp:nvSpPr>
        <dsp:cNvPr id="0" name=""/>
        <dsp:cNvSpPr/>
      </dsp:nvSpPr>
      <dsp:spPr>
        <a:xfrm>
          <a:off x="0" y="72378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E3439-95B5-4B84-914D-5BF810993D70}">
      <dsp:nvSpPr>
        <dsp:cNvPr id="0" name=""/>
        <dsp:cNvSpPr/>
      </dsp:nvSpPr>
      <dsp:spPr>
        <a:xfrm>
          <a:off x="174827" y="853823"/>
          <a:ext cx="317869" cy="31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AFC5B-2ED2-41A9-98D7-76AD6719DE3E}">
      <dsp:nvSpPr>
        <dsp:cNvPr id="0" name=""/>
        <dsp:cNvSpPr/>
      </dsp:nvSpPr>
      <dsp:spPr>
        <a:xfrm>
          <a:off x="667525" y="72378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duplicates and null values in the reviews.text column. </a:t>
          </a:r>
          <a:endParaRPr lang="en-US" sz="1900" kern="1200"/>
        </a:p>
      </dsp:txBody>
      <dsp:txXfrm>
        <a:off x="667525" y="723786"/>
        <a:ext cx="7528345" cy="577943"/>
      </dsp:txXfrm>
    </dsp:sp>
    <dsp:sp modelId="{A4C7EB84-C4B6-4F52-9F8C-89F713DC2006}">
      <dsp:nvSpPr>
        <dsp:cNvPr id="0" name=""/>
        <dsp:cNvSpPr/>
      </dsp:nvSpPr>
      <dsp:spPr>
        <a:xfrm>
          <a:off x="0" y="144621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5841B-9FA1-4C71-B24F-C21422DA8A44}">
      <dsp:nvSpPr>
        <dsp:cNvPr id="0" name=""/>
        <dsp:cNvSpPr/>
      </dsp:nvSpPr>
      <dsp:spPr>
        <a:xfrm>
          <a:off x="174827" y="1576253"/>
          <a:ext cx="317869" cy="31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74F8E-CFD6-4955-B3A9-9078313D128E}">
      <dsp:nvSpPr>
        <dsp:cNvPr id="0" name=""/>
        <dsp:cNvSpPr/>
      </dsp:nvSpPr>
      <dsp:spPr>
        <a:xfrm>
          <a:off x="667525" y="144621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Text cleaning steps: stripped extra spaces</a:t>
          </a:r>
          <a:endParaRPr lang="en-US" sz="1900" kern="1200"/>
        </a:p>
      </dsp:txBody>
      <dsp:txXfrm>
        <a:off x="667525" y="1446215"/>
        <a:ext cx="7528345" cy="577943"/>
      </dsp:txXfrm>
    </dsp:sp>
    <dsp:sp modelId="{D82316A4-D6ED-44B3-B9DC-494ABC944D8D}">
      <dsp:nvSpPr>
        <dsp:cNvPr id="0" name=""/>
        <dsp:cNvSpPr/>
      </dsp:nvSpPr>
      <dsp:spPr>
        <a:xfrm>
          <a:off x="0" y="216864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CF664-E188-4369-8B1D-F9B9C088FE5B}">
      <dsp:nvSpPr>
        <dsp:cNvPr id="0" name=""/>
        <dsp:cNvSpPr/>
      </dsp:nvSpPr>
      <dsp:spPr>
        <a:xfrm>
          <a:off x="174827" y="2298682"/>
          <a:ext cx="317869" cy="31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77364-64D8-4608-8F66-FE99FBC9556A}">
      <dsp:nvSpPr>
        <dsp:cNvPr id="0" name=""/>
        <dsp:cNvSpPr/>
      </dsp:nvSpPr>
      <dsp:spPr>
        <a:xfrm>
          <a:off x="667525" y="216864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Non-alphabetic characters.</a:t>
          </a:r>
          <a:endParaRPr lang="en-US" sz="1900" kern="1200"/>
        </a:p>
      </dsp:txBody>
      <dsp:txXfrm>
        <a:off x="667525" y="2168645"/>
        <a:ext cx="7528345" cy="577943"/>
      </dsp:txXfrm>
    </dsp:sp>
    <dsp:sp modelId="{66C27BF4-C8ED-426E-A062-5A1ED2AB4EF1}">
      <dsp:nvSpPr>
        <dsp:cNvPr id="0" name=""/>
        <dsp:cNvSpPr/>
      </dsp:nvSpPr>
      <dsp:spPr>
        <a:xfrm>
          <a:off x="0" y="289107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6D03D-D45A-4752-BFE4-1A8330126C48}">
      <dsp:nvSpPr>
        <dsp:cNvPr id="0" name=""/>
        <dsp:cNvSpPr/>
      </dsp:nvSpPr>
      <dsp:spPr>
        <a:xfrm>
          <a:off x="174827" y="3021112"/>
          <a:ext cx="317869" cy="317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EDEB7-D6FA-49A1-88EE-7A44B0170B49}">
      <dsp:nvSpPr>
        <dsp:cNvPr id="0" name=""/>
        <dsp:cNvSpPr/>
      </dsp:nvSpPr>
      <dsp:spPr>
        <a:xfrm>
          <a:off x="667525" y="289107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Results: </a:t>
          </a:r>
          <a:r>
            <a:rPr lang="en-GB" sz="1900" kern="1200"/>
            <a:t>finalcleaned dataset ready for analysis.</a:t>
          </a:r>
          <a:endParaRPr lang="en-US" sz="1900" kern="1200"/>
        </a:p>
      </dsp:txBody>
      <dsp:txXfrm>
        <a:off x="667525" y="2891075"/>
        <a:ext cx="7528345" cy="577943"/>
      </dsp:txXfrm>
    </dsp:sp>
    <dsp:sp modelId="{D826CD4A-0E13-4605-B542-F5D02210B27A}">
      <dsp:nvSpPr>
        <dsp:cNvPr id="0" name=""/>
        <dsp:cNvSpPr/>
      </dsp:nvSpPr>
      <dsp:spPr>
        <a:xfrm>
          <a:off x="0" y="3613504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4D106-2623-4647-84D1-3310D4B1C0D1}">
      <dsp:nvSpPr>
        <dsp:cNvPr id="0" name=""/>
        <dsp:cNvSpPr/>
      </dsp:nvSpPr>
      <dsp:spPr>
        <a:xfrm>
          <a:off x="174827" y="3743542"/>
          <a:ext cx="317869" cy="3178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FEDB-2DF7-4A96-9B86-ECCC92A2458D}">
      <dsp:nvSpPr>
        <dsp:cNvPr id="0" name=""/>
        <dsp:cNvSpPr/>
      </dsp:nvSpPr>
      <dsp:spPr>
        <a:xfrm>
          <a:off x="667525" y="3613504"/>
          <a:ext cx="3688141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Why It’s Important</a:t>
          </a:r>
          <a:r>
            <a:rPr lang="en-GB" sz="1900" kern="1200"/>
            <a:t>:</a:t>
          </a:r>
          <a:endParaRPr lang="en-US" sz="1900" kern="1200"/>
        </a:p>
      </dsp:txBody>
      <dsp:txXfrm>
        <a:off x="667525" y="3613504"/>
        <a:ext cx="3688141" cy="577943"/>
      </dsp:txXfrm>
    </dsp:sp>
    <dsp:sp modelId="{95098F62-8AAB-4E28-8F5D-B2C0A7ABDE60}">
      <dsp:nvSpPr>
        <dsp:cNvPr id="0" name=""/>
        <dsp:cNvSpPr/>
      </dsp:nvSpPr>
      <dsp:spPr>
        <a:xfrm>
          <a:off x="4355667" y="3613504"/>
          <a:ext cx="3840203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Clean, structured data boosts model efficiency and accuracy.</a:t>
          </a:r>
          <a:endParaRPr lang="en-US" sz="1400" kern="1200"/>
        </a:p>
      </dsp:txBody>
      <dsp:txXfrm>
        <a:off x="4355667" y="3613504"/>
        <a:ext cx="3840203" cy="577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4D916-4B82-474E-B776-433A69B5DCEE}">
      <dsp:nvSpPr>
        <dsp:cNvPr id="0" name=""/>
        <dsp:cNvSpPr/>
      </dsp:nvSpPr>
      <dsp:spPr>
        <a:xfrm>
          <a:off x="800349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C2D7C-7EB1-44FB-8854-5516CFD38717}">
      <dsp:nvSpPr>
        <dsp:cNvPr id="0" name=""/>
        <dsp:cNvSpPr/>
      </dsp:nvSpPr>
      <dsp:spPr>
        <a:xfrm>
          <a:off x="6486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 dirty="0"/>
            <a:t>T5 Model</a:t>
          </a:r>
          <a:r>
            <a:rPr lang="en-GB" sz="2300" kern="1200" dirty="0"/>
            <a:t>:</a:t>
          </a:r>
          <a:endParaRPr lang="en-US" sz="2300" kern="1200" dirty="0"/>
        </a:p>
      </dsp:txBody>
      <dsp:txXfrm>
        <a:off x="6486" y="1539228"/>
        <a:ext cx="2442656" cy="366398"/>
      </dsp:txXfrm>
    </dsp:sp>
    <dsp:sp modelId="{A4D04A72-E8BF-4A73-B766-B6174F4D5151}">
      <dsp:nvSpPr>
        <dsp:cNvPr id="0" name=""/>
        <dsp:cNvSpPr/>
      </dsp:nvSpPr>
      <dsp:spPr>
        <a:xfrm>
          <a:off x="6486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Lightweight transformer-based model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Pretrained on large text corpora, fine-tuned for sentiment analysis and summarization.</a:t>
          </a:r>
          <a:endParaRPr lang="en-US" sz="1700" kern="1200"/>
        </a:p>
      </dsp:txBody>
      <dsp:txXfrm>
        <a:off x="6486" y="1967426"/>
        <a:ext cx="2442656" cy="1673947"/>
      </dsp:txXfrm>
    </dsp:sp>
    <dsp:sp modelId="{55282143-521E-43D6-9A52-C9E358E28CDC}">
      <dsp:nvSpPr>
        <dsp:cNvPr id="0" name=""/>
        <dsp:cNvSpPr/>
      </dsp:nvSpPr>
      <dsp:spPr>
        <a:xfrm>
          <a:off x="3670470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B720-6533-408C-9110-2B983B7FDB77}">
      <dsp:nvSpPr>
        <dsp:cNvPr id="0" name=""/>
        <dsp:cNvSpPr/>
      </dsp:nvSpPr>
      <dsp:spPr>
        <a:xfrm>
          <a:off x="2876607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/>
            <a:t>Tokenizers</a:t>
          </a:r>
          <a:r>
            <a:rPr lang="en-GB" sz="2300" kern="1200"/>
            <a:t>:</a:t>
          </a:r>
          <a:endParaRPr lang="en-US" sz="2300" kern="1200"/>
        </a:p>
      </dsp:txBody>
      <dsp:txXfrm>
        <a:off x="2876607" y="1539228"/>
        <a:ext cx="2442656" cy="366398"/>
      </dsp:txXfrm>
    </dsp:sp>
    <dsp:sp modelId="{E8795CF5-4839-4C42-A0B3-1C550FC7B54C}">
      <dsp:nvSpPr>
        <dsp:cNvPr id="0" name=""/>
        <dsp:cNvSpPr/>
      </dsp:nvSpPr>
      <dsp:spPr>
        <a:xfrm>
          <a:off x="2876607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tokenizer ensures input sequences retain semantic integrity.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Handles subwords for OOV (out-of-vocabulary) tokens, improving robustness.</a:t>
          </a:r>
          <a:endParaRPr lang="en-US" sz="1700" kern="1200"/>
        </a:p>
      </dsp:txBody>
      <dsp:txXfrm>
        <a:off x="2876607" y="1967426"/>
        <a:ext cx="2442656" cy="1673947"/>
      </dsp:txXfrm>
    </dsp:sp>
    <dsp:sp modelId="{D7494ABD-97DF-454F-BC38-1E66F2E74F1F}">
      <dsp:nvSpPr>
        <dsp:cNvPr id="0" name=""/>
        <dsp:cNvSpPr/>
      </dsp:nvSpPr>
      <dsp:spPr>
        <a:xfrm>
          <a:off x="6540591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4ADC7-30E4-4080-A935-CC14D59C8453}">
      <dsp:nvSpPr>
        <dsp:cNvPr id="0" name=""/>
        <dsp:cNvSpPr/>
      </dsp:nvSpPr>
      <dsp:spPr>
        <a:xfrm>
          <a:off x="5746728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 dirty="0"/>
            <a:t>Why This Models?</a:t>
          </a:r>
          <a:endParaRPr lang="en-US" sz="2300" kern="1200" dirty="0"/>
        </a:p>
      </dsp:txBody>
      <dsp:txXfrm>
        <a:off x="5746728" y="1539228"/>
        <a:ext cx="2442656" cy="366398"/>
      </dsp:txXfrm>
    </dsp:sp>
    <dsp:sp modelId="{8F2141FD-C02D-4A8F-99BD-0DB7D48F7922}">
      <dsp:nvSpPr>
        <dsp:cNvPr id="0" name=""/>
        <dsp:cNvSpPr/>
      </dsp:nvSpPr>
      <dsp:spPr>
        <a:xfrm>
          <a:off x="5746728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Proven performance in text classification and summarization tasks.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Suitable for resource-constrained environments.</a:t>
          </a:r>
          <a:endParaRPr lang="en-US" sz="1700" kern="1200"/>
        </a:p>
      </dsp:txBody>
      <dsp:txXfrm>
        <a:off x="5746728" y="1967426"/>
        <a:ext cx="2442656" cy="16739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BBFC8-A5F9-4201-8A5C-93E6BC057038}">
      <dsp:nvSpPr>
        <dsp:cNvPr id="0" name=""/>
        <dsp:cNvSpPr/>
      </dsp:nvSpPr>
      <dsp:spPr>
        <a:xfrm>
          <a:off x="0" y="109058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Challenges:</a:t>
          </a:r>
          <a:endParaRPr lang="en-US" sz="1400" kern="1200"/>
        </a:p>
      </dsp:txBody>
      <dsp:txXfrm>
        <a:off x="27149" y="136207"/>
        <a:ext cx="4862212" cy="501854"/>
      </dsp:txXfrm>
    </dsp:sp>
    <dsp:sp modelId="{B13887F5-2FBA-4E95-A366-DFA3D386AF48}">
      <dsp:nvSpPr>
        <dsp:cNvPr id="0" name=""/>
        <dsp:cNvSpPr/>
      </dsp:nvSpPr>
      <dsp:spPr>
        <a:xfrm>
          <a:off x="0" y="705530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imbalance, Clustering issues.</a:t>
          </a:r>
          <a:endParaRPr lang="en-US" sz="1400" kern="1200" dirty="0"/>
        </a:p>
      </dsp:txBody>
      <dsp:txXfrm>
        <a:off x="27149" y="732679"/>
        <a:ext cx="4862212" cy="501854"/>
      </dsp:txXfrm>
    </dsp:sp>
    <dsp:sp modelId="{65E14FAE-2224-4CAC-9D2E-77E65C5E7AF4}">
      <dsp:nvSpPr>
        <dsp:cNvPr id="0" name=""/>
        <dsp:cNvSpPr/>
      </dsp:nvSpPr>
      <dsp:spPr>
        <a:xfrm>
          <a:off x="0" y="1302003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Computational overhead for t5Model.</a:t>
          </a:r>
          <a:endParaRPr lang="en-US" sz="1400" kern="1200" dirty="0"/>
        </a:p>
      </dsp:txBody>
      <dsp:txXfrm>
        <a:off x="27149" y="1329152"/>
        <a:ext cx="4862212" cy="501854"/>
      </dsp:txXfrm>
    </dsp:sp>
    <dsp:sp modelId="{24BFEE5C-3584-4197-B445-9623DB2E835F}">
      <dsp:nvSpPr>
        <dsp:cNvPr id="0" name=""/>
        <dsp:cNvSpPr/>
      </dsp:nvSpPr>
      <dsp:spPr>
        <a:xfrm>
          <a:off x="0" y="1898475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Key Learnings:</a:t>
          </a:r>
          <a:endParaRPr lang="en-US" sz="1400" kern="1200"/>
        </a:p>
      </dsp:txBody>
      <dsp:txXfrm>
        <a:off x="27149" y="1925624"/>
        <a:ext cx="4862212" cy="501854"/>
      </dsp:txXfrm>
    </dsp:sp>
    <dsp:sp modelId="{79028A16-C2C0-4543-806D-57989F4250CD}">
      <dsp:nvSpPr>
        <dsp:cNvPr id="0" name=""/>
        <dsp:cNvSpPr/>
      </dsp:nvSpPr>
      <dsp:spPr>
        <a:xfrm>
          <a:off x="0" y="2494947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Importance of data cleaning and preprocessing.</a:t>
          </a:r>
          <a:endParaRPr lang="en-US" sz="1400" kern="1200"/>
        </a:p>
      </dsp:txBody>
      <dsp:txXfrm>
        <a:off x="27149" y="2522096"/>
        <a:ext cx="4862212" cy="501854"/>
      </dsp:txXfrm>
    </dsp:sp>
    <dsp:sp modelId="{00EB0D5C-60A8-4E0F-BB50-59A27D0358F4}">
      <dsp:nvSpPr>
        <dsp:cNvPr id="0" name=""/>
        <dsp:cNvSpPr/>
      </dsp:nvSpPr>
      <dsp:spPr>
        <a:xfrm>
          <a:off x="0" y="3091419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Combining traditional ML and modern transformers for better insights.</a:t>
          </a:r>
          <a:endParaRPr lang="en-US" sz="1400" kern="1200"/>
        </a:p>
      </dsp:txBody>
      <dsp:txXfrm>
        <a:off x="27149" y="3118568"/>
        <a:ext cx="4862212" cy="501854"/>
      </dsp:txXfrm>
    </dsp:sp>
    <dsp:sp modelId="{A47FDC78-9D99-4B7E-A344-26DF8FFFB62D}">
      <dsp:nvSpPr>
        <dsp:cNvPr id="0" name=""/>
        <dsp:cNvSpPr/>
      </dsp:nvSpPr>
      <dsp:spPr>
        <a:xfrm>
          <a:off x="0" y="3687891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Future Goals</a:t>
          </a:r>
          <a:endParaRPr lang="en-US" sz="1400" kern="1200"/>
        </a:p>
      </dsp:txBody>
      <dsp:txXfrm>
        <a:off x="27149" y="3715040"/>
        <a:ext cx="4862212" cy="501854"/>
      </dsp:txXfrm>
    </dsp:sp>
    <dsp:sp modelId="{05976A72-2CF1-473C-A0C1-732DEEEEF825}">
      <dsp:nvSpPr>
        <dsp:cNvPr id="0" name=""/>
        <dsp:cNvSpPr/>
      </dsp:nvSpPr>
      <dsp:spPr>
        <a:xfrm>
          <a:off x="0" y="4284363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Apply multi-modal analysis combining </a:t>
          </a:r>
          <a:r>
            <a:rPr lang="en-GB" sz="1400" b="1" kern="1200" dirty="0"/>
            <a:t>text</a:t>
          </a:r>
          <a:r>
            <a:rPr lang="en-GB" sz="1400" kern="1200" dirty="0"/>
            <a:t> and </a:t>
          </a:r>
          <a:r>
            <a:rPr lang="en-GB" sz="1400" b="1" kern="1200" dirty="0"/>
            <a:t>images</a:t>
          </a:r>
          <a:endParaRPr lang="en-US" sz="1400" kern="1200" dirty="0"/>
        </a:p>
      </dsp:txBody>
      <dsp:txXfrm>
        <a:off x="27149" y="4311512"/>
        <a:ext cx="4862212" cy="501854"/>
      </dsp:txXfrm>
    </dsp:sp>
    <dsp:sp modelId="{AC8CE557-9F0D-4F20-A91B-F65388269F39}">
      <dsp:nvSpPr>
        <dsp:cNvPr id="0" name=""/>
        <dsp:cNvSpPr/>
      </dsp:nvSpPr>
      <dsp:spPr>
        <a:xfrm>
          <a:off x="0" y="4880836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Further optimize clustering and transformer-based models.</a:t>
          </a:r>
          <a:endParaRPr lang="en-US" sz="1400" kern="1200" dirty="0"/>
        </a:p>
      </dsp:txBody>
      <dsp:txXfrm>
        <a:off x="27149" y="4907985"/>
        <a:ext cx="4862212" cy="5018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3801C-C68E-4E65-A5E2-C04E8533C4BD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F6A7E7-8C2D-4AD4-BD95-26C6C7B84FA0}">
      <dsp:nvSpPr>
        <dsp:cNvPr id="0" name=""/>
        <dsp:cNvSpPr/>
      </dsp:nvSpPr>
      <dsp:spPr>
        <a:xfrm>
          <a:off x="0" y="531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Process Overview:</a:t>
          </a:r>
          <a:endParaRPr lang="en-US" sz="2200" u="sng" kern="1200" dirty="0"/>
        </a:p>
      </dsp:txBody>
      <dsp:txXfrm>
        <a:off x="0" y="531"/>
        <a:ext cx="7886700" cy="483363"/>
      </dsp:txXfrm>
    </dsp:sp>
    <dsp:sp modelId="{6EDF00BB-221D-49CA-854E-633550989FBC}">
      <dsp:nvSpPr>
        <dsp:cNvPr id="0" name=""/>
        <dsp:cNvSpPr/>
      </dsp:nvSpPr>
      <dsp:spPr>
        <a:xfrm>
          <a:off x="0" y="483895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F2B6E5-0D2C-4E9E-B82F-1FF87CADFB67}">
      <dsp:nvSpPr>
        <dsp:cNvPr id="0" name=""/>
        <dsp:cNvSpPr/>
      </dsp:nvSpPr>
      <dsp:spPr>
        <a:xfrm>
          <a:off x="0" y="483895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Data cleaning and preprocessing.</a:t>
          </a:r>
          <a:endParaRPr lang="en-US" sz="2200" kern="1200"/>
        </a:p>
      </dsp:txBody>
      <dsp:txXfrm>
        <a:off x="0" y="483895"/>
        <a:ext cx="7886700" cy="483363"/>
      </dsp:txXfrm>
    </dsp:sp>
    <dsp:sp modelId="{CEED0A11-92EE-4C9E-8673-7B5C2C4AF95D}">
      <dsp:nvSpPr>
        <dsp:cNvPr id="0" name=""/>
        <dsp:cNvSpPr/>
      </dsp:nvSpPr>
      <dsp:spPr>
        <a:xfrm>
          <a:off x="0" y="967259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163D91-4A5B-4060-B3E5-3595BAA4CAE7}">
      <dsp:nvSpPr>
        <dsp:cNvPr id="0" name=""/>
        <dsp:cNvSpPr/>
      </dsp:nvSpPr>
      <dsp:spPr>
        <a:xfrm>
          <a:off x="0" y="967259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Sentiment analysis.</a:t>
          </a:r>
          <a:endParaRPr lang="en-US" sz="2200" kern="1200" dirty="0"/>
        </a:p>
      </dsp:txBody>
      <dsp:txXfrm>
        <a:off x="0" y="967259"/>
        <a:ext cx="7886700" cy="483363"/>
      </dsp:txXfrm>
    </dsp:sp>
    <dsp:sp modelId="{D05E65EF-D001-442D-89EF-7CAEE42DC0A2}">
      <dsp:nvSpPr>
        <dsp:cNvPr id="0" name=""/>
        <dsp:cNvSpPr/>
      </dsp:nvSpPr>
      <dsp:spPr>
        <a:xfrm>
          <a:off x="0" y="1450623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B64FC8-463B-4A7E-954B-00112D2773FE}">
      <dsp:nvSpPr>
        <dsp:cNvPr id="0" name=""/>
        <dsp:cNvSpPr/>
      </dsp:nvSpPr>
      <dsp:spPr>
        <a:xfrm>
          <a:off x="0" y="1450623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Logistic Regression and Naive Bayes evaluation.</a:t>
          </a:r>
          <a:endParaRPr lang="en-US" sz="2200" kern="1200"/>
        </a:p>
      </dsp:txBody>
      <dsp:txXfrm>
        <a:off x="0" y="1450623"/>
        <a:ext cx="7886700" cy="483363"/>
      </dsp:txXfrm>
    </dsp:sp>
    <dsp:sp modelId="{8C5B89E8-3E97-4C08-905E-92E1CD072E10}">
      <dsp:nvSpPr>
        <dsp:cNvPr id="0" name=""/>
        <dsp:cNvSpPr/>
      </dsp:nvSpPr>
      <dsp:spPr>
        <a:xfrm>
          <a:off x="0" y="1933987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DD594B-5940-4948-96DB-9E8F7C0F8A91}">
      <dsp:nvSpPr>
        <dsp:cNvPr id="0" name=""/>
        <dsp:cNvSpPr/>
      </dsp:nvSpPr>
      <dsp:spPr>
        <a:xfrm>
          <a:off x="0" y="1933987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KMeans clustering visualization.</a:t>
          </a:r>
          <a:endParaRPr lang="en-US" sz="2200" kern="1200"/>
        </a:p>
      </dsp:txBody>
      <dsp:txXfrm>
        <a:off x="0" y="1933987"/>
        <a:ext cx="7886700" cy="483363"/>
      </dsp:txXfrm>
    </dsp:sp>
    <dsp:sp modelId="{2D3F4EAF-3327-4602-AD33-D5D94BB325FB}">
      <dsp:nvSpPr>
        <dsp:cNvPr id="0" name=""/>
        <dsp:cNvSpPr/>
      </dsp:nvSpPr>
      <dsp:spPr>
        <a:xfrm>
          <a:off x="0" y="2417350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32A11F-9139-4CBA-BC3B-C2BD6FF808E9}">
      <dsp:nvSpPr>
        <dsp:cNvPr id="0" name=""/>
        <dsp:cNvSpPr/>
      </dsp:nvSpPr>
      <dsp:spPr>
        <a:xfrm>
          <a:off x="0" y="2417350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Advanced analysis with T5Model and also finetuned it.</a:t>
          </a:r>
          <a:endParaRPr lang="en-US" sz="2200" kern="1200" dirty="0"/>
        </a:p>
      </dsp:txBody>
      <dsp:txXfrm>
        <a:off x="0" y="2417350"/>
        <a:ext cx="7886700" cy="483363"/>
      </dsp:txXfrm>
    </dsp:sp>
    <dsp:sp modelId="{8EB7EFCC-1E40-4C7E-93DA-69565318E278}">
      <dsp:nvSpPr>
        <dsp:cNvPr id="0" name=""/>
        <dsp:cNvSpPr/>
      </dsp:nvSpPr>
      <dsp:spPr>
        <a:xfrm>
          <a:off x="0" y="2900714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E01DB-68BD-4B6E-8E14-05043C5AD380}">
      <dsp:nvSpPr>
        <dsp:cNvPr id="0" name=""/>
        <dsp:cNvSpPr/>
      </dsp:nvSpPr>
      <dsp:spPr>
        <a:xfrm>
          <a:off x="0" y="2900714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Key Results:</a:t>
          </a:r>
          <a:endParaRPr lang="en-US" sz="2200" u="sng" kern="1200" dirty="0"/>
        </a:p>
      </dsp:txBody>
      <dsp:txXfrm>
        <a:off x="0" y="2900714"/>
        <a:ext cx="7886700" cy="483363"/>
      </dsp:txXfrm>
    </dsp:sp>
    <dsp:sp modelId="{F6C3E8B6-070F-4137-959F-36BA3D39909D}">
      <dsp:nvSpPr>
        <dsp:cNvPr id="0" name=""/>
        <dsp:cNvSpPr/>
      </dsp:nvSpPr>
      <dsp:spPr>
        <a:xfrm>
          <a:off x="0" y="3384078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2927DC-734D-488B-BFA4-ECBFF36804C4}">
      <dsp:nvSpPr>
        <dsp:cNvPr id="0" name=""/>
        <dsp:cNvSpPr/>
      </dsp:nvSpPr>
      <dsp:spPr>
        <a:xfrm>
          <a:off x="0" y="3384078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Best performance with T5Model.</a:t>
          </a:r>
          <a:endParaRPr lang="en-US" sz="2200" kern="1200" dirty="0"/>
        </a:p>
      </dsp:txBody>
      <dsp:txXfrm>
        <a:off x="0" y="3384078"/>
        <a:ext cx="7886700" cy="483363"/>
      </dsp:txXfrm>
    </dsp:sp>
    <dsp:sp modelId="{8B6DCD05-8251-47FF-AFE6-B4B563D3142F}">
      <dsp:nvSpPr>
        <dsp:cNvPr id="0" name=""/>
        <dsp:cNvSpPr/>
      </dsp:nvSpPr>
      <dsp:spPr>
        <a:xfrm>
          <a:off x="0" y="3867442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89E5D6-42D5-4E2D-931A-8AADC17C9124}">
      <dsp:nvSpPr>
        <dsp:cNvPr id="0" name=""/>
        <dsp:cNvSpPr/>
      </dsp:nvSpPr>
      <dsp:spPr>
        <a:xfrm>
          <a:off x="0" y="3867442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Insightful summaries for clusters.</a:t>
          </a:r>
          <a:endParaRPr lang="en-US" sz="2200" kern="1200"/>
        </a:p>
      </dsp:txBody>
      <dsp:txXfrm>
        <a:off x="0" y="3867442"/>
        <a:ext cx="7886700" cy="48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E2416-D5C1-4597-B75B-0A1CEE0967E8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ABDB1-FB7E-4F29-87B1-85E73D150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GB" sz="4200">
                <a:solidFill>
                  <a:srgbClr val="FFFFFF"/>
                </a:solidFill>
              </a:rPr>
              <a:t>NLP Project:RoboReview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 fontScale="92500"/>
          </a:bodyPr>
          <a:lstStyle/>
          <a:p>
            <a:pPr algn="l" rtl="0">
              <a:lnSpc>
                <a:spcPct val="90000"/>
              </a:lnSpc>
            </a:pPr>
            <a:r>
              <a:rPr lang="en-GB" sz="2000" b="0" dirty="0">
                <a:solidFill>
                  <a:srgbClr val="FFFFFF"/>
                </a:solidFill>
                <a:effectLst/>
              </a:rPr>
              <a:t>The New product review </a:t>
            </a:r>
            <a:r>
              <a:rPr lang="en-GB" sz="2000" b="0">
                <a:solidFill>
                  <a:srgbClr val="FFFFFF"/>
                </a:solidFill>
                <a:effectLst/>
              </a:rPr>
              <a:t>aggregator powered by AI</a:t>
            </a:r>
          </a:p>
          <a:p>
            <a:pPr algn="l" rtl="0">
              <a:lnSpc>
                <a:spcPct val="90000"/>
              </a:lnSpc>
            </a:pPr>
            <a:endParaRPr lang="en-GB" sz="2000" dirty="0">
              <a:solidFill>
                <a:srgbClr val="FFFFFF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GB" sz="2000" dirty="0">
                <a:solidFill>
                  <a:srgbClr val="FFFFFF"/>
                </a:solidFill>
              </a:rPr>
              <a:t>By Mehak</a:t>
            </a:r>
            <a:endParaRPr lang="en-GB" sz="2000" b="0" dirty="0">
              <a:solidFill>
                <a:srgbClr val="FFFFFF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FFCE6-F2A7-F977-B93D-AE2DD9D6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Model 2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BB6A-DFF5-707C-0842-4155D3D2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GB" sz="1700" dirty="0"/>
              <a:t>"Are the Clusters Meaningful?“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+mj-lt"/>
              </a:rPr>
              <a:t>Silhoustte</a:t>
            </a:r>
            <a:r>
              <a:rPr lang="en-GB" sz="1800" dirty="0">
                <a:latin typeface="+mj-lt"/>
              </a:rPr>
              <a:t> Score:0.70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>
                <a:latin typeface="+mj-lt"/>
              </a:rPr>
              <a:t>Inertia:1917.45</a:t>
            </a:r>
            <a:endParaRPr lang="en-GB" sz="1800">
              <a:solidFill>
                <a:srgbClr val="1F1F1F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Key </a:t>
            </a:r>
            <a:r>
              <a:rPr lang="en-GB" sz="1700" dirty="0"/>
              <a:t>Insight: The model successfully groups products, enabling better decision-making.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endParaRPr lang="en-GB" sz="1700" dirty="0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3CDA8D-2F18-2E0B-89A6-476E3B80F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85" y="439637"/>
            <a:ext cx="3986392" cy="27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46EE7E-BD82-E39F-BA74-C38DEB41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84" y="3270412"/>
            <a:ext cx="4114392" cy="326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4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EBE8F-1C7D-E1AB-74E1-1CB8DAB6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Model 3 –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9E48-D4DF-AB91-A2CD-77E2FAFB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b="1" u="sng" dirty="0"/>
              <a:t>"AI-Powered Summaries”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Problem: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Reading thousands of reviews is impractical.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Approach: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Pre-trained T5 model to summarize reviews.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Generates concise, actionable summaries.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Why this method: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State-of-the-art generative AI ensures quality summaries.</a:t>
            </a:r>
          </a:p>
          <a:p>
            <a:pPr>
              <a:lnSpc>
                <a:spcPct val="90000"/>
              </a:lnSpc>
            </a:pPr>
            <a:endParaRPr lang="en-GB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1DCF1B25-013F-DD4F-EB73-823D6334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8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9C1C8-3291-5F07-4027-6F43402E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 dirty="0">
                <a:solidFill>
                  <a:srgbClr val="FFFFFF"/>
                </a:solidFill>
              </a:rPr>
              <a:t>T5 Model</a:t>
            </a:r>
            <a:br>
              <a:rPr lang="en-GB" sz="2700" b="1" dirty="0">
                <a:solidFill>
                  <a:srgbClr val="FFFFFF"/>
                </a:solidFill>
              </a:rPr>
            </a:br>
            <a:endParaRPr lang="en-GB" sz="27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63A6296-7B6D-DAEC-3000-B4E6E3302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06211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16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36745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36745" y="1914812"/>
            <a:ext cx="6858000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9192" y="4080743"/>
            <a:ext cx="2526132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2" y="1900796"/>
            <a:ext cx="6858000" cy="30283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81201" y="982780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4635-3000-6F55-A45A-53DC421C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86" y="456345"/>
            <a:ext cx="2333768" cy="35560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Model 3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CE64-D83B-DC8F-972B-F1D52DFF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987" y="14017"/>
            <a:ext cx="2796884" cy="60033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+mj-lt"/>
              </a:rPr>
              <a:t>How Good Are the Summaries?</a:t>
            </a:r>
          </a:p>
          <a:p>
            <a:pPr marL="0" indent="0">
              <a:buNone/>
            </a:pPr>
            <a:r>
              <a:rPr lang="en-GB" sz="1200" dirty="0">
                <a:latin typeface="+mj-lt"/>
              </a:rPr>
              <a:t>Evaluation:</a:t>
            </a:r>
            <a:endParaRPr lang="en-GB" sz="1200" dirty="0">
              <a:solidFill>
                <a:srgbClr val="1F1F1F"/>
              </a:solidFill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r>
              <a:rPr lang="en-GB" sz="1200" dirty="0">
                <a:latin typeface="+mj-lt"/>
              </a:rPr>
              <a:t>Example Summary Review: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“Top products for value and quality.”</a:t>
            </a:r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16C1BA2-7540-7315-C21B-F09596E7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1" y="4645717"/>
            <a:ext cx="4876800" cy="1866577"/>
          </a:xfrm>
          <a:prstGeom prst="rect">
            <a:avLst/>
          </a:prstGeom>
        </p:spPr>
      </p:pic>
      <p:pic>
        <p:nvPicPr>
          <p:cNvPr id="25" name="Graphic 24" descr="Laptop Secure">
            <a:extLst>
              <a:ext uri="{FF2B5EF4-FFF2-40B4-BE49-F238E27FC236}">
                <a16:creationId xmlns:a16="http://schemas.microsoft.com/office/drawing/2014/main" id="{D4BC6AF7-A231-C14C-B0AA-2ADCE8EAB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90" y="1669465"/>
            <a:ext cx="1619256" cy="112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11D1D-206F-9822-50DE-7523480B7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13" y="2493193"/>
            <a:ext cx="2886095" cy="9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7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CA451-040A-6F53-7E6A-319DA685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58" y="232894"/>
            <a:ext cx="2401025" cy="1300939"/>
          </a:xfrm>
        </p:spPr>
        <p:txBody>
          <a:bodyPr anchor="b">
            <a:normAutofit/>
          </a:bodyPr>
          <a:lstStyle/>
          <a:p>
            <a:pPr algn="l"/>
            <a:r>
              <a:rPr lang="en-GB" sz="3500" dirty="0">
                <a:solidFill>
                  <a:srgbClr val="FFFFFF"/>
                </a:solidFill>
              </a:rPr>
              <a:t>Output</a:t>
            </a:r>
            <a:br>
              <a:rPr lang="en-GB" sz="3500" dirty="0">
                <a:solidFill>
                  <a:srgbClr val="FFFFFF"/>
                </a:solidFill>
              </a:rPr>
            </a:br>
            <a:r>
              <a:rPr lang="en-GB" sz="3500" dirty="0">
                <a:solidFill>
                  <a:srgbClr val="FFFFFF"/>
                </a:solidFill>
              </a:rPr>
              <a:t>Reviews</a:t>
            </a:r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74984D09-5487-1875-0FF3-87D80CF9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6115"/>
            <a:ext cx="8336758" cy="3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5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1D632-3A8D-1C2B-F81A-4A0D19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 dirty="0">
                <a:solidFill>
                  <a:srgbClr val="FFFFFF"/>
                </a:solidFill>
              </a:rPr>
              <a:t>Deployment Using </a:t>
            </a:r>
            <a:r>
              <a:rPr lang="en-GB" sz="3500" dirty="0" err="1">
                <a:solidFill>
                  <a:srgbClr val="FFFFFF"/>
                </a:solidFill>
              </a:rPr>
              <a:t>Gardio</a:t>
            </a:r>
            <a:endParaRPr lang="en-GB" sz="35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12CAB-DF92-1DBE-401B-7DF026B8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296" y="1083606"/>
            <a:ext cx="5521514" cy="2393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0401FA-969C-5D32-3B20-305ED644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425" y="3525318"/>
            <a:ext cx="5468218" cy="22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9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E5EF9-7F56-325F-D398-7F28BAD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Challenges, Key Learnings And Future Goals 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2AC1B19-4CCA-0708-7AB1-848FD82E6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724970"/>
              </p:ext>
            </p:extLst>
          </p:nvPr>
        </p:nvGraphicFramePr>
        <p:xfrm>
          <a:off x="3607694" y="649480"/>
          <a:ext cx="4916510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69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DB87CB14-04FD-DF8A-B3BD-09A5FA9F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5143" r="1185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84C65-A588-1CC9-0360-DE9B5ADD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GB"/>
              <a:t>Final 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A32AB-FE32-BF1E-92AB-7DEDE0331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80143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340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D77E9-08DA-2591-2777-1C673B13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000">
                <a:solidFill>
                  <a:srgbClr val="FFFFFF"/>
                </a:solidFill>
              </a:rPr>
              <a:t>Transforming Reviews into Insights: The AI Way!"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8871EEA-D28B-0C55-F52B-5F41C9154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37496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39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6CA2E-B2AF-4144-170B-7F354C86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Introduction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6F6D1-D284-2F15-A0F2-3B981EF43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7103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77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215CFF-2F76-424C-87EF-8C7D8DDD1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59ACB-63C4-438D-74D6-3A6A96A3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6" y="670409"/>
            <a:ext cx="7886700" cy="1499243"/>
          </a:xfrm>
        </p:spPr>
        <p:txBody>
          <a:bodyPr>
            <a:normAutofit/>
          </a:bodyPr>
          <a:lstStyle/>
          <a:p>
            <a:r>
              <a:rPr lang="en-GB" sz="4500" b="1"/>
              <a:t>Dataset Overview</a:t>
            </a:r>
            <a:br>
              <a:rPr lang="en-GB" sz="4500" b="1"/>
            </a:br>
            <a:endParaRPr lang="en-GB" sz="45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418D7-15C1-0D2D-E7F5-10C59C67B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219761"/>
              </p:ext>
            </p:extLst>
          </p:nvPr>
        </p:nvGraphicFramePr>
        <p:xfrm>
          <a:off x="627506" y="1889759"/>
          <a:ext cx="7886700" cy="408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17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4E7A8-59E5-A326-0A55-96F154B2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Data Preprocessing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DB8A9-2E44-AE10-C4F7-DC1E99B06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46083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6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E18DB-06CE-8ACA-C28A-03A8CFCF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 b="1" dirty="0">
                <a:solidFill>
                  <a:srgbClr val="FFFFFF"/>
                </a:solidFill>
              </a:rPr>
              <a:t>Model 1 – Sentiment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2B01A-7010-0083-B678-DF293899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GB" sz="1700" b="1" dirty="0"/>
              <a:t>What Do Customers Feel?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Companies want to know if customers are happy, neutral, or dissatisfied.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Model 1: Sentiment analysis using Logistic Regression and Naive Bayes.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Features: TF-IDF vectorization on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Why this 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Simplicity and interpretability for quick deployment.</a:t>
            </a:r>
          </a:p>
          <a:p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0C9F1-FA36-1EC6-2A00-4E59041B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98" y="4991893"/>
            <a:ext cx="3871295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6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66255-26E8-1E8B-E8A5-FBB968AA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 with Logistic Regression(</a:t>
            </a:r>
            <a:r>
              <a:rPr lang="en-US" sz="3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Evalution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87AAF0-545C-08CD-5558-5E7B7A3B8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26" y="2476659"/>
            <a:ext cx="3986392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Overview: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Trained using TF-IDF vectors.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b="0" i="0" dirty="0">
                <a:solidFill>
                  <a:srgbClr val="1F1F1F"/>
                </a:solidFill>
                <a:effectLst/>
                <a:latin typeface="+mj-lt"/>
              </a:rPr>
              <a:t>Logistic Regression Accuracy: 97.05%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3D8CFD-CD1C-1092-A7DA-35B60FBA8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166926"/>
              </p:ext>
            </p:extLst>
          </p:nvPr>
        </p:nvGraphicFramePr>
        <p:xfrm>
          <a:off x="5146955" y="1291801"/>
          <a:ext cx="3654145" cy="4755220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2020418">
                  <a:extLst>
                    <a:ext uri="{9D8B030D-6E8A-4147-A177-3AD203B41FA5}">
                      <a16:colId xmlns:a16="http://schemas.microsoft.com/office/drawing/2014/main" val="1321963214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1371611621"/>
                    </a:ext>
                  </a:extLst>
                </a:gridCol>
              </a:tblGrid>
              <a:tr h="545684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32117"/>
                  </a:ext>
                </a:extLst>
              </a:tr>
              <a:tr h="545684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29513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Precision(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(0,0.98,0.92)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612311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Recall(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(0,0.98,0.95)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22809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F1-Score(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endParaRPr lang="en-GB" sz="21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(0,0.98,0.94)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41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97922E1F-CFCF-D108-BF10-78E2992CD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28" y="3547872"/>
            <a:ext cx="3974140" cy="328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08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F8C3-F4D8-2B87-347B-D056E3E6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 dirty="0"/>
              <a:t>Model 1 with Naive Bayes(Evaluation)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9FBF-25E4-4CA4-F86C-708D9644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266910"/>
            <a:ext cx="3986392" cy="3535083"/>
          </a:xfrm>
        </p:spPr>
        <p:txBody>
          <a:bodyPr anchor="t">
            <a:normAutofit/>
          </a:bodyPr>
          <a:lstStyle/>
          <a:p>
            <a:r>
              <a:rPr lang="en-GB" sz="1700" b="1" dirty="0"/>
              <a:t>Overview: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Multinomial Naive Bayes trained with TF-IDF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1F1F1F"/>
                </a:solidFill>
                <a:effectLst/>
                <a:latin typeface="+mj-lt"/>
              </a:rPr>
              <a:t>Naive Bayes Accuracy: 93.85%</a:t>
            </a:r>
            <a:endParaRPr lang="en-GB" sz="16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F2DB3C-3336-A0AF-6B4D-268AAD41E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68269"/>
              </p:ext>
            </p:extLst>
          </p:nvPr>
        </p:nvGraphicFramePr>
        <p:xfrm>
          <a:off x="5233807" y="1544145"/>
          <a:ext cx="3567293" cy="4567278"/>
        </p:xfrm>
        <a:graphic>
          <a:graphicData uri="http://schemas.openxmlformats.org/drawingml/2006/table">
            <a:tbl>
              <a:tblPr/>
              <a:tblGrid>
                <a:gridCol w="2276428">
                  <a:extLst>
                    <a:ext uri="{9D8B030D-6E8A-4147-A177-3AD203B41FA5}">
                      <a16:colId xmlns:a16="http://schemas.microsoft.com/office/drawing/2014/main" val="1581815364"/>
                    </a:ext>
                  </a:extLst>
                </a:gridCol>
                <a:gridCol w="1290865">
                  <a:extLst>
                    <a:ext uri="{9D8B030D-6E8A-4147-A177-3AD203B41FA5}">
                      <a16:colId xmlns:a16="http://schemas.microsoft.com/office/drawing/2014/main" val="2653800214"/>
                    </a:ext>
                  </a:extLst>
                </a:gridCol>
              </a:tblGrid>
              <a:tr h="637602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7577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48752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Precision(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(0,1.00,0.74)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08451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Recall(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(0,0.94,1.00)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682712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F1-Score(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0,0.97,0.85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7199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18F86C6-1D5C-1050-562C-9AED283E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61" y="3787960"/>
            <a:ext cx="3748885" cy="289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3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FB28A-A399-0182-BE0A-C91F5D17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 fontScale="90000"/>
          </a:bodyPr>
          <a:lstStyle/>
          <a:p>
            <a:r>
              <a:rPr lang="en-GB" sz="3500" b="1" dirty="0"/>
              <a:t>Model 2-K-Means Clustering</a:t>
            </a:r>
            <a:br>
              <a:rPr lang="en-GB" sz="3500" b="1" dirty="0"/>
            </a:br>
            <a:endParaRPr lang="en-GB" sz="35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24F42B-C43F-C650-AED0-CB4D2772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GB" sz="1300" b="1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Purpose</a:t>
            </a:r>
            <a:r>
              <a:rPr lang="en-GB" sz="13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Group reviews into themes for better model input and analysis.</a:t>
            </a:r>
            <a:br>
              <a:rPr lang="en-GB" sz="1300" dirty="0"/>
            </a:br>
            <a:r>
              <a:rPr lang="en-GB" sz="1050" dirty="0"/>
              <a:t>Companies need to group similar products for targeted strategies.</a:t>
            </a:r>
            <a:endParaRPr lang="en-GB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Method steps</a:t>
            </a:r>
            <a:r>
              <a:rPr lang="en-GB" sz="13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        PCA reduced TF-IDF dimensions to 2.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        </a:t>
            </a:r>
            <a:r>
              <a:rPr lang="en-GB" sz="1300" dirty="0" err="1"/>
              <a:t>KMeans</a:t>
            </a:r>
            <a:r>
              <a:rPr lang="en-GB" sz="1300" dirty="0"/>
              <a:t> clustering applied to identify 6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Outcome</a:t>
            </a:r>
            <a:r>
              <a:rPr lang="en-GB" sz="13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Clear separation of customer feedback into actionable groups.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Scatter plot of clusters using PCA components.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Enhanced classifier training by providing contextual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Diagram</a:t>
            </a:r>
            <a:r>
              <a:rPr lang="en-GB" sz="1300" dirty="0"/>
              <a:t>: TF-IDF Features → PCA → </a:t>
            </a:r>
            <a:r>
              <a:rPr lang="en-GB" sz="1300" dirty="0" err="1"/>
              <a:t>KMeans</a:t>
            </a:r>
            <a:r>
              <a:rPr lang="en-GB" sz="1300" dirty="0"/>
              <a:t> Clustering → Cluster Labels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DA7E51DC-6A4B-D278-654A-A0D307FA4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862" y="1865039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846</Words>
  <Application>Microsoft Office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NLP Project:RoboReview</vt:lpstr>
      <vt:lpstr>Transforming Reviews into Insights: The AI Way!"</vt:lpstr>
      <vt:lpstr>Introduction </vt:lpstr>
      <vt:lpstr>Dataset Overview </vt:lpstr>
      <vt:lpstr>Data Preprocessing </vt:lpstr>
      <vt:lpstr>Model 1 – Sentiment Analysis</vt:lpstr>
      <vt:lpstr>Model 1 with Logistic Regression(Evalution)</vt:lpstr>
      <vt:lpstr>Model 1 with Naive Bayes(Evaluation)</vt:lpstr>
      <vt:lpstr>Model 2-K-Means Clustering </vt:lpstr>
      <vt:lpstr>Model 2 Evaluation</vt:lpstr>
      <vt:lpstr>Model 3 – Summarization</vt:lpstr>
      <vt:lpstr>T5 Model </vt:lpstr>
      <vt:lpstr>Model 3 Evaluation</vt:lpstr>
      <vt:lpstr>Output Reviews</vt:lpstr>
      <vt:lpstr>Deployment Using Gardio</vt:lpstr>
      <vt:lpstr>Challenges, Key Learnings And Future Goals  </vt:lpstr>
      <vt:lpstr>Final 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Ovais Ur Rehman</cp:lastModifiedBy>
  <cp:revision>69</cp:revision>
  <dcterms:created xsi:type="dcterms:W3CDTF">2013-01-27T09:14:16Z</dcterms:created>
  <dcterms:modified xsi:type="dcterms:W3CDTF">2025-01-10T14:22:31Z</dcterms:modified>
  <cp:category/>
</cp:coreProperties>
</file>