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69" r:id="rId5"/>
    <p:sldId id="277" r:id="rId6"/>
    <p:sldId id="278" r:id="rId7"/>
    <p:sldId id="279" r:id="rId8"/>
    <p:sldId id="280" r:id="rId9"/>
    <p:sldId id="281" r:id="rId10"/>
    <p:sldId id="270" r:id="rId11"/>
    <p:sldId id="271" r:id="rId12"/>
    <p:sldId id="282" r:id="rId13"/>
    <p:sldId id="283" r:id="rId14"/>
    <p:sldId id="284" r:id="rId15"/>
    <p:sldId id="285" r:id="rId16"/>
    <p:sldId id="287" r:id="rId17"/>
    <p:sldId id="286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FF5BE-2E84-4F6D-AB33-C2110C63F2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95CA85-D1E4-4B89-868D-02B1542BBDC8}">
      <dgm:prSet/>
      <dgm:spPr/>
      <dgm:t>
        <a:bodyPr/>
        <a:lstStyle/>
        <a:p>
          <a:r>
            <a:rPr lang="en-GB" b="1"/>
            <a:t>Project Overview</a:t>
          </a:r>
          <a:r>
            <a:rPr lang="en-GB"/>
            <a:t>:</a:t>
          </a:r>
          <a:endParaRPr lang="en-US"/>
        </a:p>
      </dgm:t>
    </dgm:pt>
    <dgm:pt modelId="{679F3E76-9441-49CC-A84C-C52B36FC4FA6}" type="parTrans" cxnId="{F70FE7EA-5276-4AD5-BAC9-77A68A13F939}">
      <dgm:prSet/>
      <dgm:spPr/>
      <dgm:t>
        <a:bodyPr/>
        <a:lstStyle/>
        <a:p>
          <a:endParaRPr lang="en-US"/>
        </a:p>
      </dgm:t>
    </dgm:pt>
    <dgm:pt modelId="{EF237381-298A-4034-86C7-0C6ADAE6BFC4}" type="sibTrans" cxnId="{F70FE7EA-5276-4AD5-BAC9-77A68A13F939}">
      <dgm:prSet/>
      <dgm:spPr/>
      <dgm:t>
        <a:bodyPr/>
        <a:lstStyle/>
        <a:p>
          <a:endParaRPr lang="en-US"/>
        </a:p>
      </dgm:t>
    </dgm:pt>
    <dgm:pt modelId="{25B8C96D-342B-4980-9B29-E282F26433B3}">
      <dgm:prSet/>
      <dgm:spPr/>
      <dgm:t>
        <a:bodyPr/>
        <a:lstStyle/>
        <a:p>
          <a:r>
            <a:rPr lang="en-GB"/>
            <a:t>The aim is to analyze customer reviews for sentiment analysis and product clustering.</a:t>
          </a:r>
          <a:endParaRPr lang="en-US"/>
        </a:p>
      </dgm:t>
    </dgm:pt>
    <dgm:pt modelId="{9B6E3B3B-798A-4726-8757-E4B5766FB705}" type="parTrans" cxnId="{C730C9B8-F52F-49AB-9CDA-C902902ECB2B}">
      <dgm:prSet/>
      <dgm:spPr/>
      <dgm:t>
        <a:bodyPr/>
        <a:lstStyle/>
        <a:p>
          <a:endParaRPr lang="en-US"/>
        </a:p>
      </dgm:t>
    </dgm:pt>
    <dgm:pt modelId="{D4A301EB-B541-448C-B771-F77E287A618D}" type="sibTrans" cxnId="{C730C9B8-F52F-49AB-9CDA-C902902ECB2B}">
      <dgm:prSet/>
      <dgm:spPr/>
      <dgm:t>
        <a:bodyPr/>
        <a:lstStyle/>
        <a:p>
          <a:endParaRPr lang="en-US"/>
        </a:p>
      </dgm:t>
    </dgm:pt>
    <dgm:pt modelId="{138AC347-D66E-426B-B47D-5E7C27AC2728}">
      <dgm:prSet/>
      <dgm:spPr/>
      <dgm:t>
        <a:bodyPr/>
        <a:lstStyle/>
        <a:p>
          <a:r>
            <a:rPr lang="en-GB"/>
            <a:t>Reviews from various domains: eBooks, batteries, and other general products.</a:t>
          </a:r>
          <a:endParaRPr lang="en-US"/>
        </a:p>
      </dgm:t>
    </dgm:pt>
    <dgm:pt modelId="{2EE31FBC-71E1-47D2-9BA3-42408FD84F46}" type="parTrans" cxnId="{680230B8-B7EE-4948-8837-EE58C3FB6E82}">
      <dgm:prSet/>
      <dgm:spPr/>
      <dgm:t>
        <a:bodyPr/>
        <a:lstStyle/>
        <a:p>
          <a:endParaRPr lang="en-US"/>
        </a:p>
      </dgm:t>
    </dgm:pt>
    <dgm:pt modelId="{0C06FB60-8BEE-4B54-BAB8-F938599422C3}" type="sibTrans" cxnId="{680230B8-B7EE-4948-8837-EE58C3FB6E82}">
      <dgm:prSet/>
      <dgm:spPr/>
      <dgm:t>
        <a:bodyPr/>
        <a:lstStyle/>
        <a:p>
          <a:endParaRPr lang="en-US"/>
        </a:p>
      </dgm:t>
    </dgm:pt>
    <dgm:pt modelId="{ECD1ADE3-F77C-4B0D-9F14-9A1E01B31ECB}">
      <dgm:prSet/>
      <dgm:spPr/>
      <dgm:t>
        <a:bodyPr/>
        <a:lstStyle/>
        <a:p>
          <a:r>
            <a:rPr lang="en-GB"/>
            <a:t>Techniques involve both traditional ML models (Logistic Regression, Naive Bayes) and advanced transformer-based models (DistilBERT).</a:t>
          </a:r>
          <a:endParaRPr lang="en-US"/>
        </a:p>
      </dgm:t>
    </dgm:pt>
    <dgm:pt modelId="{62FDC921-43CE-43ED-9D1E-DE04AC9D45C4}" type="parTrans" cxnId="{2581CEF6-CE8F-418C-BF1D-F287CB2352E8}">
      <dgm:prSet/>
      <dgm:spPr/>
      <dgm:t>
        <a:bodyPr/>
        <a:lstStyle/>
        <a:p>
          <a:endParaRPr lang="en-US"/>
        </a:p>
      </dgm:t>
    </dgm:pt>
    <dgm:pt modelId="{F771936A-9373-4A2D-BF66-043F48A875EF}" type="sibTrans" cxnId="{2581CEF6-CE8F-418C-BF1D-F287CB2352E8}">
      <dgm:prSet/>
      <dgm:spPr/>
      <dgm:t>
        <a:bodyPr/>
        <a:lstStyle/>
        <a:p>
          <a:endParaRPr lang="en-US"/>
        </a:p>
      </dgm:t>
    </dgm:pt>
    <dgm:pt modelId="{A45F7FA3-2715-42D6-8191-C85C1A67F1EE}" type="pres">
      <dgm:prSet presAssocID="{3CDFF5BE-2E84-4F6D-AB33-C2110C63F296}" presName="root" presStyleCnt="0">
        <dgm:presLayoutVars>
          <dgm:dir/>
          <dgm:resizeHandles val="exact"/>
        </dgm:presLayoutVars>
      </dgm:prSet>
      <dgm:spPr/>
    </dgm:pt>
    <dgm:pt modelId="{40653688-2838-40E3-A3FD-6175DE93D125}" type="pres">
      <dgm:prSet presAssocID="{3D95CA85-D1E4-4B89-868D-02B1542BBDC8}" presName="compNode" presStyleCnt="0"/>
      <dgm:spPr/>
    </dgm:pt>
    <dgm:pt modelId="{63C8A578-EFDE-47CF-979A-38A4A3A04503}" type="pres">
      <dgm:prSet presAssocID="{3D95CA85-D1E4-4B89-868D-02B1542BBD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D59BC9D-B008-40AC-A56C-9CA3811B1E15}" type="pres">
      <dgm:prSet presAssocID="{3D95CA85-D1E4-4B89-868D-02B1542BBDC8}" presName="spaceRect" presStyleCnt="0"/>
      <dgm:spPr/>
    </dgm:pt>
    <dgm:pt modelId="{52916B17-5F9D-429D-B057-DE6BF1E57265}" type="pres">
      <dgm:prSet presAssocID="{3D95CA85-D1E4-4B89-868D-02B1542BBDC8}" presName="textRect" presStyleLbl="revTx" presStyleIdx="0" presStyleCnt="4">
        <dgm:presLayoutVars>
          <dgm:chMax val="1"/>
          <dgm:chPref val="1"/>
        </dgm:presLayoutVars>
      </dgm:prSet>
      <dgm:spPr/>
    </dgm:pt>
    <dgm:pt modelId="{945F4F7E-3943-43BB-9309-1DB43C7BC03F}" type="pres">
      <dgm:prSet presAssocID="{EF237381-298A-4034-86C7-0C6ADAE6BFC4}" presName="sibTrans" presStyleCnt="0"/>
      <dgm:spPr/>
    </dgm:pt>
    <dgm:pt modelId="{D409E9F2-3721-405A-B522-03BB3DD8B407}" type="pres">
      <dgm:prSet presAssocID="{25B8C96D-342B-4980-9B29-E282F26433B3}" presName="compNode" presStyleCnt="0"/>
      <dgm:spPr/>
    </dgm:pt>
    <dgm:pt modelId="{E6DED549-902C-4827-9301-2F439644C95A}" type="pres">
      <dgm:prSet presAssocID="{25B8C96D-342B-4980-9B29-E282F2643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BEA7AA-E91B-441E-8D6D-CD830AAD9ED0}" type="pres">
      <dgm:prSet presAssocID="{25B8C96D-342B-4980-9B29-E282F26433B3}" presName="spaceRect" presStyleCnt="0"/>
      <dgm:spPr/>
    </dgm:pt>
    <dgm:pt modelId="{14AFD197-5907-45BE-88FB-570860C76506}" type="pres">
      <dgm:prSet presAssocID="{25B8C96D-342B-4980-9B29-E282F26433B3}" presName="textRect" presStyleLbl="revTx" presStyleIdx="1" presStyleCnt="4">
        <dgm:presLayoutVars>
          <dgm:chMax val="1"/>
          <dgm:chPref val="1"/>
        </dgm:presLayoutVars>
      </dgm:prSet>
      <dgm:spPr/>
    </dgm:pt>
    <dgm:pt modelId="{D6FBC4F4-A0DC-41A6-97D0-7DC512255EBC}" type="pres">
      <dgm:prSet presAssocID="{D4A301EB-B541-448C-B771-F77E287A618D}" presName="sibTrans" presStyleCnt="0"/>
      <dgm:spPr/>
    </dgm:pt>
    <dgm:pt modelId="{AF2D335E-382B-4F32-B391-37387C15713B}" type="pres">
      <dgm:prSet presAssocID="{138AC347-D66E-426B-B47D-5E7C27AC2728}" presName="compNode" presStyleCnt="0"/>
      <dgm:spPr/>
    </dgm:pt>
    <dgm:pt modelId="{2ACACCEF-0693-4C78-8180-C44D53370308}" type="pres">
      <dgm:prSet presAssocID="{138AC347-D66E-426B-B47D-5E7C27AC27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D64658C-F5BB-4ED9-9FA2-665524A61DE9}" type="pres">
      <dgm:prSet presAssocID="{138AC347-D66E-426B-B47D-5E7C27AC2728}" presName="spaceRect" presStyleCnt="0"/>
      <dgm:spPr/>
    </dgm:pt>
    <dgm:pt modelId="{27AE9F58-7DF2-4A1E-8757-5021CFC8A689}" type="pres">
      <dgm:prSet presAssocID="{138AC347-D66E-426B-B47D-5E7C27AC2728}" presName="textRect" presStyleLbl="revTx" presStyleIdx="2" presStyleCnt="4">
        <dgm:presLayoutVars>
          <dgm:chMax val="1"/>
          <dgm:chPref val="1"/>
        </dgm:presLayoutVars>
      </dgm:prSet>
      <dgm:spPr/>
    </dgm:pt>
    <dgm:pt modelId="{AD2B2B29-51E6-4A52-9028-84A7CC8722E6}" type="pres">
      <dgm:prSet presAssocID="{0C06FB60-8BEE-4B54-BAB8-F938599422C3}" presName="sibTrans" presStyleCnt="0"/>
      <dgm:spPr/>
    </dgm:pt>
    <dgm:pt modelId="{B92E4436-06F1-476C-8856-43CF77AE97B0}" type="pres">
      <dgm:prSet presAssocID="{ECD1ADE3-F77C-4B0D-9F14-9A1E01B31ECB}" presName="compNode" presStyleCnt="0"/>
      <dgm:spPr/>
    </dgm:pt>
    <dgm:pt modelId="{0B294AF5-11A5-432F-9C85-283ADDDA9558}" type="pres">
      <dgm:prSet presAssocID="{ECD1ADE3-F77C-4B0D-9F14-9A1E01B31E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E5CBF64-9E2D-4C28-A461-A1539B154BE6}" type="pres">
      <dgm:prSet presAssocID="{ECD1ADE3-F77C-4B0D-9F14-9A1E01B31ECB}" presName="spaceRect" presStyleCnt="0"/>
      <dgm:spPr/>
    </dgm:pt>
    <dgm:pt modelId="{A7DCE8C7-0974-4DAC-A31E-47FA3482EA09}" type="pres">
      <dgm:prSet presAssocID="{ECD1ADE3-F77C-4B0D-9F14-9A1E01B31E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EF4C17-EFEC-4AE0-AC9A-FA274B0F8DA0}" type="presOf" srcId="{25B8C96D-342B-4980-9B29-E282F26433B3}" destId="{14AFD197-5907-45BE-88FB-570860C76506}" srcOrd="0" destOrd="0" presId="urn:microsoft.com/office/officeart/2018/2/layout/IconLabelList"/>
    <dgm:cxn modelId="{AB9A2B64-E7E3-45C4-9044-F0DAF86027AA}" type="presOf" srcId="{138AC347-D66E-426B-B47D-5E7C27AC2728}" destId="{27AE9F58-7DF2-4A1E-8757-5021CFC8A689}" srcOrd="0" destOrd="0" presId="urn:microsoft.com/office/officeart/2018/2/layout/IconLabelList"/>
    <dgm:cxn modelId="{9A016F58-5F68-45DA-9BF4-D317DBDEBB67}" type="presOf" srcId="{ECD1ADE3-F77C-4B0D-9F14-9A1E01B31ECB}" destId="{A7DCE8C7-0974-4DAC-A31E-47FA3482EA09}" srcOrd="0" destOrd="0" presId="urn:microsoft.com/office/officeart/2018/2/layout/IconLabelList"/>
    <dgm:cxn modelId="{21E559A7-8D58-46F1-8E9E-58702FED9B11}" type="presOf" srcId="{3CDFF5BE-2E84-4F6D-AB33-C2110C63F296}" destId="{A45F7FA3-2715-42D6-8191-C85C1A67F1EE}" srcOrd="0" destOrd="0" presId="urn:microsoft.com/office/officeart/2018/2/layout/IconLabelList"/>
    <dgm:cxn modelId="{680230B8-B7EE-4948-8837-EE58C3FB6E82}" srcId="{3CDFF5BE-2E84-4F6D-AB33-C2110C63F296}" destId="{138AC347-D66E-426B-B47D-5E7C27AC2728}" srcOrd="2" destOrd="0" parTransId="{2EE31FBC-71E1-47D2-9BA3-42408FD84F46}" sibTransId="{0C06FB60-8BEE-4B54-BAB8-F938599422C3}"/>
    <dgm:cxn modelId="{C730C9B8-F52F-49AB-9CDA-C902902ECB2B}" srcId="{3CDFF5BE-2E84-4F6D-AB33-C2110C63F296}" destId="{25B8C96D-342B-4980-9B29-E282F26433B3}" srcOrd="1" destOrd="0" parTransId="{9B6E3B3B-798A-4726-8757-E4B5766FB705}" sibTransId="{D4A301EB-B541-448C-B771-F77E287A618D}"/>
    <dgm:cxn modelId="{3BF931DA-2692-464B-A19A-7F334B623B81}" type="presOf" srcId="{3D95CA85-D1E4-4B89-868D-02B1542BBDC8}" destId="{52916B17-5F9D-429D-B057-DE6BF1E57265}" srcOrd="0" destOrd="0" presId="urn:microsoft.com/office/officeart/2018/2/layout/IconLabelList"/>
    <dgm:cxn modelId="{F70FE7EA-5276-4AD5-BAC9-77A68A13F939}" srcId="{3CDFF5BE-2E84-4F6D-AB33-C2110C63F296}" destId="{3D95CA85-D1E4-4B89-868D-02B1542BBDC8}" srcOrd="0" destOrd="0" parTransId="{679F3E76-9441-49CC-A84C-C52B36FC4FA6}" sibTransId="{EF237381-298A-4034-86C7-0C6ADAE6BFC4}"/>
    <dgm:cxn modelId="{2581CEF6-CE8F-418C-BF1D-F287CB2352E8}" srcId="{3CDFF5BE-2E84-4F6D-AB33-C2110C63F296}" destId="{ECD1ADE3-F77C-4B0D-9F14-9A1E01B31ECB}" srcOrd="3" destOrd="0" parTransId="{62FDC921-43CE-43ED-9D1E-DE04AC9D45C4}" sibTransId="{F771936A-9373-4A2D-BF66-043F48A875EF}"/>
    <dgm:cxn modelId="{46462910-BEC2-4CF8-BF22-E3E7DC9BE248}" type="presParOf" srcId="{A45F7FA3-2715-42D6-8191-C85C1A67F1EE}" destId="{40653688-2838-40E3-A3FD-6175DE93D125}" srcOrd="0" destOrd="0" presId="urn:microsoft.com/office/officeart/2018/2/layout/IconLabelList"/>
    <dgm:cxn modelId="{17CF1ECE-6A41-4539-BE85-58521116D426}" type="presParOf" srcId="{40653688-2838-40E3-A3FD-6175DE93D125}" destId="{63C8A578-EFDE-47CF-979A-38A4A3A04503}" srcOrd="0" destOrd="0" presId="urn:microsoft.com/office/officeart/2018/2/layout/IconLabelList"/>
    <dgm:cxn modelId="{36239D4D-2176-4541-946C-5B4270BC0999}" type="presParOf" srcId="{40653688-2838-40E3-A3FD-6175DE93D125}" destId="{9D59BC9D-B008-40AC-A56C-9CA3811B1E15}" srcOrd="1" destOrd="0" presId="urn:microsoft.com/office/officeart/2018/2/layout/IconLabelList"/>
    <dgm:cxn modelId="{6D66D093-6F13-4932-A532-58CFC070C1DD}" type="presParOf" srcId="{40653688-2838-40E3-A3FD-6175DE93D125}" destId="{52916B17-5F9D-429D-B057-DE6BF1E57265}" srcOrd="2" destOrd="0" presId="urn:microsoft.com/office/officeart/2018/2/layout/IconLabelList"/>
    <dgm:cxn modelId="{6B7E136B-E229-4B59-9653-0607D92F12D1}" type="presParOf" srcId="{A45F7FA3-2715-42D6-8191-C85C1A67F1EE}" destId="{945F4F7E-3943-43BB-9309-1DB43C7BC03F}" srcOrd="1" destOrd="0" presId="urn:microsoft.com/office/officeart/2018/2/layout/IconLabelList"/>
    <dgm:cxn modelId="{753E6F39-617F-400F-B754-513F28BE5946}" type="presParOf" srcId="{A45F7FA3-2715-42D6-8191-C85C1A67F1EE}" destId="{D409E9F2-3721-405A-B522-03BB3DD8B407}" srcOrd="2" destOrd="0" presId="urn:microsoft.com/office/officeart/2018/2/layout/IconLabelList"/>
    <dgm:cxn modelId="{FB8792C0-1012-402D-A512-C84754A7B12A}" type="presParOf" srcId="{D409E9F2-3721-405A-B522-03BB3DD8B407}" destId="{E6DED549-902C-4827-9301-2F439644C95A}" srcOrd="0" destOrd="0" presId="urn:microsoft.com/office/officeart/2018/2/layout/IconLabelList"/>
    <dgm:cxn modelId="{ED3F6AB5-2CCE-43C0-852E-21D901559870}" type="presParOf" srcId="{D409E9F2-3721-405A-B522-03BB3DD8B407}" destId="{F6BEA7AA-E91B-441E-8D6D-CD830AAD9ED0}" srcOrd="1" destOrd="0" presId="urn:microsoft.com/office/officeart/2018/2/layout/IconLabelList"/>
    <dgm:cxn modelId="{F95B52DB-8413-477E-947F-C9C47BD6290E}" type="presParOf" srcId="{D409E9F2-3721-405A-B522-03BB3DD8B407}" destId="{14AFD197-5907-45BE-88FB-570860C76506}" srcOrd="2" destOrd="0" presId="urn:microsoft.com/office/officeart/2018/2/layout/IconLabelList"/>
    <dgm:cxn modelId="{BAF79BFA-0B4E-4662-844E-E892D0434979}" type="presParOf" srcId="{A45F7FA3-2715-42D6-8191-C85C1A67F1EE}" destId="{D6FBC4F4-A0DC-41A6-97D0-7DC512255EBC}" srcOrd="3" destOrd="0" presId="urn:microsoft.com/office/officeart/2018/2/layout/IconLabelList"/>
    <dgm:cxn modelId="{DE40947D-EDF7-40B5-A877-6F27A7A68C51}" type="presParOf" srcId="{A45F7FA3-2715-42D6-8191-C85C1A67F1EE}" destId="{AF2D335E-382B-4F32-B391-37387C15713B}" srcOrd="4" destOrd="0" presId="urn:microsoft.com/office/officeart/2018/2/layout/IconLabelList"/>
    <dgm:cxn modelId="{113984E7-C5A3-4A4F-AC08-2763D6513C11}" type="presParOf" srcId="{AF2D335E-382B-4F32-B391-37387C15713B}" destId="{2ACACCEF-0693-4C78-8180-C44D53370308}" srcOrd="0" destOrd="0" presId="urn:microsoft.com/office/officeart/2018/2/layout/IconLabelList"/>
    <dgm:cxn modelId="{B1F1E136-3B5E-4B64-89B9-A50692C78324}" type="presParOf" srcId="{AF2D335E-382B-4F32-B391-37387C15713B}" destId="{3D64658C-F5BB-4ED9-9FA2-665524A61DE9}" srcOrd="1" destOrd="0" presId="urn:microsoft.com/office/officeart/2018/2/layout/IconLabelList"/>
    <dgm:cxn modelId="{08DED80D-2C0C-4FCA-BC97-8E47F4AAB749}" type="presParOf" srcId="{AF2D335E-382B-4F32-B391-37387C15713B}" destId="{27AE9F58-7DF2-4A1E-8757-5021CFC8A689}" srcOrd="2" destOrd="0" presId="urn:microsoft.com/office/officeart/2018/2/layout/IconLabelList"/>
    <dgm:cxn modelId="{5AADAC63-C73F-4186-942B-967E20DCD81C}" type="presParOf" srcId="{A45F7FA3-2715-42D6-8191-C85C1A67F1EE}" destId="{AD2B2B29-51E6-4A52-9028-84A7CC8722E6}" srcOrd="5" destOrd="0" presId="urn:microsoft.com/office/officeart/2018/2/layout/IconLabelList"/>
    <dgm:cxn modelId="{53D3321C-82D4-4D33-B0BF-0FD006F22BD3}" type="presParOf" srcId="{A45F7FA3-2715-42D6-8191-C85C1A67F1EE}" destId="{B92E4436-06F1-476C-8856-43CF77AE97B0}" srcOrd="6" destOrd="0" presId="urn:microsoft.com/office/officeart/2018/2/layout/IconLabelList"/>
    <dgm:cxn modelId="{66421E43-F23A-4E17-AB94-66C13EBEFDC3}" type="presParOf" srcId="{B92E4436-06F1-476C-8856-43CF77AE97B0}" destId="{0B294AF5-11A5-432F-9C85-283ADDDA9558}" srcOrd="0" destOrd="0" presId="urn:microsoft.com/office/officeart/2018/2/layout/IconLabelList"/>
    <dgm:cxn modelId="{AE45B0E4-0C50-4437-A3D9-6562F942D4E9}" type="presParOf" srcId="{B92E4436-06F1-476C-8856-43CF77AE97B0}" destId="{CE5CBF64-9E2D-4C28-A461-A1539B154BE6}" srcOrd="1" destOrd="0" presId="urn:microsoft.com/office/officeart/2018/2/layout/IconLabelList"/>
    <dgm:cxn modelId="{6EC1F320-EEC0-4605-AFD9-DD8A56E58207}" type="presParOf" srcId="{B92E4436-06F1-476C-8856-43CF77AE97B0}" destId="{A7DCE8C7-0974-4DAC-A31E-47FA3482EA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440AE-C2F8-4B03-ABE1-7424DDA649E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031F157-8BE4-48FC-804E-F9CF93724380}">
      <dgm:prSet/>
      <dgm:spPr/>
      <dgm:t>
        <a:bodyPr/>
        <a:lstStyle/>
        <a:p>
          <a:r>
            <a:rPr lang="en-GB" b="1"/>
            <a:t>Dataset Composition</a:t>
          </a:r>
          <a:r>
            <a:rPr lang="en-GB"/>
            <a:t>:</a:t>
          </a:r>
          <a:endParaRPr lang="en-US"/>
        </a:p>
      </dgm:t>
    </dgm:pt>
    <dgm:pt modelId="{780E4244-30C7-49D6-BA67-06F7265396BD}" type="parTrans" cxnId="{2952838C-775F-4A59-96DF-8FDD9136101D}">
      <dgm:prSet/>
      <dgm:spPr/>
      <dgm:t>
        <a:bodyPr/>
        <a:lstStyle/>
        <a:p>
          <a:endParaRPr lang="en-US"/>
        </a:p>
      </dgm:t>
    </dgm:pt>
    <dgm:pt modelId="{BB8ABF1E-E2DC-4FCB-92FA-B41A888A1A53}" type="sibTrans" cxnId="{2952838C-775F-4A59-96DF-8FDD9136101D}">
      <dgm:prSet/>
      <dgm:spPr/>
      <dgm:t>
        <a:bodyPr/>
        <a:lstStyle/>
        <a:p>
          <a:endParaRPr lang="en-US"/>
        </a:p>
      </dgm:t>
    </dgm:pt>
    <dgm:pt modelId="{28D4A962-058C-4011-9B6F-552F37EC8640}">
      <dgm:prSet/>
      <dgm:spPr/>
      <dgm:t>
        <a:bodyPr/>
        <a:lstStyle/>
        <a:p>
          <a:r>
            <a:rPr lang="en-GB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dirty="0"/>
        </a:p>
      </dgm:t>
    </dgm:pt>
    <dgm:pt modelId="{9312B910-2DD6-4058-8BA4-0AAAB2FD3295}" type="parTrans" cxnId="{577E478E-1888-4F63-9B11-61E321F6EC53}">
      <dgm:prSet/>
      <dgm:spPr/>
      <dgm:t>
        <a:bodyPr/>
        <a:lstStyle/>
        <a:p>
          <a:endParaRPr lang="en-US"/>
        </a:p>
      </dgm:t>
    </dgm:pt>
    <dgm:pt modelId="{155C11CB-3DD3-4B2D-AF83-9A9B92269FBE}" type="sibTrans" cxnId="{577E478E-1888-4F63-9B11-61E321F6EC53}">
      <dgm:prSet/>
      <dgm:spPr/>
      <dgm:t>
        <a:bodyPr/>
        <a:lstStyle/>
        <a:p>
          <a:endParaRPr lang="en-US"/>
        </a:p>
      </dgm:t>
    </dgm:pt>
    <dgm:pt modelId="{AD9489C2-768A-442A-A7B2-29FA220B24E8}">
      <dgm:prSet/>
      <dgm:spPr/>
      <dgm:t>
        <a:bodyPr/>
        <a:lstStyle/>
        <a:p>
          <a:r>
            <a:rPr lang="en-GB"/>
            <a:t>Categories: Positive, negative, neutral sentiments.</a:t>
          </a:r>
          <a:endParaRPr lang="en-US"/>
        </a:p>
      </dgm:t>
    </dgm:pt>
    <dgm:pt modelId="{3F759B4A-67B4-4295-9F87-EB9CB9FA529D}" type="parTrans" cxnId="{F5CF1677-57B4-496E-B6FC-447D7A0FD999}">
      <dgm:prSet/>
      <dgm:spPr/>
      <dgm:t>
        <a:bodyPr/>
        <a:lstStyle/>
        <a:p>
          <a:endParaRPr lang="en-US"/>
        </a:p>
      </dgm:t>
    </dgm:pt>
    <dgm:pt modelId="{B8F36860-C840-4790-9EFF-EC783AB7691B}" type="sibTrans" cxnId="{F5CF1677-57B4-496E-B6FC-447D7A0FD999}">
      <dgm:prSet/>
      <dgm:spPr/>
      <dgm:t>
        <a:bodyPr/>
        <a:lstStyle/>
        <a:p>
          <a:endParaRPr lang="en-US"/>
        </a:p>
      </dgm:t>
    </dgm:pt>
    <dgm:pt modelId="{12D74B07-474A-46D0-B083-6318EA73B136}">
      <dgm:prSet/>
      <dgm:spPr/>
      <dgm:t>
        <a:bodyPr/>
        <a:lstStyle/>
        <a:p>
          <a:r>
            <a:rPr lang="en-GB"/>
            <a:t>Example Entries:</a:t>
          </a:r>
          <a:endParaRPr lang="en-US"/>
        </a:p>
      </dgm:t>
    </dgm:pt>
    <dgm:pt modelId="{D6E333EA-7321-4F47-9DC8-DCD651FD1EB7}" type="parTrans" cxnId="{C92086E5-2534-4AC5-88BB-3A2DE3E9FA83}">
      <dgm:prSet/>
      <dgm:spPr/>
      <dgm:t>
        <a:bodyPr/>
        <a:lstStyle/>
        <a:p>
          <a:endParaRPr lang="en-US"/>
        </a:p>
      </dgm:t>
    </dgm:pt>
    <dgm:pt modelId="{2236512D-C475-45F0-A9AF-3EDCF242FD60}" type="sibTrans" cxnId="{C92086E5-2534-4AC5-88BB-3A2DE3E9FA83}">
      <dgm:prSet/>
      <dgm:spPr/>
      <dgm:t>
        <a:bodyPr/>
        <a:lstStyle/>
        <a:p>
          <a:endParaRPr lang="en-US"/>
        </a:p>
      </dgm:t>
    </dgm:pt>
    <dgm:pt modelId="{1586012B-E5A0-4C57-9D84-F3724B8FBCFC}">
      <dgm:prSet/>
      <dgm:spPr/>
      <dgm:t>
        <a:bodyPr/>
        <a:lstStyle/>
        <a:p>
          <a:r>
            <a:rPr lang="en-GB"/>
            <a:t>Positive: </a:t>
          </a:r>
          <a:r>
            <a:rPr lang="en-GB" i="1"/>
            <a:t>"Great battery life, exceeded expectations!"</a:t>
          </a:r>
          <a:endParaRPr lang="en-US"/>
        </a:p>
      </dgm:t>
    </dgm:pt>
    <dgm:pt modelId="{953A2070-B5B2-4AFA-A74D-53C03715B4D9}" type="parTrans" cxnId="{A6F0E768-A932-47CB-AB7C-AAD24C35B103}">
      <dgm:prSet/>
      <dgm:spPr/>
      <dgm:t>
        <a:bodyPr/>
        <a:lstStyle/>
        <a:p>
          <a:endParaRPr lang="en-US"/>
        </a:p>
      </dgm:t>
    </dgm:pt>
    <dgm:pt modelId="{48EA4444-60E4-4E25-B851-19CC7C5E7C1F}" type="sibTrans" cxnId="{A6F0E768-A932-47CB-AB7C-AAD24C35B103}">
      <dgm:prSet/>
      <dgm:spPr/>
      <dgm:t>
        <a:bodyPr/>
        <a:lstStyle/>
        <a:p>
          <a:endParaRPr lang="en-US"/>
        </a:p>
      </dgm:t>
    </dgm:pt>
    <dgm:pt modelId="{760CF4BF-6A00-43DE-BF4E-D799340EACBB}">
      <dgm:prSet/>
      <dgm:spPr/>
      <dgm:t>
        <a:bodyPr/>
        <a:lstStyle/>
        <a:p>
          <a:r>
            <a:rPr lang="en-GB"/>
            <a:t>Neutral: </a:t>
          </a:r>
          <a:r>
            <a:rPr lang="en-GB" i="1"/>
            <a:t>"Does what it says, nothing more."</a:t>
          </a:r>
          <a:endParaRPr lang="en-US"/>
        </a:p>
      </dgm:t>
    </dgm:pt>
    <dgm:pt modelId="{51DFE053-7C3A-4502-8804-FD041D931E28}" type="parTrans" cxnId="{68248959-FEE2-48CC-B506-283339781DFE}">
      <dgm:prSet/>
      <dgm:spPr/>
      <dgm:t>
        <a:bodyPr/>
        <a:lstStyle/>
        <a:p>
          <a:endParaRPr lang="en-US"/>
        </a:p>
      </dgm:t>
    </dgm:pt>
    <dgm:pt modelId="{F9B41D88-F7BC-412D-925F-0C321C60F9A0}" type="sibTrans" cxnId="{68248959-FEE2-48CC-B506-283339781DFE}">
      <dgm:prSet/>
      <dgm:spPr/>
      <dgm:t>
        <a:bodyPr/>
        <a:lstStyle/>
        <a:p>
          <a:endParaRPr lang="en-US"/>
        </a:p>
      </dgm:t>
    </dgm:pt>
    <dgm:pt modelId="{A4E83495-D727-431A-8C4A-A9522D170329}">
      <dgm:prSet/>
      <dgm:spPr/>
      <dgm:t>
        <a:bodyPr/>
        <a:lstStyle/>
        <a:p>
          <a:r>
            <a:rPr lang="en-GB"/>
            <a:t>Negative: </a:t>
          </a:r>
          <a:r>
            <a:rPr lang="en-GB" i="1"/>
            <a:t>"Stopped working after a week."</a:t>
          </a:r>
          <a:endParaRPr lang="en-US"/>
        </a:p>
      </dgm:t>
    </dgm:pt>
    <dgm:pt modelId="{375011E0-B352-47EB-BCF8-19706C24543A}" type="parTrans" cxnId="{E08D3D35-EE62-4955-BAAA-5845FB286A4F}">
      <dgm:prSet/>
      <dgm:spPr/>
      <dgm:t>
        <a:bodyPr/>
        <a:lstStyle/>
        <a:p>
          <a:endParaRPr lang="en-US"/>
        </a:p>
      </dgm:t>
    </dgm:pt>
    <dgm:pt modelId="{D1A9A7F4-F6C1-44A6-BCFC-1CA6B859FE19}" type="sibTrans" cxnId="{E08D3D35-EE62-4955-BAAA-5845FB286A4F}">
      <dgm:prSet/>
      <dgm:spPr/>
      <dgm:t>
        <a:bodyPr/>
        <a:lstStyle/>
        <a:p>
          <a:endParaRPr lang="en-US"/>
        </a:p>
      </dgm:t>
    </dgm:pt>
    <dgm:pt modelId="{D3B3BD71-3CFC-4C66-BAAA-CFBDB1FF1870}">
      <dgm:prSet/>
      <dgm:spPr/>
      <dgm:t>
        <a:bodyPr/>
        <a:lstStyle/>
        <a:p>
          <a:r>
            <a:rPr lang="en-GB" b="1"/>
            <a:t>Key Information:</a:t>
          </a:r>
          <a:endParaRPr lang="en-US"/>
        </a:p>
      </dgm:t>
    </dgm:pt>
    <dgm:pt modelId="{55820164-CFE2-4325-AE5A-2529CD18EA07}" type="parTrans" cxnId="{ABD523DD-9A66-465A-ADE2-BA7917797874}">
      <dgm:prSet/>
      <dgm:spPr/>
      <dgm:t>
        <a:bodyPr/>
        <a:lstStyle/>
        <a:p>
          <a:endParaRPr lang="en-US"/>
        </a:p>
      </dgm:t>
    </dgm:pt>
    <dgm:pt modelId="{2CAF79AE-C0DA-4224-AB54-E0482C74EB57}" type="sibTrans" cxnId="{ABD523DD-9A66-465A-ADE2-BA7917797874}">
      <dgm:prSet/>
      <dgm:spPr/>
      <dgm:t>
        <a:bodyPr/>
        <a:lstStyle/>
        <a:p>
          <a:endParaRPr lang="en-US"/>
        </a:p>
      </dgm:t>
    </dgm:pt>
    <dgm:pt modelId="{43110B53-BDFD-4A10-A7E1-170058EF9525}">
      <dgm:prSet/>
      <dgm:spPr/>
      <dgm:t>
        <a:bodyPr/>
        <a:lstStyle/>
        <a:p>
          <a:r>
            <a:rPr lang="en-GB"/>
            <a:t>Combined datasets after cleaning.</a:t>
          </a:r>
          <a:endParaRPr lang="en-US"/>
        </a:p>
      </dgm:t>
    </dgm:pt>
    <dgm:pt modelId="{25DD9C5F-A09A-48DB-800A-579391F2041F}" type="parTrans" cxnId="{DCABD485-5B22-42AF-BD25-CE7E701A0E52}">
      <dgm:prSet/>
      <dgm:spPr/>
      <dgm:t>
        <a:bodyPr/>
        <a:lstStyle/>
        <a:p>
          <a:endParaRPr lang="en-US"/>
        </a:p>
      </dgm:t>
    </dgm:pt>
    <dgm:pt modelId="{C548391A-706C-43E8-9866-B1861D6AB52E}" type="sibTrans" cxnId="{DCABD485-5B22-42AF-BD25-CE7E701A0E52}">
      <dgm:prSet/>
      <dgm:spPr/>
      <dgm:t>
        <a:bodyPr/>
        <a:lstStyle/>
        <a:p>
          <a:endParaRPr lang="en-US"/>
        </a:p>
      </dgm:t>
    </dgm:pt>
    <dgm:pt modelId="{A63738A4-B5CB-4879-9280-A0FCE9A2741A}">
      <dgm:prSet/>
      <dgm:spPr/>
      <dgm:t>
        <a:bodyPr/>
        <a:lstStyle/>
        <a:p>
          <a:r>
            <a:rPr lang="en-GB"/>
            <a:t>A total of 50,000+ reviews after merging.</a:t>
          </a:r>
          <a:endParaRPr lang="en-US"/>
        </a:p>
      </dgm:t>
    </dgm:pt>
    <dgm:pt modelId="{3DD63F95-8FC0-420B-82FC-80F38F04AE5D}" type="parTrans" cxnId="{8640AE74-D6DD-4AB0-A898-750D615FDDCE}">
      <dgm:prSet/>
      <dgm:spPr/>
      <dgm:t>
        <a:bodyPr/>
        <a:lstStyle/>
        <a:p>
          <a:endParaRPr lang="en-US"/>
        </a:p>
      </dgm:t>
    </dgm:pt>
    <dgm:pt modelId="{78EF5274-747B-4BB7-8D91-5552688AC06C}" type="sibTrans" cxnId="{8640AE74-D6DD-4AB0-A898-750D615FDDCE}">
      <dgm:prSet/>
      <dgm:spPr/>
      <dgm:t>
        <a:bodyPr/>
        <a:lstStyle/>
        <a:p>
          <a:endParaRPr lang="en-US"/>
        </a:p>
      </dgm:t>
    </dgm:pt>
    <dgm:pt modelId="{892646B2-9235-4D43-AFF3-EBC0EF685AEF}" type="pres">
      <dgm:prSet presAssocID="{C3C440AE-C2F8-4B03-ABE1-7424DDA649E4}" presName="linear" presStyleCnt="0">
        <dgm:presLayoutVars>
          <dgm:animLvl val="lvl"/>
          <dgm:resizeHandles val="exact"/>
        </dgm:presLayoutVars>
      </dgm:prSet>
      <dgm:spPr/>
    </dgm:pt>
    <dgm:pt modelId="{2AAA9A09-BD8A-4C14-A154-DC4E1C827D5F}" type="pres">
      <dgm:prSet presAssocID="{4031F157-8BE4-48FC-804E-F9CF937243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2A559F-C432-4713-AB24-C95B20E1F70B}" type="pres">
      <dgm:prSet presAssocID="{4031F157-8BE4-48FC-804E-F9CF93724380}" presName="childText" presStyleLbl="revTx" presStyleIdx="0" presStyleCnt="1">
        <dgm:presLayoutVars>
          <dgm:bulletEnabled val="1"/>
        </dgm:presLayoutVars>
      </dgm:prSet>
      <dgm:spPr/>
    </dgm:pt>
    <dgm:pt modelId="{4A2CFE8A-3F67-4ED5-B48E-75D208EDE6D3}" type="pres">
      <dgm:prSet presAssocID="{D3B3BD71-3CFC-4C66-BAAA-CFBDB1FF18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0E5C8C-DA3B-4527-9999-EA8AB5E8B834}" type="pres">
      <dgm:prSet presAssocID="{2CAF79AE-C0DA-4224-AB54-E0482C74EB57}" presName="spacer" presStyleCnt="0"/>
      <dgm:spPr/>
    </dgm:pt>
    <dgm:pt modelId="{DDC6E272-A168-4082-842F-AA9B9ED3EE9D}" type="pres">
      <dgm:prSet presAssocID="{43110B53-BDFD-4A10-A7E1-170058EF95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034FC8-5608-4691-9BFC-5BEBFAB1D101}" type="pres">
      <dgm:prSet presAssocID="{C548391A-706C-43E8-9866-B1861D6AB52E}" presName="spacer" presStyleCnt="0"/>
      <dgm:spPr/>
    </dgm:pt>
    <dgm:pt modelId="{74DB840E-A77E-4780-AA7F-0847E4C34BF4}" type="pres">
      <dgm:prSet presAssocID="{A63738A4-B5CB-4879-9280-A0FCE9A274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22390F-7165-4696-955C-501FA901809A}" type="presOf" srcId="{12D74B07-474A-46D0-B083-6318EA73B136}" destId="{152A559F-C432-4713-AB24-C95B20E1F70B}" srcOrd="0" destOrd="2" presId="urn:microsoft.com/office/officeart/2005/8/layout/vList2"/>
    <dgm:cxn modelId="{B2031A21-1F6D-4AD5-89C9-15CA40FE56C2}" type="presOf" srcId="{A4E83495-D727-431A-8C4A-A9522D170329}" destId="{152A559F-C432-4713-AB24-C95B20E1F70B}" srcOrd="0" destOrd="5" presId="urn:microsoft.com/office/officeart/2005/8/layout/vList2"/>
    <dgm:cxn modelId="{97D1E929-C4C1-4F5E-903C-DA8CE82EDF12}" type="presOf" srcId="{A63738A4-B5CB-4879-9280-A0FCE9A2741A}" destId="{74DB840E-A77E-4780-AA7F-0847E4C34BF4}" srcOrd="0" destOrd="0" presId="urn:microsoft.com/office/officeart/2005/8/layout/vList2"/>
    <dgm:cxn modelId="{E08D3D35-EE62-4955-BAAA-5845FB286A4F}" srcId="{12D74B07-474A-46D0-B083-6318EA73B136}" destId="{A4E83495-D727-431A-8C4A-A9522D170329}" srcOrd="2" destOrd="0" parTransId="{375011E0-B352-47EB-BCF8-19706C24543A}" sibTransId="{D1A9A7F4-F6C1-44A6-BCFC-1CA6B859FE19}"/>
    <dgm:cxn modelId="{362C653E-88F3-4606-95DA-F507CE8A0CC3}" type="presOf" srcId="{28D4A962-058C-4011-9B6F-552F37EC8640}" destId="{152A559F-C432-4713-AB24-C95B20E1F70B}" srcOrd="0" destOrd="0" presId="urn:microsoft.com/office/officeart/2005/8/layout/vList2"/>
    <dgm:cxn modelId="{A6F0E768-A932-47CB-AB7C-AAD24C35B103}" srcId="{12D74B07-474A-46D0-B083-6318EA73B136}" destId="{1586012B-E5A0-4C57-9D84-F3724B8FBCFC}" srcOrd="0" destOrd="0" parTransId="{953A2070-B5B2-4AFA-A74D-53C03715B4D9}" sibTransId="{48EA4444-60E4-4E25-B851-19CC7C5E7C1F}"/>
    <dgm:cxn modelId="{2091256A-A679-4CFA-BAD8-67DC3C604584}" type="presOf" srcId="{1586012B-E5A0-4C57-9D84-F3724B8FBCFC}" destId="{152A559F-C432-4713-AB24-C95B20E1F70B}" srcOrd="0" destOrd="3" presId="urn:microsoft.com/office/officeart/2005/8/layout/vList2"/>
    <dgm:cxn modelId="{F6757071-505A-419B-BC2F-8F52260E5033}" type="presOf" srcId="{4031F157-8BE4-48FC-804E-F9CF93724380}" destId="{2AAA9A09-BD8A-4C14-A154-DC4E1C827D5F}" srcOrd="0" destOrd="0" presId="urn:microsoft.com/office/officeart/2005/8/layout/vList2"/>
    <dgm:cxn modelId="{8640AE74-D6DD-4AB0-A898-750D615FDDCE}" srcId="{C3C440AE-C2F8-4B03-ABE1-7424DDA649E4}" destId="{A63738A4-B5CB-4879-9280-A0FCE9A2741A}" srcOrd="3" destOrd="0" parTransId="{3DD63F95-8FC0-420B-82FC-80F38F04AE5D}" sibTransId="{78EF5274-747B-4BB7-8D91-5552688AC06C}"/>
    <dgm:cxn modelId="{F5CF1677-57B4-496E-B6FC-447D7A0FD999}" srcId="{4031F157-8BE4-48FC-804E-F9CF93724380}" destId="{AD9489C2-768A-442A-A7B2-29FA220B24E8}" srcOrd="1" destOrd="0" parTransId="{3F759B4A-67B4-4295-9F87-EB9CB9FA529D}" sibTransId="{B8F36860-C840-4790-9EFF-EC783AB7691B}"/>
    <dgm:cxn modelId="{68248959-FEE2-48CC-B506-283339781DFE}" srcId="{12D74B07-474A-46D0-B083-6318EA73B136}" destId="{760CF4BF-6A00-43DE-BF4E-D799340EACBB}" srcOrd="1" destOrd="0" parTransId="{51DFE053-7C3A-4502-8804-FD041D931E28}" sibTransId="{F9B41D88-F7BC-412D-925F-0C321C60F9A0}"/>
    <dgm:cxn modelId="{78BFEE7F-B4CA-432F-A704-4CC71AC2A674}" type="presOf" srcId="{C3C440AE-C2F8-4B03-ABE1-7424DDA649E4}" destId="{892646B2-9235-4D43-AFF3-EBC0EF685AEF}" srcOrd="0" destOrd="0" presId="urn:microsoft.com/office/officeart/2005/8/layout/vList2"/>
    <dgm:cxn modelId="{DCABD485-5B22-42AF-BD25-CE7E701A0E52}" srcId="{C3C440AE-C2F8-4B03-ABE1-7424DDA649E4}" destId="{43110B53-BDFD-4A10-A7E1-170058EF9525}" srcOrd="2" destOrd="0" parTransId="{25DD9C5F-A09A-48DB-800A-579391F2041F}" sibTransId="{C548391A-706C-43E8-9866-B1861D6AB52E}"/>
    <dgm:cxn modelId="{2952838C-775F-4A59-96DF-8FDD9136101D}" srcId="{C3C440AE-C2F8-4B03-ABE1-7424DDA649E4}" destId="{4031F157-8BE4-48FC-804E-F9CF93724380}" srcOrd="0" destOrd="0" parTransId="{780E4244-30C7-49D6-BA67-06F7265396BD}" sibTransId="{BB8ABF1E-E2DC-4FCB-92FA-B41A888A1A53}"/>
    <dgm:cxn modelId="{577E478E-1888-4F63-9B11-61E321F6EC53}" srcId="{4031F157-8BE4-48FC-804E-F9CF93724380}" destId="{28D4A962-058C-4011-9B6F-552F37EC8640}" srcOrd="0" destOrd="0" parTransId="{9312B910-2DD6-4058-8BA4-0AAAB2FD3295}" sibTransId="{155C11CB-3DD3-4B2D-AF83-9A9B92269FBE}"/>
    <dgm:cxn modelId="{AD55938F-25C3-4719-A196-D7A5F801EB44}" type="presOf" srcId="{AD9489C2-768A-442A-A7B2-29FA220B24E8}" destId="{152A559F-C432-4713-AB24-C95B20E1F70B}" srcOrd="0" destOrd="1" presId="urn:microsoft.com/office/officeart/2005/8/layout/vList2"/>
    <dgm:cxn modelId="{5D7A84A3-25FA-462B-BCCC-7C6A9B164BE5}" type="presOf" srcId="{760CF4BF-6A00-43DE-BF4E-D799340EACBB}" destId="{152A559F-C432-4713-AB24-C95B20E1F70B}" srcOrd="0" destOrd="4" presId="urn:microsoft.com/office/officeart/2005/8/layout/vList2"/>
    <dgm:cxn modelId="{804F71BE-E0E1-46C7-BCB1-5B20989BA1B9}" type="presOf" srcId="{D3B3BD71-3CFC-4C66-BAAA-CFBDB1FF1870}" destId="{4A2CFE8A-3F67-4ED5-B48E-75D208EDE6D3}" srcOrd="0" destOrd="0" presId="urn:microsoft.com/office/officeart/2005/8/layout/vList2"/>
    <dgm:cxn modelId="{ABD523DD-9A66-465A-ADE2-BA7917797874}" srcId="{C3C440AE-C2F8-4B03-ABE1-7424DDA649E4}" destId="{D3B3BD71-3CFC-4C66-BAAA-CFBDB1FF1870}" srcOrd="1" destOrd="0" parTransId="{55820164-CFE2-4325-AE5A-2529CD18EA07}" sibTransId="{2CAF79AE-C0DA-4224-AB54-E0482C74EB57}"/>
    <dgm:cxn modelId="{C92086E5-2534-4AC5-88BB-3A2DE3E9FA83}" srcId="{4031F157-8BE4-48FC-804E-F9CF93724380}" destId="{12D74B07-474A-46D0-B083-6318EA73B136}" srcOrd="2" destOrd="0" parTransId="{D6E333EA-7321-4F47-9DC8-DCD651FD1EB7}" sibTransId="{2236512D-C475-45F0-A9AF-3EDCF242FD60}"/>
    <dgm:cxn modelId="{9F5FBAFC-3580-44ED-9C0C-623B75BB3F19}" type="presOf" srcId="{43110B53-BDFD-4A10-A7E1-170058EF9525}" destId="{DDC6E272-A168-4082-842F-AA9B9ED3EE9D}" srcOrd="0" destOrd="0" presId="urn:microsoft.com/office/officeart/2005/8/layout/vList2"/>
    <dgm:cxn modelId="{42FD278E-C972-4A43-80DA-F43F5EC42DEB}" type="presParOf" srcId="{892646B2-9235-4D43-AFF3-EBC0EF685AEF}" destId="{2AAA9A09-BD8A-4C14-A154-DC4E1C827D5F}" srcOrd="0" destOrd="0" presId="urn:microsoft.com/office/officeart/2005/8/layout/vList2"/>
    <dgm:cxn modelId="{54395A42-63DB-400A-92F7-08BAAACCBE29}" type="presParOf" srcId="{892646B2-9235-4D43-AFF3-EBC0EF685AEF}" destId="{152A559F-C432-4713-AB24-C95B20E1F70B}" srcOrd="1" destOrd="0" presId="urn:microsoft.com/office/officeart/2005/8/layout/vList2"/>
    <dgm:cxn modelId="{EB22320C-D278-4E59-B020-98540C87EE84}" type="presParOf" srcId="{892646B2-9235-4D43-AFF3-EBC0EF685AEF}" destId="{4A2CFE8A-3F67-4ED5-B48E-75D208EDE6D3}" srcOrd="2" destOrd="0" presId="urn:microsoft.com/office/officeart/2005/8/layout/vList2"/>
    <dgm:cxn modelId="{615227ED-49C3-4186-A062-A740D4A5A8F7}" type="presParOf" srcId="{892646B2-9235-4D43-AFF3-EBC0EF685AEF}" destId="{C80E5C8C-DA3B-4527-9999-EA8AB5E8B834}" srcOrd="3" destOrd="0" presId="urn:microsoft.com/office/officeart/2005/8/layout/vList2"/>
    <dgm:cxn modelId="{E2DDA38F-32AC-45C7-ACDB-C5C7A44BB6BD}" type="presParOf" srcId="{892646B2-9235-4D43-AFF3-EBC0EF685AEF}" destId="{DDC6E272-A168-4082-842F-AA9B9ED3EE9D}" srcOrd="4" destOrd="0" presId="urn:microsoft.com/office/officeart/2005/8/layout/vList2"/>
    <dgm:cxn modelId="{74349150-C93B-44B0-B858-2C96E2C7A607}" type="presParOf" srcId="{892646B2-9235-4D43-AFF3-EBC0EF685AEF}" destId="{8B034FC8-5608-4691-9BFC-5BEBFAB1D101}" srcOrd="5" destOrd="0" presId="urn:microsoft.com/office/officeart/2005/8/layout/vList2"/>
    <dgm:cxn modelId="{2A279E8E-7626-402D-868D-195BCF2FF864}" type="presParOf" srcId="{892646B2-9235-4D43-AFF3-EBC0EF685AEF}" destId="{74DB840E-A77E-4780-AA7F-0847E4C34B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07F748-409D-4728-808E-DB60E0B8259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FB21AD-0F3E-4890-BDED-B32CF265E3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Cleaning:</a:t>
          </a:r>
          <a:endParaRPr lang="en-US"/>
        </a:p>
      </dgm:t>
    </dgm:pt>
    <dgm:pt modelId="{B13A235E-88BD-4F1D-9BF3-2C4C09D242A9}" type="parTrans" cxnId="{3AA2A5E9-44BB-45BB-9B4B-A8C705102C0E}">
      <dgm:prSet/>
      <dgm:spPr/>
      <dgm:t>
        <a:bodyPr/>
        <a:lstStyle/>
        <a:p>
          <a:endParaRPr lang="en-US"/>
        </a:p>
      </dgm:t>
    </dgm:pt>
    <dgm:pt modelId="{4CDFD1B2-5558-480F-B0B1-64B31017A493}" type="sibTrans" cxnId="{3AA2A5E9-44BB-45BB-9B4B-A8C705102C0E}">
      <dgm:prSet/>
      <dgm:spPr/>
      <dgm:t>
        <a:bodyPr/>
        <a:lstStyle/>
        <a:p>
          <a:endParaRPr lang="en-US"/>
        </a:p>
      </dgm:t>
    </dgm:pt>
    <dgm:pt modelId="{CC37C761-DB45-4CD9-9817-805492D806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duplicates and null values in the reviews.text column. </a:t>
          </a:r>
          <a:endParaRPr lang="en-US"/>
        </a:p>
      </dgm:t>
    </dgm:pt>
    <dgm:pt modelId="{DD8386A2-8DD9-47A9-B942-2BA135B2D813}" type="parTrans" cxnId="{52D359D1-E016-4B80-9259-778313D5BFEF}">
      <dgm:prSet/>
      <dgm:spPr/>
      <dgm:t>
        <a:bodyPr/>
        <a:lstStyle/>
        <a:p>
          <a:endParaRPr lang="en-US"/>
        </a:p>
      </dgm:t>
    </dgm:pt>
    <dgm:pt modelId="{EDED957E-EDDF-419D-A5C0-D7FB1C5652F8}" type="sibTrans" cxnId="{52D359D1-E016-4B80-9259-778313D5BFEF}">
      <dgm:prSet/>
      <dgm:spPr/>
      <dgm:t>
        <a:bodyPr/>
        <a:lstStyle/>
        <a:p>
          <a:endParaRPr lang="en-US"/>
        </a:p>
      </dgm:t>
    </dgm:pt>
    <dgm:pt modelId="{D800BA3A-3E1B-4407-AF84-BE117FB9C0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Text cleaning steps: stripped extra spaces</a:t>
          </a:r>
          <a:endParaRPr lang="en-US"/>
        </a:p>
      </dgm:t>
    </dgm:pt>
    <dgm:pt modelId="{3EE1C60B-66E0-47DE-A643-327EBE18E9C7}" type="parTrans" cxnId="{5B5BC86C-6EBC-40FC-B180-8EF02CF00661}">
      <dgm:prSet/>
      <dgm:spPr/>
      <dgm:t>
        <a:bodyPr/>
        <a:lstStyle/>
        <a:p>
          <a:endParaRPr lang="en-US"/>
        </a:p>
      </dgm:t>
    </dgm:pt>
    <dgm:pt modelId="{0F6F7963-5BA8-418B-87C2-930F225C1836}" type="sibTrans" cxnId="{5B5BC86C-6EBC-40FC-B180-8EF02CF00661}">
      <dgm:prSet/>
      <dgm:spPr/>
      <dgm:t>
        <a:bodyPr/>
        <a:lstStyle/>
        <a:p>
          <a:endParaRPr lang="en-US"/>
        </a:p>
      </dgm:t>
    </dgm:pt>
    <dgm:pt modelId="{DC868E9B-8E29-42AA-BEF5-CE91A4B114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Non-alphabetic characters.</a:t>
          </a:r>
          <a:endParaRPr lang="en-US"/>
        </a:p>
      </dgm:t>
    </dgm:pt>
    <dgm:pt modelId="{30F1E29E-7F52-4D92-B57E-D10A619B9CB7}" type="parTrans" cxnId="{194E74AB-CEE7-4DCB-B250-BC9C59B62CC7}">
      <dgm:prSet/>
      <dgm:spPr/>
      <dgm:t>
        <a:bodyPr/>
        <a:lstStyle/>
        <a:p>
          <a:endParaRPr lang="en-US"/>
        </a:p>
      </dgm:t>
    </dgm:pt>
    <dgm:pt modelId="{4004FC0D-2C45-4BF5-B55B-64BDA7178D21}" type="sibTrans" cxnId="{194E74AB-CEE7-4DCB-B250-BC9C59B62CC7}">
      <dgm:prSet/>
      <dgm:spPr/>
      <dgm:t>
        <a:bodyPr/>
        <a:lstStyle/>
        <a:p>
          <a:endParaRPr lang="en-US"/>
        </a:p>
      </dgm:t>
    </dgm:pt>
    <dgm:pt modelId="{ABE12C02-CEC8-48CC-A388-CBAE1BF6E8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Results: </a:t>
          </a:r>
          <a:r>
            <a:rPr lang="en-GB"/>
            <a:t>finalcleaned dataset ready for analysis.</a:t>
          </a:r>
          <a:endParaRPr lang="en-US"/>
        </a:p>
      </dgm:t>
    </dgm:pt>
    <dgm:pt modelId="{B9D95731-E161-4707-A2AE-74FE71D4B84A}" type="parTrans" cxnId="{25B549EE-843B-47C2-AF48-A0F4BF92DA40}">
      <dgm:prSet/>
      <dgm:spPr/>
      <dgm:t>
        <a:bodyPr/>
        <a:lstStyle/>
        <a:p>
          <a:endParaRPr lang="en-US"/>
        </a:p>
      </dgm:t>
    </dgm:pt>
    <dgm:pt modelId="{53530C18-D271-4E37-8E17-53FDF6CC9232}" type="sibTrans" cxnId="{25B549EE-843B-47C2-AF48-A0F4BF92DA40}">
      <dgm:prSet/>
      <dgm:spPr/>
      <dgm:t>
        <a:bodyPr/>
        <a:lstStyle/>
        <a:p>
          <a:endParaRPr lang="en-US"/>
        </a:p>
      </dgm:t>
    </dgm:pt>
    <dgm:pt modelId="{BFE599D5-94BF-4A9E-94D4-B40E982118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Why It’s Important</a:t>
          </a:r>
          <a:r>
            <a:rPr lang="en-GB"/>
            <a:t>:</a:t>
          </a:r>
          <a:endParaRPr lang="en-US"/>
        </a:p>
      </dgm:t>
    </dgm:pt>
    <dgm:pt modelId="{DADD6C89-732E-463E-97B2-8E817A5D8197}" type="parTrans" cxnId="{6C34769A-05D3-49F0-86F2-02A0E8DD4D21}">
      <dgm:prSet/>
      <dgm:spPr/>
      <dgm:t>
        <a:bodyPr/>
        <a:lstStyle/>
        <a:p>
          <a:endParaRPr lang="en-US"/>
        </a:p>
      </dgm:t>
    </dgm:pt>
    <dgm:pt modelId="{37816C1A-2377-48DC-A38B-974FD5575E2C}" type="sibTrans" cxnId="{6C34769A-05D3-49F0-86F2-02A0E8DD4D21}">
      <dgm:prSet/>
      <dgm:spPr/>
      <dgm:t>
        <a:bodyPr/>
        <a:lstStyle/>
        <a:p>
          <a:endParaRPr lang="en-US"/>
        </a:p>
      </dgm:t>
    </dgm:pt>
    <dgm:pt modelId="{A1905E68-AA25-4B42-80AF-591C2A5132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Clean, structured data boosts model efficiency and accuracy.</a:t>
          </a:r>
          <a:endParaRPr lang="en-US"/>
        </a:p>
      </dgm:t>
    </dgm:pt>
    <dgm:pt modelId="{0B49DED3-FBD9-4F8E-B393-27DBE26A3E85}" type="parTrans" cxnId="{B42A376F-2310-470D-9F5C-75F2EDB13ECB}">
      <dgm:prSet/>
      <dgm:spPr/>
      <dgm:t>
        <a:bodyPr/>
        <a:lstStyle/>
        <a:p>
          <a:endParaRPr lang="en-US"/>
        </a:p>
      </dgm:t>
    </dgm:pt>
    <dgm:pt modelId="{EAD14C08-B175-441F-8ED7-C4B8FF724E75}" type="sibTrans" cxnId="{B42A376F-2310-470D-9F5C-75F2EDB13ECB}">
      <dgm:prSet/>
      <dgm:spPr/>
      <dgm:t>
        <a:bodyPr/>
        <a:lstStyle/>
        <a:p>
          <a:endParaRPr lang="en-US"/>
        </a:p>
      </dgm:t>
    </dgm:pt>
    <dgm:pt modelId="{9E1918E2-1F8B-4728-B070-72EE3611B039}" type="pres">
      <dgm:prSet presAssocID="{CC07F748-409D-4728-808E-DB60E0B82597}" presName="root" presStyleCnt="0">
        <dgm:presLayoutVars>
          <dgm:dir/>
          <dgm:resizeHandles val="exact"/>
        </dgm:presLayoutVars>
      </dgm:prSet>
      <dgm:spPr/>
    </dgm:pt>
    <dgm:pt modelId="{AC567ED9-B5BA-4AB5-A62B-0122730AE497}" type="pres">
      <dgm:prSet presAssocID="{34FB21AD-0F3E-4890-BDED-B32CF265E3BB}" presName="compNode" presStyleCnt="0"/>
      <dgm:spPr/>
    </dgm:pt>
    <dgm:pt modelId="{A3F49498-DF98-4B29-9582-B567A5E04CEA}" type="pres">
      <dgm:prSet presAssocID="{34FB21AD-0F3E-4890-BDED-B32CF265E3BB}" presName="bgRect" presStyleLbl="bgShp" presStyleIdx="0" presStyleCnt="6"/>
      <dgm:spPr/>
    </dgm:pt>
    <dgm:pt modelId="{EE9E0BE0-5A29-4047-8F3A-27DEBE7A47C9}" type="pres">
      <dgm:prSet presAssocID="{34FB21AD-0F3E-4890-BDED-B32CF265E3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8E59A02-F6FA-459A-84D3-336DFD60115B}" type="pres">
      <dgm:prSet presAssocID="{34FB21AD-0F3E-4890-BDED-B32CF265E3BB}" presName="spaceRect" presStyleCnt="0"/>
      <dgm:spPr/>
    </dgm:pt>
    <dgm:pt modelId="{4FBF424C-41B8-468F-ACD4-56B864CC8A03}" type="pres">
      <dgm:prSet presAssocID="{34FB21AD-0F3E-4890-BDED-B32CF265E3BB}" presName="parTx" presStyleLbl="revTx" presStyleIdx="0" presStyleCnt="7">
        <dgm:presLayoutVars>
          <dgm:chMax val="0"/>
          <dgm:chPref val="0"/>
        </dgm:presLayoutVars>
      </dgm:prSet>
      <dgm:spPr/>
    </dgm:pt>
    <dgm:pt modelId="{E4349E5C-B215-40CC-B77E-F19C554C0BE0}" type="pres">
      <dgm:prSet presAssocID="{4CDFD1B2-5558-480F-B0B1-64B31017A493}" presName="sibTrans" presStyleCnt="0"/>
      <dgm:spPr/>
    </dgm:pt>
    <dgm:pt modelId="{4021B249-135C-481D-B8E4-F605757EA000}" type="pres">
      <dgm:prSet presAssocID="{CC37C761-DB45-4CD9-9817-805492D80686}" presName="compNode" presStyleCnt="0"/>
      <dgm:spPr/>
    </dgm:pt>
    <dgm:pt modelId="{8D362E9F-7737-45FA-91FB-215807F3E775}" type="pres">
      <dgm:prSet presAssocID="{CC37C761-DB45-4CD9-9817-805492D80686}" presName="bgRect" presStyleLbl="bgShp" presStyleIdx="1" presStyleCnt="6"/>
      <dgm:spPr/>
    </dgm:pt>
    <dgm:pt modelId="{A33E3439-95B5-4B84-914D-5BF810993D70}" type="pres">
      <dgm:prSet presAssocID="{CC37C761-DB45-4CD9-9817-805492D8068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B19D4F-799E-426F-AEB0-2B6150ECCCC8}" type="pres">
      <dgm:prSet presAssocID="{CC37C761-DB45-4CD9-9817-805492D80686}" presName="spaceRect" presStyleCnt="0"/>
      <dgm:spPr/>
    </dgm:pt>
    <dgm:pt modelId="{349AFC5B-2ED2-41A9-98D7-76AD6719DE3E}" type="pres">
      <dgm:prSet presAssocID="{CC37C761-DB45-4CD9-9817-805492D80686}" presName="parTx" presStyleLbl="revTx" presStyleIdx="1" presStyleCnt="7">
        <dgm:presLayoutVars>
          <dgm:chMax val="0"/>
          <dgm:chPref val="0"/>
        </dgm:presLayoutVars>
      </dgm:prSet>
      <dgm:spPr/>
    </dgm:pt>
    <dgm:pt modelId="{CB7279EF-34C4-4F87-8D63-9B6FB0B45462}" type="pres">
      <dgm:prSet presAssocID="{EDED957E-EDDF-419D-A5C0-D7FB1C5652F8}" presName="sibTrans" presStyleCnt="0"/>
      <dgm:spPr/>
    </dgm:pt>
    <dgm:pt modelId="{712AD025-6749-4439-98C5-E9982C458D39}" type="pres">
      <dgm:prSet presAssocID="{D800BA3A-3E1B-4407-AF84-BE117FB9C080}" presName="compNode" presStyleCnt="0"/>
      <dgm:spPr/>
    </dgm:pt>
    <dgm:pt modelId="{A4C7EB84-C4B6-4F52-9F8C-89F713DC2006}" type="pres">
      <dgm:prSet presAssocID="{D800BA3A-3E1B-4407-AF84-BE117FB9C080}" presName="bgRect" presStyleLbl="bgShp" presStyleIdx="2" presStyleCnt="6"/>
      <dgm:spPr/>
    </dgm:pt>
    <dgm:pt modelId="{5A15841B-9FA1-4C71-B24F-C21422DA8A44}" type="pres">
      <dgm:prSet presAssocID="{D800BA3A-3E1B-4407-AF84-BE117FB9C08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2DCD74F0-F5A1-4726-B13C-851E79E970FD}" type="pres">
      <dgm:prSet presAssocID="{D800BA3A-3E1B-4407-AF84-BE117FB9C080}" presName="spaceRect" presStyleCnt="0"/>
      <dgm:spPr/>
    </dgm:pt>
    <dgm:pt modelId="{A4074F8E-CFD6-4955-B3A9-9078313D128E}" type="pres">
      <dgm:prSet presAssocID="{D800BA3A-3E1B-4407-AF84-BE117FB9C080}" presName="parTx" presStyleLbl="revTx" presStyleIdx="2" presStyleCnt="7">
        <dgm:presLayoutVars>
          <dgm:chMax val="0"/>
          <dgm:chPref val="0"/>
        </dgm:presLayoutVars>
      </dgm:prSet>
      <dgm:spPr/>
    </dgm:pt>
    <dgm:pt modelId="{EBF60FBF-164B-4878-B102-4B9E48BD1851}" type="pres">
      <dgm:prSet presAssocID="{0F6F7963-5BA8-418B-87C2-930F225C1836}" presName="sibTrans" presStyleCnt="0"/>
      <dgm:spPr/>
    </dgm:pt>
    <dgm:pt modelId="{13EE25E4-B3DA-4729-B150-A402E19CA93A}" type="pres">
      <dgm:prSet presAssocID="{DC868E9B-8E29-42AA-BEF5-CE91A4B11487}" presName="compNode" presStyleCnt="0"/>
      <dgm:spPr/>
    </dgm:pt>
    <dgm:pt modelId="{D82316A4-D6ED-44B3-B9DC-494ABC944D8D}" type="pres">
      <dgm:prSet presAssocID="{DC868E9B-8E29-42AA-BEF5-CE91A4B11487}" presName="bgRect" presStyleLbl="bgShp" presStyleIdx="3" presStyleCnt="6"/>
      <dgm:spPr/>
    </dgm:pt>
    <dgm:pt modelId="{BDBCF664-E188-4369-8B1D-F9B9C088FE5B}" type="pres">
      <dgm:prSet presAssocID="{DC868E9B-8E29-42AA-BEF5-CE91A4B114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B100CBF9-3A87-468C-968E-6BA9FBE082B4}" type="pres">
      <dgm:prSet presAssocID="{DC868E9B-8E29-42AA-BEF5-CE91A4B11487}" presName="spaceRect" presStyleCnt="0"/>
      <dgm:spPr/>
    </dgm:pt>
    <dgm:pt modelId="{2DB77364-64D8-4608-8F66-FE99FBC9556A}" type="pres">
      <dgm:prSet presAssocID="{DC868E9B-8E29-42AA-BEF5-CE91A4B11487}" presName="parTx" presStyleLbl="revTx" presStyleIdx="3" presStyleCnt="7">
        <dgm:presLayoutVars>
          <dgm:chMax val="0"/>
          <dgm:chPref val="0"/>
        </dgm:presLayoutVars>
      </dgm:prSet>
      <dgm:spPr/>
    </dgm:pt>
    <dgm:pt modelId="{70E4D5AE-4446-4662-A68D-02503851CC50}" type="pres">
      <dgm:prSet presAssocID="{4004FC0D-2C45-4BF5-B55B-64BDA7178D21}" presName="sibTrans" presStyleCnt="0"/>
      <dgm:spPr/>
    </dgm:pt>
    <dgm:pt modelId="{2FCC3CDB-38B5-494E-8C30-42E326263568}" type="pres">
      <dgm:prSet presAssocID="{ABE12C02-CEC8-48CC-A388-CBAE1BF6E86B}" presName="compNode" presStyleCnt="0"/>
      <dgm:spPr/>
    </dgm:pt>
    <dgm:pt modelId="{66C27BF4-C8ED-426E-A062-5A1ED2AB4EF1}" type="pres">
      <dgm:prSet presAssocID="{ABE12C02-CEC8-48CC-A388-CBAE1BF6E86B}" presName="bgRect" presStyleLbl="bgShp" presStyleIdx="4" presStyleCnt="6"/>
      <dgm:spPr/>
    </dgm:pt>
    <dgm:pt modelId="{F356D03D-D45A-4752-BFE4-1A8330126C48}" type="pres">
      <dgm:prSet presAssocID="{ABE12C02-CEC8-48CC-A388-CBAE1BF6E8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9C900E-49D7-40BF-AC94-2FA590640076}" type="pres">
      <dgm:prSet presAssocID="{ABE12C02-CEC8-48CC-A388-CBAE1BF6E86B}" presName="spaceRect" presStyleCnt="0"/>
      <dgm:spPr/>
    </dgm:pt>
    <dgm:pt modelId="{7CDEDEB7-D6FA-49A1-88EE-7A44B0170B49}" type="pres">
      <dgm:prSet presAssocID="{ABE12C02-CEC8-48CC-A388-CBAE1BF6E86B}" presName="parTx" presStyleLbl="revTx" presStyleIdx="4" presStyleCnt="7">
        <dgm:presLayoutVars>
          <dgm:chMax val="0"/>
          <dgm:chPref val="0"/>
        </dgm:presLayoutVars>
      </dgm:prSet>
      <dgm:spPr/>
    </dgm:pt>
    <dgm:pt modelId="{7E0FC220-4176-49C6-9FB5-7446A439809E}" type="pres">
      <dgm:prSet presAssocID="{53530C18-D271-4E37-8E17-53FDF6CC9232}" presName="sibTrans" presStyleCnt="0"/>
      <dgm:spPr/>
    </dgm:pt>
    <dgm:pt modelId="{547CC16A-63C9-428C-8735-B9DC484FC97D}" type="pres">
      <dgm:prSet presAssocID="{BFE599D5-94BF-4A9E-94D4-B40E982118C4}" presName="compNode" presStyleCnt="0"/>
      <dgm:spPr/>
    </dgm:pt>
    <dgm:pt modelId="{D826CD4A-0E13-4605-B542-F5D02210B27A}" type="pres">
      <dgm:prSet presAssocID="{BFE599D5-94BF-4A9E-94D4-B40E982118C4}" presName="bgRect" presStyleLbl="bgShp" presStyleIdx="5" presStyleCnt="6"/>
      <dgm:spPr/>
    </dgm:pt>
    <dgm:pt modelId="{DBB4D106-2623-4647-84D1-3310D4B1C0D1}" type="pres">
      <dgm:prSet presAssocID="{BFE599D5-94BF-4A9E-94D4-B40E982118C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7447C32-4FC7-4C61-8027-78E2466D2CA9}" type="pres">
      <dgm:prSet presAssocID="{BFE599D5-94BF-4A9E-94D4-B40E982118C4}" presName="spaceRect" presStyleCnt="0"/>
      <dgm:spPr/>
    </dgm:pt>
    <dgm:pt modelId="{9FF4FEDB-2DF7-4A96-9B86-ECCC92A2458D}" type="pres">
      <dgm:prSet presAssocID="{BFE599D5-94BF-4A9E-94D4-B40E982118C4}" presName="parTx" presStyleLbl="revTx" presStyleIdx="5" presStyleCnt="7">
        <dgm:presLayoutVars>
          <dgm:chMax val="0"/>
          <dgm:chPref val="0"/>
        </dgm:presLayoutVars>
      </dgm:prSet>
      <dgm:spPr/>
    </dgm:pt>
    <dgm:pt modelId="{95098F62-8AAB-4E28-8F5D-B2C0A7ABDE60}" type="pres">
      <dgm:prSet presAssocID="{BFE599D5-94BF-4A9E-94D4-B40E982118C4}" presName="desTx" presStyleLbl="revTx" presStyleIdx="6" presStyleCnt="7">
        <dgm:presLayoutVars/>
      </dgm:prSet>
      <dgm:spPr/>
    </dgm:pt>
  </dgm:ptLst>
  <dgm:cxnLst>
    <dgm:cxn modelId="{3450142F-BBC0-48C3-B85E-5E4A30E1975F}" type="presOf" srcId="{CC37C761-DB45-4CD9-9817-805492D80686}" destId="{349AFC5B-2ED2-41A9-98D7-76AD6719DE3E}" srcOrd="0" destOrd="0" presId="urn:microsoft.com/office/officeart/2018/2/layout/IconVerticalSolidList"/>
    <dgm:cxn modelId="{861B9837-1267-4236-8782-E082C272C9C5}" type="presOf" srcId="{A1905E68-AA25-4B42-80AF-591C2A5132B9}" destId="{95098F62-8AAB-4E28-8F5D-B2C0A7ABDE60}" srcOrd="0" destOrd="0" presId="urn:microsoft.com/office/officeart/2018/2/layout/IconVerticalSolidList"/>
    <dgm:cxn modelId="{07EC293C-DD11-43DF-AE29-EB12EB0FE9AA}" type="presOf" srcId="{D800BA3A-3E1B-4407-AF84-BE117FB9C080}" destId="{A4074F8E-CFD6-4955-B3A9-9078313D128E}" srcOrd="0" destOrd="0" presId="urn:microsoft.com/office/officeart/2018/2/layout/IconVerticalSolidList"/>
    <dgm:cxn modelId="{4C69F23F-F5C2-481A-8F91-CDEC6334637D}" type="presOf" srcId="{ABE12C02-CEC8-48CC-A388-CBAE1BF6E86B}" destId="{7CDEDEB7-D6FA-49A1-88EE-7A44B0170B49}" srcOrd="0" destOrd="0" presId="urn:microsoft.com/office/officeart/2018/2/layout/IconVerticalSolidList"/>
    <dgm:cxn modelId="{C86DB741-18DB-4244-8CA8-8F9D509BFDD4}" type="presOf" srcId="{BFE599D5-94BF-4A9E-94D4-B40E982118C4}" destId="{9FF4FEDB-2DF7-4A96-9B86-ECCC92A2458D}" srcOrd="0" destOrd="0" presId="urn:microsoft.com/office/officeart/2018/2/layout/IconVerticalSolidList"/>
    <dgm:cxn modelId="{5B5BC86C-6EBC-40FC-B180-8EF02CF00661}" srcId="{CC07F748-409D-4728-808E-DB60E0B82597}" destId="{D800BA3A-3E1B-4407-AF84-BE117FB9C080}" srcOrd="2" destOrd="0" parTransId="{3EE1C60B-66E0-47DE-A643-327EBE18E9C7}" sibTransId="{0F6F7963-5BA8-418B-87C2-930F225C1836}"/>
    <dgm:cxn modelId="{B42A376F-2310-470D-9F5C-75F2EDB13ECB}" srcId="{BFE599D5-94BF-4A9E-94D4-B40E982118C4}" destId="{A1905E68-AA25-4B42-80AF-591C2A5132B9}" srcOrd="0" destOrd="0" parTransId="{0B49DED3-FBD9-4F8E-B393-27DBE26A3E85}" sibTransId="{EAD14C08-B175-441F-8ED7-C4B8FF724E75}"/>
    <dgm:cxn modelId="{5919BB58-900D-4913-BDD1-6225305D3D2C}" type="presOf" srcId="{34FB21AD-0F3E-4890-BDED-B32CF265E3BB}" destId="{4FBF424C-41B8-468F-ACD4-56B864CC8A03}" srcOrd="0" destOrd="0" presId="urn:microsoft.com/office/officeart/2018/2/layout/IconVerticalSolidList"/>
    <dgm:cxn modelId="{6C34769A-05D3-49F0-86F2-02A0E8DD4D21}" srcId="{CC07F748-409D-4728-808E-DB60E0B82597}" destId="{BFE599D5-94BF-4A9E-94D4-B40E982118C4}" srcOrd="5" destOrd="0" parTransId="{DADD6C89-732E-463E-97B2-8E817A5D8197}" sibTransId="{37816C1A-2377-48DC-A38B-974FD5575E2C}"/>
    <dgm:cxn modelId="{49D79AA3-19F9-440A-B563-02D2761C6E1C}" type="presOf" srcId="{DC868E9B-8E29-42AA-BEF5-CE91A4B11487}" destId="{2DB77364-64D8-4608-8F66-FE99FBC9556A}" srcOrd="0" destOrd="0" presId="urn:microsoft.com/office/officeart/2018/2/layout/IconVerticalSolidList"/>
    <dgm:cxn modelId="{194E74AB-CEE7-4DCB-B250-BC9C59B62CC7}" srcId="{CC07F748-409D-4728-808E-DB60E0B82597}" destId="{DC868E9B-8E29-42AA-BEF5-CE91A4B11487}" srcOrd="3" destOrd="0" parTransId="{30F1E29E-7F52-4D92-B57E-D10A619B9CB7}" sibTransId="{4004FC0D-2C45-4BF5-B55B-64BDA7178D21}"/>
    <dgm:cxn modelId="{95CC7ECF-7DBF-4839-B6A5-0CC98A9DCBD7}" type="presOf" srcId="{CC07F748-409D-4728-808E-DB60E0B82597}" destId="{9E1918E2-1F8B-4728-B070-72EE3611B039}" srcOrd="0" destOrd="0" presId="urn:microsoft.com/office/officeart/2018/2/layout/IconVerticalSolidList"/>
    <dgm:cxn modelId="{52D359D1-E016-4B80-9259-778313D5BFEF}" srcId="{CC07F748-409D-4728-808E-DB60E0B82597}" destId="{CC37C761-DB45-4CD9-9817-805492D80686}" srcOrd="1" destOrd="0" parTransId="{DD8386A2-8DD9-47A9-B942-2BA135B2D813}" sibTransId="{EDED957E-EDDF-419D-A5C0-D7FB1C5652F8}"/>
    <dgm:cxn modelId="{3AA2A5E9-44BB-45BB-9B4B-A8C705102C0E}" srcId="{CC07F748-409D-4728-808E-DB60E0B82597}" destId="{34FB21AD-0F3E-4890-BDED-B32CF265E3BB}" srcOrd="0" destOrd="0" parTransId="{B13A235E-88BD-4F1D-9BF3-2C4C09D242A9}" sibTransId="{4CDFD1B2-5558-480F-B0B1-64B31017A493}"/>
    <dgm:cxn modelId="{25B549EE-843B-47C2-AF48-A0F4BF92DA40}" srcId="{CC07F748-409D-4728-808E-DB60E0B82597}" destId="{ABE12C02-CEC8-48CC-A388-CBAE1BF6E86B}" srcOrd="4" destOrd="0" parTransId="{B9D95731-E161-4707-A2AE-74FE71D4B84A}" sibTransId="{53530C18-D271-4E37-8E17-53FDF6CC9232}"/>
    <dgm:cxn modelId="{775BBDDD-94AE-43F7-BD0A-69A3AA785484}" type="presParOf" srcId="{9E1918E2-1F8B-4728-B070-72EE3611B039}" destId="{AC567ED9-B5BA-4AB5-A62B-0122730AE497}" srcOrd="0" destOrd="0" presId="urn:microsoft.com/office/officeart/2018/2/layout/IconVerticalSolidList"/>
    <dgm:cxn modelId="{9EFC60DE-13DE-486D-AE70-9FF2B9434709}" type="presParOf" srcId="{AC567ED9-B5BA-4AB5-A62B-0122730AE497}" destId="{A3F49498-DF98-4B29-9582-B567A5E04CEA}" srcOrd="0" destOrd="0" presId="urn:microsoft.com/office/officeart/2018/2/layout/IconVerticalSolidList"/>
    <dgm:cxn modelId="{6077A818-90FE-4F43-AA60-D3B2F2D99AE0}" type="presParOf" srcId="{AC567ED9-B5BA-4AB5-A62B-0122730AE497}" destId="{EE9E0BE0-5A29-4047-8F3A-27DEBE7A47C9}" srcOrd="1" destOrd="0" presId="urn:microsoft.com/office/officeart/2018/2/layout/IconVerticalSolidList"/>
    <dgm:cxn modelId="{363CEC3F-4C7E-46DC-8400-5939091ADA03}" type="presParOf" srcId="{AC567ED9-B5BA-4AB5-A62B-0122730AE497}" destId="{98E59A02-F6FA-459A-84D3-336DFD60115B}" srcOrd="2" destOrd="0" presId="urn:microsoft.com/office/officeart/2018/2/layout/IconVerticalSolidList"/>
    <dgm:cxn modelId="{AAAA7C35-5BBD-4BFB-8D44-C911F066A276}" type="presParOf" srcId="{AC567ED9-B5BA-4AB5-A62B-0122730AE497}" destId="{4FBF424C-41B8-468F-ACD4-56B864CC8A03}" srcOrd="3" destOrd="0" presId="urn:microsoft.com/office/officeart/2018/2/layout/IconVerticalSolidList"/>
    <dgm:cxn modelId="{4FF673EC-9298-4FC6-884A-6D34100000E3}" type="presParOf" srcId="{9E1918E2-1F8B-4728-B070-72EE3611B039}" destId="{E4349E5C-B215-40CC-B77E-F19C554C0BE0}" srcOrd="1" destOrd="0" presId="urn:microsoft.com/office/officeart/2018/2/layout/IconVerticalSolidList"/>
    <dgm:cxn modelId="{D771F496-4230-44B1-A70F-44FDECC358B6}" type="presParOf" srcId="{9E1918E2-1F8B-4728-B070-72EE3611B039}" destId="{4021B249-135C-481D-B8E4-F605757EA000}" srcOrd="2" destOrd="0" presId="urn:microsoft.com/office/officeart/2018/2/layout/IconVerticalSolidList"/>
    <dgm:cxn modelId="{CDDC3C68-64C3-45E4-829C-ECC4EBCD638D}" type="presParOf" srcId="{4021B249-135C-481D-B8E4-F605757EA000}" destId="{8D362E9F-7737-45FA-91FB-215807F3E775}" srcOrd="0" destOrd="0" presId="urn:microsoft.com/office/officeart/2018/2/layout/IconVerticalSolidList"/>
    <dgm:cxn modelId="{D37D186F-2B4D-40A4-ABE3-52FA86853355}" type="presParOf" srcId="{4021B249-135C-481D-B8E4-F605757EA000}" destId="{A33E3439-95B5-4B84-914D-5BF810993D70}" srcOrd="1" destOrd="0" presId="urn:microsoft.com/office/officeart/2018/2/layout/IconVerticalSolidList"/>
    <dgm:cxn modelId="{50F4B42E-93A9-4F19-AA70-453B6B8844C0}" type="presParOf" srcId="{4021B249-135C-481D-B8E4-F605757EA000}" destId="{ABB19D4F-799E-426F-AEB0-2B6150ECCCC8}" srcOrd="2" destOrd="0" presId="urn:microsoft.com/office/officeart/2018/2/layout/IconVerticalSolidList"/>
    <dgm:cxn modelId="{DB9D60CC-74AD-47A7-95CF-D879CFB42267}" type="presParOf" srcId="{4021B249-135C-481D-B8E4-F605757EA000}" destId="{349AFC5B-2ED2-41A9-98D7-76AD6719DE3E}" srcOrd="3" destOrd="0" presId="urn:microsoft.com/office/officeart/2018/2/layout/IconVerticalSolidList"/>
    <dgm:cxn modelId="{685DADD6-DBBA-4879-BB3D-C64683E7E858}" type="presParOf" srcId="{9E1918E2-1F8B-4728-B070-72EE3611B039}" destId="{CB7279EF-34C4-4F87-8D63-9B6FB0B45462}" srcOrd="3" destOrd="0" presId="urn:microsoft.com/office/officeart/2018/2/layout/IconVerticalSolidList"/>
    <dgm:cxn modelId="{58246AA5-B164-4FF4-8505-A4FA6778E0E2}" type="presParOf" srcId="{9E1918E2-1F8B-4728-B070-72EE3611B039}" destId="{712AD025-6749-4439-98C5-E9982C458D39}" srcOrd="4" destOrd="0" presId="urn:microsoft.com/office/officeart/2018/2/layout/IconVerticalSolidList"/>
    <dgm:cxn modelId="{CBAFAA0A-C2BD-4D89-B87B-1FAE8F071AA7}" type="presParOf" srcId="{712AD025-6749-4439-98C5-E9982C458D39}" destId="{A4C7EB84-C4B6-4F52-9F8C-89F713DC2006}" srcOrd="0" destOrd="0" presId="urn:microsoft.com/office/officeart/2018/2/layout/IconVerticalSolidList"/>
    <dgm:cxn modelId="{DF1A4856-6483-45A3-804C-EE32085311A9}" type="presParOf" srcId="{712AD025-6749-4439-98C5-E9982C458D39}" destId="{5A15841B-9FA1-4C71-B24F-C21422DA8A44}" srcOrd="1" destOrd="0" presId="urn:microsoft.com/office/officeart/2018/2/layout/IconVerticalSolidList"/>
    <dgm:cxn modelId="{90B1F4E7-BBBE-49F7-80B9-4468AD0C2D11}" type="presParOf" srcId="{712AD025-6749-4439-98C5-E9982C458D39}" destId="{2DCD74F0-F5A1-4726-B13C-851E79E970FD}" srcOrd="2" destOrd="0" presId="urn:microsoft.com/office/officeart/2018/2/layout/IconVerticalSolidList"/>
    <dgm:cxn modelId="{3A4D3E18-A53E-4261-BC88-A80E1CFD08D1}" type="presParOf" srcId="{712AD025-6749-4439-98C5-E9982C458D39}" destId="{A4074F8E-CFD6-4955-B3A9-9078313D128E}" srcOrd="3" destOrd="0" presId="urn:microsoft.com/office/officeart/2018/2/layout/IconVerticalSolidList"/>
    <dgm:cxn modelId="{A4423C7C-180E-47EE-8BDA-51A243887D32}" type="presParOf" srcId="{9E1918E2-1F8B-4728-B070-72EE3611B039}" destId="{EBF60FBF-164B-4878-B102-4B9E48BD1851}" srcOrd="5" destOrd="0" presId="urn:microsoft.com/office/officeart/2018/2/layout/IconVerticalSolidList"/>
    <dgm:cxn modelId="{7FEA558C-0157-4BEE-8131-215777815684}" type="presParOf" srcId="{9E1918E2-1F8B-4728-B070-72EE3611B039}" destId="{13EE25E4-B3DA-4729-B150-A402E19CA93A}" srcOrd="6" destOrd="0" presId="urn:microsoft.com/office/officeart/2018/2/layout/IconVerticalSolidList"/>
    <dgm:cxn modelId="{68D9685B-0A38-498F-82CF-81F522CFC121}" type="presParOf" srcId="{13EE25E4-B3DA-4729-B150-A402E19CA93A}" destId="{D82316A4-D6ED-44B3-B9DC-494ABC944D8D}" srcOrd="0" destOrd="0" presId="urn:microsoft.com/office/officeart/2018/2/layout/IconVerticalSolidList"/>
    <dgm:cxn modelId="{2983820D-2F0E-497B-9BA4-E53E6EE009F0}" type="presParOf" srcId="{13EE25E4-B3DA-4729-B150-A402E19CA93A}" destId="{BDBCF664-E188-4369-8B1D-F9B9C088FE5B}" srcOrd="1" destOrd="0" presId="urn:microsoft.com/office/officeart/2018/2/layout/IconVerticalSolidList"/>
    <dgm:cxn modelId="{2D231B84-29F2-4CBA-84AA-707EC9FA060B}" type="presParOf" srcId="{13EE25E4-B3DA-4729-B150-A402E19CA93A}" destId="{B100CBF9-3A87-468C-968E-6BA9FBE082B4}" srcOrd="2" destOrd="0" presId="urn:microsoft.com/office/officeart/2018/2/layout/IconVerticalSolidList"/>
    <dgm:cxn modelId="{2EA430F5-0E5E-4875-9641-7748658FA7EA}" type="presParOf" srcId="{13EE25E4-B3DA-4729-B150-A402E19CA93A}" destId="{2DB77364-64D8-4608-8F66-FE99FBC9556A}" srcOrd="3" destOrd="0" presId="urn:microsoft.com/office/officeart/2018/2/layout/IconVerticalSolidList"/>
    <dgm:cxn modelId="{1114E5F6-60F3-47F9-BFFE-8B7D43BB3A1F}" type="presParOf" srcId="{9E1918E2-1F8B-4728-B070-72EE3611B039}" destId="{70E4D5AE-4446-4662-A68D-02503851CC50}" srcOrd="7" destOrd="0" presId="urn:microsoft.com/office/officeart/2018/2/layout/IconVerticalSolidList"/>
    <dgm:cxn modelId="{867E2A9A-E176-470E-BCCE-FB892154C100}" type="presParOf" srcId="{9E1918E2-1F8B-4728-B070-72EE3611B039}" destId="{2FCC3CDB-38B5-494E-8C30-42E326263568}" srcOrd="8" destOrd="0" presId="urn:microsoft.com/office/officeart/2018/2/layout/IconVerticalSolidList"/>
    <dgm:cxn modelId="{1F7F9843-48E1-4B9A-A2C5-8991CA02C04A}" type="presParOf" srcId="{2FCC3CDB-38B5-494E-8C30-42E326263568}" destId="{66C27BF4-C8ED-426E-A062-5A1ED2AB4EF1}" srcOrd="0" destOrd="0" presId="urn:microsoft.com/office/officeart/2018/2/layout/IconVerticalSolidList"/>
    <dgm:cxn modelId="{69A695A6-667F-452C-961E-E39E0D22138C}" type="presParOf" srcId="{2FCC3CDB-38B5-494E-8C30-42E326263568}" destId="{F356D03D-D45A-4752-BFE4-1A8330126C48}" srcOrd="1" destOrd="0" presId="urn:microsoft.com/office/officeart/2018/2/layout/IconVerticalSolidList"/>
    <dgm:cxn modelId="{72C847B2-7817-455D-8D26-CE5728AF68F6}" type="presParOf" srcId="{2FCC3CDB-38B5-494E-8C30-42E326263568}" destId="{6A9C900E-49D7-40BF-AC94-2FA590640076}" srcOrd="2" destOrd="0" presId="urn:microsoft.com/office/officeart/2018/2/layout/IconVerticalSolidList"/>
    <dgm:cxn modelId="{9897B0FA-5583-4A80-BE86-194BCEB6B484}" type="presParOf" srcId="{2FCC3CDB-38B5-494E-8C30-42E326263568}" destId="{7CDEDEB7-D6FA-49A1-88EE-7A44B0170B49}" srcOrd="3" destOrd="0" presId="urn:microsoft.com/office/officeart/2018/2/layout/IconVerticalSolidList"/>
    <dgm:cxn modelId="{FCA8F96A-BAA1-4A2C-BD92-88A5BBE6B44D}" type="presParOf" srcId="{9E1918E2-1F8B-4728-B070-72EE3611B039}" destId="{7E0FC220-4176-49C6-9FB5-7446A439809E}" srcOrd="9" destOrd="0" presId="urn:microsoft.com/office/officeart/2018/2/layout/IconVerticalSolidList"/>
    <dgm:cxn modelId="{DCA76E7E-5AA7-4D13-B18F-B71289BC888F}" type="presParOf" srcId="{9E1918E2-1F8B-4728-B070-72EE3611B039}" destId="{547CC16A-63C9-428C-8735-B9DC484FC97D}" srcOrd="10" destOrd="0" presId="urn:microsoft.com/office/officeart/2018/2/layout/IconVerticalSolidList"/>
    <dgm:cxn modelId="{ED5478D6-2090-4CDD-AD46-8C9B3E36FEE0}" type="presParOf" srcId="{547CC16A-63C9-428C-8735-B9DC484FC97D}" destId="{D826CD4A-0E13-4605-B542-F5D02210B27A}" srcOrd="0" destOrd="0" presId="urn:microsoft.com/office/officeart/2018/2/layout/IconVerticalSolidList"/>
    <dgm:cxn modelId="{72AB8248-416D-4B42-9B29-A24993F294F1}" type="presParOf" srcId="{547CC16A-63C9-428C-8735-B9DC484FC97D}" destId="{DBB4D106-2623-4647-84D1-3310D4B1C0D1}" srcOrd="1" destOrd="0" presId="urn:microsoft.com/office/officeart/2018/2/layout/IconVerticalSolidList"/>
    <dgm:cxn modelId="{267278EA-4CF9-4C76-8142-FAD6F5779DB0}" type="presParOf" srcId="{547CC16A-63C9-428C-8735-B9DC484FC97D}" destId="{B7447C32-4FC7-4C61-8027-78E2466D2CA9}" srcOrd="2" destOrd="0" presId="urn:microsoft.com/office/officeart/2018/2/layout/IconVerticalSolidList"/>
    <dgm:cxn modelId="{D4F7B36B-4000-401C-B111-84D612FA51AA}" type="presParOf" srcId="{547CC16A-63C9-428C-8735-B9DC484FC97D}" destId="{9FF4FEDB-2DF7-4A96-9B86-ECCC92A2458D}" srcOrd="3" destOrd="0" presId="urn:microsoft.com/office/officeart/2018/2/layout/IconVerticalSolidList"/>
    <dgm:cxn modelId="{D1F32267-82DF-4FA8-925A-4CD040D6241F}" type="presParOf" srcId="{547CC16A-63C9-428C-8735-B9DC484FC97D}" destId="{95098F62-8AAB-4E28-8F5D-B2C0A7ABDE6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C4B1EA-851D-4A09-B565-DDBEE656215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C1ACAE-88B5-4FB5-B2E7-90E06FF83F3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Steps:</a:t>
          </a:r>
          <a:endParaRPr lang="en-US"/>
        </a:p>
      </dgm:t>
    </dgm:pt>
    <dgm:pt modelId="{0A9AD192-2370-4DC5-8CAA-E3C0217AA317}" type="parTrans" cxnId="{B63DCF60-DFF9-45C6-9549-8BB5E8F012B8}">
      <dgm:prSet/>
      <dgm:spPr/>
      <dgm:t>
        <a:bodyPr/>
        <a:lstStyle/>
        <a:p>
          <a:endParaRPr lang="en-US"/>
        </a:p>
      </dgm:t>
    </dgm:pt>
    <dgm:pt modelId="{606E9A2A-45D5-4EAF-BA49-AFBBE0EAE651}" type="sibTrans" cxnId="{B63DCF60-DFF9-45C6-9549-8BB5E8F012B8}">
      <dgm:prSet/>
      <dgm:spPr/>
      <dgm:t>
        <a:bodyPr/>
        <a:lstStyle/>
        <a:p>
          <a:endParaRPr lang="en-US"/>
        </a:p>
      </dgm:t>
    </dgm:pt>
    <dgm:pt modelId="{CFFA4FE0-A24A-4BF4-A194-A60B2800053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Extracted sentiments using </a:t>
          </a:r>
          <a:r>
            <a:rPr lang="en-GB" b="1"/>
            <a:t>TextBlob</a:t>
          </a:r>
          <a:r>
            <a:rPr lang="en-GB"/>
            <a:t>.</a:t>
          </a:r>
          <a:endParaRPr lang="en-US"/>
        </a:p>
      </dgm:t>
    </dgm:pt>
    <dgm:pt modelId="{32A69C46-439C-4E90-ADA5-7636700BCEAC}" type="parTrans" cxnId="{60C570C9-7661-4863-A8EF-526DCDE20B57}">
      <dgm:prSet/>
      <dgm:spPr/>
      <dgm:t>
        <a:bodyPr/>
        <a:lstStyle/>
        <a:p>
          <a:endParaRPr lang="en-US"/>
        </a:p>
      </dgm:t>
    </dgm:pt>
    <dgm:pt modelId="{B7EEA6BA-8817-43E2-B767-60C517DE5333}" type="sibTrans" cxnId="{60C570C9-7661-4863-A8EF-526DCDE20B57}">
      <dgm:prSet/>
      <dgm:spPr/>
      <dgm:t>
        <a:bodyPr/>
        <a:lstStyle/>
        <a:p>
          <a:endParaRPr lang="en-US"/>
        </a:p>
      </dgm:t>
    </dgm:pt>
    <dgm:pt modelId="{D8998FC0-4764-4F29-B2C3-52E57314E34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Positive, Neutral, Negative classification.</a:t>
          </a:r>
          <a:endParaRPr lang="en-US"/>
        </a:p>
      </dgm:t>
    </dgm:pt>
    <dgm:pt modelId="{3D803BCB-0F12-4D5E-9AD7-10E7EE55380A}" type="parTrans" cxnId="{3C42CE4F-0A07-4DA7-AFC3-85C9E15BAE80}">
      <dgm:prSet/>
      <dgm:spPr/>
      <dgm:t>
        <a:bodyPr/>
        <a:lstStyle/>
        <a:p>
          <a:endParaRPr lang="en-US"/>
        </a:p>
      </dgm:t>
    </dgm:pt>
    <dgm:pt modelId="{E0FB4AEC-F057-4ECB-921F-84BF48F5B1F0}" type="sibTrans" cxnId="{3C42CE4F-0A07-4DA7-AFC3-85C9E15BAE80}">
      <dgm:prSet/>
      <dgm:spPr/>
      <dgm:t>
        <a:bodyPr/>
        <a:lstStyle/>
        <a:p>
          <a:endParaRPr lang="en-US"/>
        </a:p>
      </dgm:t>
    </dgm:pt>
    <dgm:pt modelId="{3E1A908F-21B8-473E-9701-BE65ECE2BE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Converted textual data to </a:t>
          </a:r>
          <a:r>
            <a:rPr lang="en-GB" b="1"/>
            <a:t>TF-IDF vectors</a:t>
          </a:r>
          <a:r>
            <a:rPr lang="en-GB"/>
            <a:t> (top 5000 features).</a:t>
          </a:r>
          <a:endParaRPr lang="en-US"/>
        </a:p>
      </dgm:t>
    </dgm:pt>
    <dgm:pt modelId="{AE066ED9-BBE5-4048-B2A7-4041482FA3DB}" type="parTrans" cxnId="{CCDC666E-A9F1-4A25-AECE-B9B7F1EABE4D}">
      <dgm:prSet/>
      <dgm:spPr/>
      <dgm:t>
        <a:bodyPr/>
        <a:lstStyle/>
        <a:p>
          <a:endParaRPr lang="en-US"/>
        </a:p>
      </dgm:t>
    </dgm:pt>
    <dgm:pt modelId="{D0323A33-A3A9-4DCB-A9A7-3BEA3B375F33}" type="sibTrans" cxnId="{CCDC666E-A9F1-4A25-AECE-B9B7F1EABE4D}">
      <dgm:prSet/>
      <dgm:spPr/>
      <dgm:t>
        <a:bodyPr/>
        <a:lstStyle/>
        <a:p>
          <a:endParaRPr lang="en-US"/>
        </a:p>
      </dgm:t>
    </dgm:pt>
    <dgm:pt modelId="{7DA777A5-CEF0-42D7-B3E4-E0909E7278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Split data into training (70%) and testing (30%) sets.</a:t>
          </a:r>
          <a:endParaRPr lang="en-US"/>
        </a:p>
      </dgm:t>
    </dgm:pt>
    <dgm:pt modelId="{47EA620C-A702-40C2-9538-91D62D1D32E2}" type="parTrans" cxnId="{C3C1A810-8FBD-4751-98C0-9DAA61C2805D}">
      <dgm:prSet/>
      <dgm:spPr/>
      <dgm:t>
        <a:bodyPr/>
        <a:lstStyle/>
        <a:p>
          <a:endParaRPr lang="en-US"/>
        </a:p>
      </dgm:t>
    </dgm:pt>
    <dgm:pt modelId="{0D7095FC-CE68-42B3-9F5C-953318160532}" type="sibTrans" cxnId="{C3C1A810-8FBD-4751-98C0-9DAA61C2805D}">
      <dgm:prSet/>
      <dgm:spPr/>
      <dgm:t>
        <a:bodyPr/>
        <a:lstStyle/>
        <a:p>
          <a:endParaRPr lang="en-US"/>
        </a:p>
      </dgm:t>
    </dgm:pt>
    <dgm:pt modelId="{D738C2DD-EFDD-4348-B254-49079FAE2A9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Flow Diagram:</a:t>
          </a:r>
          <a:endParaRPr lang="en-US"/>
        </a:p>
      </dgm:t>
    </dgm:pt>
    <dgm:pt modelId="{7C43D506-F317-4A57-A867-E9326762262E}" type="parTrans" cxnId="{D2FEB769-1707-4CA5-AC91-322BDEA9B506}">
      <dgm:prSet/>
      <dgm:spPr/>
      <dgm:t>
        <a:bodyPr/>
        <a:lstStyle/>
        <a:p>
          <a:endParaRPr lang="en-US"/>
        </a:p>
      </dgm:t>
    </dgm:pt>
    <dgm:pt modelId="{A199AF69-E2BE-48D9-B79D-D30A8ACC5A23}" type="sibTrans" cxnId="{D2FEB769-1707-4CA5-AC91-322BDEA9B506}">
      <dgm:prSet/>
      <dgm:spPr/>
      <dgm:t>
        <a:bodyPr/>
        <a:lstStyle/>
        <a:p>
          <a:endParaRPr lang="en-US"/>
        </a:p>
      </dgm:t>
    </dgm:pt>
    <dgm:pt modelId="{80F1E24F-6C55-4462-AA8C-728AA83D79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Raw Reviews → Data Cleaning → Sentiment Analysis (TextBlob) → TF-IDF Vectorization → Train/Test Split</a:t>
          </a:r>
          <a:endParaRPr lang="en-US"/>
        </a:p>
      </dgm:t>
    </dgm:pt>
    <dgm:pt modelId="{7B3A668D-A919-4310-ADEB-B655228A5E7B}" type="parTrans" cxnId="{61CBE0FD-AF0E-47F7-86F7-626AE75838FA}">
      <dgm:prSet/>
      <dgm:spPr/>
      <dgm:t>
        <a:bodyPr/>
        <a:lstStyle/>
        <a:p>
          <a:endParaRPr lang="en-US"/>
        </a:p>
      </dgm:t>
    </dgm:pt>
    <dgm:pt modelId="{A09281A7-A444-4082-8D8A-D8266D13DF21}" type="sibTrans" cxnId="{61CBE0FD-AF0E-47F7-86F7-626AE75838FA}">
      <dgm:prSet/>
      <dgm:spPr/>
      <dgm:t>
        <a:bodyPr/>
        <a:lstStyle/>
        <a:p>
          <a:endParaRPr lang="en-US"/>
        </a:p>
      </dgm:t>
    </dgm:pt>
    <dgm:pt modelId="{E53CBCE8-F1A4-4F3B-888E-9708ED97A90A}" type="pres">
      <dgm:prSet presAssocID="{47C4B1EA-851D-4A09-B565-DDBEE656215D}" presName="root" presStyleCnt="0">
        <dgm:presLayoutVars>
          <dgm:dir/>
          <dgm:resizeHandles val="exact"/>
        </dgm:presLayoutVars>
      </dgm:prSet>
      <dgm:spPr/>
    </dgm:pt>
    <dgm:pt modelId="{84F2BC92-2F2D-45AA-964F-6EAD3A8EF512}" type="pres">
      <dgm:prSet presAssocID="{98C1ACAE-88B5-4FB5-B2E7-90E06FF83F36}" presName="compNode" presStyleCnt="0"/>
      <dgm:spPr/>
    </dgm:pt>
    <dgm:pt modelId="{4268268F-84E8-4EB0-8D38-2F019E2E304F}" type="pres">
      <dgm:prSet presAssocID="{98C1ACAE-88B5-4FB5-B2E7-90E06FF83F36}" presName="bgRect" presStyleLbl="bgShp" presStyleIdx="0" presStyleCnt="6"/>
      <dgm:spPr/>
    </dgm:pt>
    <dgm:pt modelId="{DCF96BF4-22DC-49F3-9779-C0EC924D1B58}" type="pres">
      <dgm:prSet presAssocID="{98C1ACAE-88B5-4FB5-B2E7-90E06FF83F3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E3262D86-EF3F-4E86-A76C-ED34E0DE7754}" type="pres">
      <dgm:prSet presAssocID="{98C1ACAE-88B5-4FB5-B2E7-90E06FF83F36}" presName="spaceRect" presStyleCnt="0"/>
      <dgm:spPr/>
    </dgm:pt>
    <dgm:pt modelId="{E0BBBE08-9B85-48EF-B38F-63589BF3F3EB}" type="pres">
      <dgm:prSet presAssocID="{98C1ACAE-88B5-4FB5-B2E7-90E06FF83F36}" presName="parTx" presStyleLbl="revTx" presStyleIdx="0" presStyleCnt="7">
        <dgm:presLayoutVars>
          <dgm:chMax val="0"/>
          <dgm:chPref val="0"/>
        </dgm:presLayoutVars>
      </dgm:prSet>
      <dgm:spPr/>
    </dgm:pt>
    <dgm:pt modelId="{B51C5A68-FBFA-472B-AA73-AD46B721C3F9}" type="pres">
      <dgm:prSet presAssocID="{606E9A2A-45D5-4EAF-BA49-AFBBE0EAE651}" presName="sibTrans" presStyleCnt="0"/>
      <dgm:spPr/>
    </dgm:pt>
    <dgm:pt modelId="{69CE4DC4-C496-4FCA-8455-9A86A32488D6}" type="pres">
      <dgm:prSet presAssocID="{CFFA4FE0-A24A-4BF4-A194-A60B28000539}" presName="compNode" presStyleCnt="0"/>
      <dgm:spPr/>
    </dgm:pt>
    <dgm:pt modelId="{48876D22-A3EF-4A06-A3D2-1500EE4D443F}" type="pres">
      <dgm:prSet presAssocID="{CFFA4FE0-A24A-4BF4-A194-A60B28000539}" presName="bgRect" presStyleLbl="bgShp" presStyleIdx="1" presStyleCnt="6"/>
      <dgm:spPr/>
    </dgm:pt>
    <dgm:pt modelId="{DB82AE16-A774-4156-A748-A6506FDE8E23}" type="pres">
      <dgm:prSet presAssocID="{CFFA4FE0-A24A-4BF4-A194-A60B2800053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C69FC55-5327-44AD-97A6-1DF5EDA48130}" type="pres">
      <dgm:prSet presAssocID="{CFFA4FE0-A24A-4BF4-A194-A60B28000539}" presName="spaceRect" presStyleCnt="0"/>
      <dgm:spPr/>
    </dgm:pt>
    <dgm:pt modelId="{27BE0137-D1C5-48B5-9117-1F7898C7C34D}" type="pres">
      <dgm:prSet presAssocID="{CFFA4FE0-A24A-4BF4-A194-A60B28000539}" presName="parTx" presStyleLbl="revTx" presStyleIdx="1" presStyleCnt="7">
        <dgm:presLayoutVars>
          <dgm:chMax val="0"/>
          <dgm:chPref val="0"/>
        </dgm:presLayoutVars>
      </dgm:prSet>
      <dgm:spPr/>
    </dgm:pt>
    <dgm:pt modelId="{08A80953-F80A-49FE-A669-A4A5A9F9979F}" type="pres">
      <dgm:prSet presAssocID="{CFFA4FE0-A24A-4BF4-A194-A60B28000539}" presName="desTx" presStyleLbl="revTx" presStyleIdx="2" presStyleCnt="7">
        <dgm:presLayoutVars/>
      </dgm:prSet>
      <dgm:spPr/>
    </dgm:pt>
    <dgm:pt modelId="{13163402-C230-4374-9A91-04F300A22D09}" type="pres">
      <dgm:prSet presAssocID="{B7EEA6BA-8817-43E2-B767-60C517DE5333}" presName="sibTrans" presStyleCnt="0"/>
      <dgm:spPr/>
    </dgm:pt>
    <dgm:pt modelId="{6FB7F3E5-6657-47CD-978F-79B2D69C4A75}" type="pres">
      <dgm:prSet presAssocID="{3E1A908F-21B8-473E-9701-BE65ECE2BE69}" presName="compNode" presStyleCnt="0"/>
      <dgm:spPr/>
    </dgm:pt>
    <dgm:pt modelId="{D47DFD09-6FEB-4E95-A9BF-9A24E90E3CBC}" type="pres">
      <dgm:prSet presAssocID="{3E1A908F-21B8-473E-9701-BE65ECE2BE69}" presName="bgRect" presStyleLbl="bgShp" presStyleIdx="2" presStyleCnt="6"/>
      <dgm:spPr/>
    </dgm:pt>
    <dgm:pt modelId="{B440B243-7724-4EF9-B817-BDB328AA0902}" type="pres">
      <dgm:prSet presAssocID="{3E1A908F-21B8-473E-9701-BE65ECE2BE6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578EE7-0840-4E3D-BA39-62D7644A5B89}" type="pres">
      <dgm:prSet presAssocID="{3E1A908F-21B8-473E-9701-BE65ECE2BE69}" presName="spaceRect" presStyleCnt="0"/>
      <dgm:spPr/>
    </dgm:pt>
    <dgm:pt modelId="{2487CE98-CD58-418B-B459-7BAAAAD3CEB4}" type="pres">
      <dgm:prSet presAssocID="{3E1A908F-21B8-473E-9701-BE65ECE2BE69}" presName="parTx" presStyleLbl="revTx" presStyleIdx="3" presStyleCnt="7">
        <dgm:presLayoutVars>
          <dgm:chMax val="0"/>
          <dgm:chPref val="0"/>
        </dgm:presLayoutVars>
      </dgm:prSet>
      <dgm:spPr/>
    </dgm:pt>
    <dgm:pt modelId="{6A1F5ECB-F7A7-4ABF-8B9B-57208716CF0F}" type="pres">
      <dgm:prSet presAssocID="{D0323A33-A3A9-4DCB-A9A7-3BEA3B375F33}" presName="sibTrans" presStyleCnt="0"/>
      <dgm:spPr/>
    </dgm:pt>
    <dgm:pt modelId="{25719B55-BEFB-4305-965C-86A8B41122AD}" type="pres">
      <dgm:prSet presAssocID="{7DA777A5-CEF0-42D7-B3E4-E0909E727898}" presName="compNode" presStyleCnt="0"/>
      <dgm:spPr/>
    </dgm:pt>
    <dgm:pt modelId="{D5130DD9-6075-4B52-99B2-90E7D336AFF7}" type="pres">
      <dgm:prSet presAssocID="{7DA777A5-CEF0-42D7-B3E4-E0909E727898}" presName="bgRect" presStyleLbl="bgShp" presStyleIdx="3" presStyleCnt="6"/>
      <dgm:spPr/>
    </dgm:pt>
    <dgm:pt modelId="{019AED17-137C-499D-9B8C-4F2DE3F27BB5}" type="pres">
      <dgm:prSet presAssocID="{7DA777A5-CEF0-42D7-B3E4-E0909E7278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6342550-D9F2-4D36-BF83-CD3EC26463CC}" type="pres">
      <dgm:prSet presAssocID="{7DA777A5-CEF0-42D7-B3E4-E0909E727898}" presName="spaceRect" presStyleCnt="0"/>
      <dgm:spPr/>
    </dgm:pt>
    <dgm:pt modelId="{8F84D15A-AA4D-463D-B572-981CAA9BAA07}" type="pres">
      <dgm:prSet presAssocID="{7DA777A5-CEF0-42D7-B3E4-E0909E727898}" presName="parTx" presStyleLbl="revTx" presStyleIdx="4" presStyleCnt="7">
        <dgm:presLayoutVars>
          <dgm:chMax val="0"/>
          <dgm:chPref val="0"/>
        </dgm:presLayoutVars>
      </dgm:prSet>
      <dgm:spPr/>
    </dgm:pt>
    <dgm:pt modelId="{F517F7E9-7C66-4CF5-A891-2916FE7A0223}" type="pres">
      <dgm:prSet presAssocID="{0D7095FC-CE68-42B3-9F5C-953318160532}" presName="sibTrans" presStyleCnt="0"/>
      <dgm:spPr/>
    </dgm:pt>
    <dgm:pt modelId="{C773B25B-C24C-454A-B1BA-BB0480F22A5A}" type="pres">
      <dgm:prSet presAssocID="{D738C2DD-EFDD-4348-B254-49079FAE2A9F}" presName="compNode" presStyleCnt="0"/>
      <dgm:spPr/>
    </dgm:pt>
    <dgm:pt modelId="{5DCFAA7B-2928-4572-94E7-A4DF5B8BF7CB}" type="pres">
      <dgm:prSet presAssocID="{D738C2DD-EFDD-4348-B254-49079FAE2A9F}" presName="bgRect" presStyleLbl="bgShp" presStyleIdx="4" presStyleCnt="6"/>
      <dgm:spPr/>
    </dgm:pt>
    <dgm:pt modelId="{62B854A4-6F82-4740-8760-1BA35E8BB676}" type="pres">
      <dgm:prSet presAssocID="{D738C2DD-EFDD-4348-B254-49079FAE2A9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EDD944C-C2B9-4213-98C8-579E9B49A6BD}" type="pres">
      <dgm:prSet presAssocID="{D738C2DD-EFDD-4348-B254-49079FAE2A9F}" presName="spaceRect" presStyleCnt="0"/>
      <dgm:spPr/>
    </dgm:pt>
    <dgm:pt modelId="{577EF82C-402C-46F3-BB96-576047B7C4FD}" type="pres">
      <dgm:prSet presAssocID="{D738C2DD-EFDD-4348-B254-49079FAE2A9F}" presName="parTx" presStyleLbl="revTx" presStyleIdx="5" presStyleCnt="7">
        <dgm:presLayoutVars>
          <dgm:chMax val="0"/>
          <dgm:chPref val="0"/>
        </dgm:presLayoutVars>
      </dgm:prSet>
      <dgm:spPr/>
    </dgm:pt>
    <dgm:pt modelId="{5A97325B-5E97-493E-8648-F4ED54DA07A3}" type="pres">
      <dgm:prSet presAssocID="{A199AF69-E2BE-48D9-B79D-D30A8ACC5A23}" presName="sibTrans" presStyleCnt="0"/>
      <dgm:spPr/>
    </dgm:pt>
    <dgm:pt modelId="{4BB2D57B-EC19-4377-8777-4C08846810C3}" type="pres">
      <dgm:prSet presAssocID="{80F1E24F-6C55-4462-AA8C-728AA83D792E}" presName="compNode" presStyleCnt="0"/>
      <dgm:spPr/>
    </dgm:pt>
    <dgm:pt modelId="{77300B0D-B672-4E58-950A-A7208C631904}" type="pres">
      <dgm:prSet presAssocID="{80F1E24F-6C55-4462-AA8C-728AA83D792E}" presName="bgRect" presStyleLbl="bgShp" presStyleIdx="5" presStyleCnt="6"/>
      <dgm:spPr/>
    </dgm:pt>
    <dgm:pt modelId="{AD0E4712-AF79-4D28-B1A3-46157D266971}" type="pres">
      <dgm:prSet presAssocID="{80F1E24F-6C55-4462-AA8C-728AA83D792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A49D840-4062-48F5-8325-B3AA963E8D3C}" type="pres">
      <dgm:prSet presAssocID="{80F1E24F-6C55-4462-AA8C-728AA83D792E}" presName="spaceRect" presStyleCnt="0"/>
      <dgm:spPr/>
    </dgm:pt>
    <dgm:pt modelId="{33802002-397B-4A2C-BBCD-0F6F21E769ED}" type="pres">
      <dgm:prSet presAssocID="{80F1E24F-6C55-4462-AA8C-728AA83D792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3C1A810-8FBD-4751-98C0-9DAA61C2805D}" srcId="{47C4B1EA-851D-4A09-B565-DDBEE656215D}" destId="{7DA777A5-CEF0-42D7-B3E4-E0909E727898}" srcOrd="3" destOrd="0" parTransId="{47EA620C-A702-40C2-9538-91D62D1D32E2}" sibTransId="{0D7095FC-CE68-42B3-9F5C-953318160532}"/>
    <dgm:cxn modelId="{8AD0AF23-786F-4CA2-B435-346C7751AC27}" type="presOf" srcId="{7DA777A5-CEF0-42D7-B3E4-E0909E727898}" destId="{8F84D15A-AA4D-463D-B572-981CAA9BAA07}" srcOrd="0" destOrd="0" presId="urn:microsoft.com/office/officeart/2018/2/layout/IconVerticalSolidList"/>
    <dgm:cxn modelId="{B63DCF60-DFF9-45C6-9549-8BB5E8F012B8}" srcId="{47C4B1EA-851D-4A09-B565-DDBEE656215D}" destId="{98C1ACAE-88B5-4FB5-B2E7-90E06FF83F36}" srcOrd="0" destOrd="0" parTransId="{0A9AD192-2370-4DC5-8CAA-E3C0217AA317}" sibTransId="{606E9A2A-45D5-4EAF-BA49-AFBBE0EAE651}"/>
    <dgm:cxn modelId="{D2FEB769-1707-4CA5-AC91-322BDEA9B506}" srcId="{47C4B1EA-851D-4A09-B565-DDBEE656215D}" destId="{D738C2DD-EFDD-4348-B254-49079FAE2A9F}" srcOrd="4" destOrd="0" parTransId="{7C43D506-F317-4A57-A867-E9326762262E}" sibTransId="{A199AF69-E2BE-48D9-B79D-D30A8ACC5A23}"/>
    <dgm:cxn modelId="{CCDC666E-A9F1-4A25-AECE-B9B7F1EABE4D}" srcId="{47C4B1EA-851D-4A09-B565-DDBEE656215D}" destId="{3E1A908F-21B8-473E-9701-BE65ECE2BE69}" srcOrd="2" destOrd="0" parTransId="{AE066ED9-BBE5-4048-B2A7-4041482FA3DB}" sibTransId="{D0323A33-A3A9-4DCB-A9A7-3BEA3B375F33}"/>
    <dgm:cxn modelId="{3C42CE4F-0A07-4DA7-AFC3-85C9E15BAE80}" srcId="{CFFA4FE0-A24A-4BF4-A194-A60B28000539}" destId="{D8998FC0-4764-4F29-B2C3-52E57314E345}" srcOrd="0" destOrd="0" parTransId="{3D803BCB-0F12-4D5E-9AD7-10E7EE55380A}" sibTransId="{E0FB4AEC-F057-4ECB-921F-84BF48F5B1F0}"/>
    <dgm:cxn modelId="{41A0398F-1C66-4906-BED7-F569EDEC6630}" type="presOf" srcId="{47C4B1EA-851D-4A09-B565-DDBEE656215D}" destId="{E53CBCE8-F1A4-4F3B-888E-9708ED97A90A}" srcOrd="0" destOrd="0" presId="urn:microsoft.com/office/officeart/2018/2/layout/IconVerticalSolidList"/>
    <dgm:cxn modelId="{43C7FD9C-F2E9-4EB1-BDF1-D7F88AD189AB}" type="presOf" srcId="{D738C2DD-EFDD-4348-B254-49079FAE2A9F}" destId="{577EF82C-402C-46F3-BB96-576047B7C4FD}" srcOrd="0" destOrd="0" presId="urn:microsoft.com/office/officeart/2018/2/layout/IconVerticalSolidList"/>
    <dgm:cxn modelId="{24BE4BC7-92FE-481A-80F6-06D0345E1F32}" type="presOf" srcId="{CFFA4FE0-A24A-4BF4-A194-A60B28000539}" destId="{27BE0137-D1C5-48B5-9117-1F7898C7C34D}" srcOrd="0" destOrd="0" presId="urn:microsoft.com/office/officeart/2018/2/layout/IconVerticalSolidList"/>
    <dgm:cxn modelId="{60C570C9-7661-4863-A8EF-526DCDE20B57}" srcId="{47C4B1EA-851D-4A09-B565-DDBEE656215D}" destId="{CFFA4FE0-A24A-4BF4-A194-A60B28000539}" srcOrd="1" destOrd="0" parTransId="{32A69C46-439C-4E90-ADA5-7636700BCEAC}" sibTransId="{B7EEA6BA-8817-43E2-B767-60C517DE5333}"/>
    <dgm:cxn modelId="{12D78ACA-43DB-4466-B918-76F0220F7CD0}" type="presOf" srcId="{98C1ACAE-88B5-4FB5-B2E7-90E06FF83F36}" destId="{E0BBBE08-9B85-48EF-B38F-63589BF3F3EB}" srcOrd="0" destOrd="0" presId="urn:microsoft.com/office/officeart/2018/2/layout/IconVerticalSolidList"/>
    <dgm:cxn modelId="{5A8EC2D8-37E7-4F43-A19A-1487F93D7D09}" type="presOf" srcId="{80F1E24F-6C55-4462-AA8C-728AA83D792E}" destId="{33802002-397B-4A2C-BBCD-0F6F21E769ED}" srcOrd="0" destOrd="0" presId="urn:microsoft.com/office/officeart/2018/2/layout/IconVerticalSolidList"/>
    <dgm:cxn modelId="{DCE611F5-A707-4ECA-B265-A6F8BD8EF4CC}" type="presOf" srcId="{3E1A908F-21B8-473E-9701-BE65ECE2BE69}" destId="{2487CE98-CD58-418B-B459-7BAAAAD3CEB4}" srcOrd="0" destOrd="0" presId="urn:microsoft.com/office/officeart/2018/2/layout/IconVerticalSolidList"/>
    <dgm:cxn modelId="{61CBE0FD-AF0E-47F7-86F7-626AE75838FA}" srcId="{47C4B1EA-851D-4A09-B565-DDBEE656215D}" destId="{80F1E24F-6C55-4462-AA8C-728AA83D792E}" srcOrd="5" destOrd="0" parTransId="{7B3A668D-A919-4310-ADEB-B655228A5E7B}" sibTransId="{A09281A7-A444-4082-8D8A-D8266D13DF21}"/>
    <dgm:cxn modelId="{99B475FF-AC3A-4928-B8A3-55D964F0E6E0}" type="presOf" srcId="{D8998FC0-4764-4F29-B2C3-52E57314E345}" destId="{08A80953-F80A-49FE-A669-A4A5A9F9979F}" srcOrd="0" destOrd="0" presId="urn:microsoft.com/office/officeart/2018/2/layout/IconVerticalSolidList"/>
    <dgm:cxn modelId="{4EF72CF6-B032-4BDC-ADAE-CE2F6F847151}" type="presParOf" srcId="{E53CBCE8-F1A4-4F3B-888E-9708ED97A90A}" destId="{84F2BC92-2F2D-45AA-964F-6EAD3A8EF512}" srcOrd="0" destOrd="0" presId="urn:microsoft.com/office/officeart/2018/2/layout/IconVerticalSolidList"/>
    <dgm:cxn modelId="{500D20EF-F623-4D52-A0F7-6D0160FEC63A}" type="presParOf" srcId="{84F2BC92-2F2D-45AA-964F-6EAD3A8EF512}" destId="{4268268F-84E8-4EB0-8D38-2F019E2E304F}" srcOrd="0" destOrd="0" presId="urn:microsoft.com/office/officeart/2018/2/layout/IconVerticalSolidList"/>
    <dgm:cxn modelId="{672AD33D-2DF2-4613-B9B8-045779BF090B}" type="presParOf" srcId="{84F2BC92-2F2D-45AA-964F-6EAD3A8EF512}" destId="{DCF96BF4-22DC-49F3-9779-C0EC924D1B58}" srcOrd="1" destOrd="0" presId="urn:microsoft.com/office/officeart/2018/2/layout/IconVerticalSolidList"/>
    <dgm:cxn modelId="{CFC93FA1-E53A-4CB3-B740-DA2EE8D09AF8}" type="presParOf" srcId="{84F2BC92-2F2D-45AA-964F-6EAD3A8EF512}" destId="{E3262D86-EF3F-4E86-A76C-ED34E0DE7754}" srcOrd="2" destOrd="0" presId="urn:microsoft.com/office/officeart/2018/2/layout/IconVerticalSolidList"/>
    <dgm:cxn modelId="{9E4E2095-6542-4901-A7A4-FCB540225467}" type="presParOf" srcId="{84F2BC92-2F2D-45AA-964F-6EAD3A8EF512}" destId="{E0BBBE08-9B85-48EF-B38F-63589BF3F3EB}" srcOrd="3" destOrd="0" presId="urn:microsoft.com/office/officeart/2018/2/layout/IconVerticalSolidList"/>
    <dgm:cxn modelId="{3AFD5463-DBD5-4520-A34F-B8D3385D72B3}" type="presParOf" srcId="{E53CBCE8-F1A4-4F3B-888E-9708ED97A90A}" destId="{B51C5A68-FBFA-472B-AA73-AD46B721C3F9}" srcOrd="1" destOrd="0" presId="urn:microsoft.com/office/officeart/2018/2/layout/IconVerticalSolidList"/>
    <dgm:cxn modelId="{89E60A86-2C93-42B9-9293-63DB13B3A43C}" type="presParOf" srcId="{E53CBCE8-F1A4-4F3B-888E-9708ED97A90A}" destId="{69CE4DC4-C496-4FCA-8455-9A86A32488D6}" srcOrd="2" destOrd="0" presId="urn:microsoft.com/office/officeart/2018/2/layout/IconVerticalSolidList"/>
    <dgm:cxn modelId="{6A95041F-C775-4A0A-8A74-2AD8F485FA7A}" type="presParOf" srcId="{69CE4DC4-C496-4FCA-8455-9A86A32488D6}" destId="{48876D22-A3EF-4A06-A3D2-1500EE4D443F}" srcOrd="0" destOrd="0" presId="urn:microsoft.com/office/officeart/2018/2/layout/IconVerticalSolidList"/>
    <dgm:cxn modelId="{7D8FF9C8-B140-4E98-8D5C-7B52874F67EE}" type="presParOf" srcId="{69CE4DC4-C496-4FCA-8455-9A86A32488D6}" destId="{DB82AE16-A774-4156-A748-A6506FDE8E23}" srcOrd="1" destOrd="0" presId="urn:microsoft.com/office/officeart/2018/2/layout/IconVerticalSolidList"/>
    <dgm:cxn modelId="{052D09BD-9BCD-48C1-8287-A5C99537A8A1}" type="presParOf" srcId="{69CE4DC4-C496-4FCA-8455-9A86A32488D6}" destId="{1C69FC55-5327-44AD-97A6-1DF5EDA48130}" srcOrd="2" destOrd="0" presId="urn:microsoft.com/office/officeart/2018/2/layout/IconVerticalSolidList"/>
    <dgm:cxn modelId="{E72E9083-B685-4463-B1AE-2F5C885D7755}" type="presParOf" srcId="{69CE4DC4-C496-4FCA-8455-9A86A32488D6}" destId="{27BE0137-D1C5-48B5-9117-1F7898C7C34D}" srcOrd="3" destOrd="0" presId="urn:microsoft.com/office/officeart/2018/2/layout/IconVerticalSolidList"/>
    <dgm:cxn modelId="{86E87A24-57B8-46C2-8D89-5D390FA814A8}" type="presParOf" srcId="{69CE4DC4-C496-4FCA-8455-9A86A32488D6}" destId="{08A80953-F80A-49FE-A669-A4A5A9F9979F}" srcOrd="4" destOrd="0" presId="urn:microsoft.com/office/officeart/2018/2/layout/IconVerticalSolidList"/>
    <dgm:cxn modelId="{66A5EEA4-CF78-4B79-801B-CF345B56E60E}" type="presParOf" srcId="{E53CBCE8-F1A4-4F3B-888E-9708ED97A90A}" destId="{13163402-C230-4374-9A91-04F300A22D09}" srcOrd="3" destOrd="0" presId="urn:microsoft.com/office/officeart/2018/2/layout/IconVerticalSolidList"/>
    <dgm:cxn modelId="{266B4413-8A4E-4126-90E0-B4B08CEE8D71}" type="presParOf" srcId="{E53CBCE8-F1A4-4F3B-888E-9708ED97A90A}" destId="{6FB7F3E5-6657-47CD-978F-79B2D69C4A75}" srcOrd="4" destOrd="0" presId="urn:microsoft.com/office/officeart/2018/2/layout/IconVerticalSolidList"/>
    <dgm:cxn modelId="{AC79A662-D889-4210-96C5-76AD305E7E15}" type="presParOf" srcId="{6FB7F3E5-6657-47CD-978F-79B2D69C4A75}" destId="{D47DFD09-6FEB-4E95-A9BF-9A24E90E3CBC}" srcOrd="0" destOrd="0" presId="urn:microsoft.com/office/officeart/2018/2/layout/IconVerticalSolidList"/>
    <dgm:cxn modelId="{5A2A3509-FFD7-42FC-8774-A97A32AA9DE5}" type="presParOf" srcId="{6FB7F3E5-6657-47CD-978F-79B2D69C4A75}" destId="{B440B243-7724-4EF9-B817-BDB328AA0902}" srcOrd="1" destOrd="0" presId="urn:microsoft.com/office/officeart/2018/2/layout/IconVerticalSolidList"/>
    <dgm:cxn modelId="{4728ACFC-0F47-4219-895F-52831117E5DD}" type="presParOf" srcId="{6FB7F3E5-6657-47CD-978F-79B2D69C4A75}" destId="{3E578EE7-0840-4E3D-BA39-62D7644A5B89}" srcOrd="2" destOrd="0" presId="urn:microsoft.com/office/officeart/2018/2/layout/IconVerticalSolidList"/>
    <dgm:cxn modelId="{7718EC24-303A-4976-A322-C987313956A2}" type="presParOf" srcId="{6FB7F3E5-6657-47CD-978F-79B2D69C4A75}" destId="{2487CE98-CD58-418B-B459-7BAAAAD3CEB4}" srcOrd="3" destOrd="0" presId="urn:microsoft.com/office/officeart/2018/2/layout/IconVerticalSolidList"/>
    <dgm:cxn modelId="{7E047649-27B6-4295-87F8-1EC2214E01BA}" type="presParOf" srcId="{E53CBCE8-F1A4-4F3B-888E-9708ED97A90A}" destId="{6A1F5ECB-F7A7-4ABF-8B9B-57208716CF0F}" srcOrd="5" destOrd="0" presId="urn:microsoft.com/office/officeart/2018/2/layout/IconVerticalSolidList"/>
    <dgm:cxn modelId="{C3D8AA31-B6F2-47D8-94F6-44BCA7BB59EE}" type="presParOf" srcId="{E53CBCE8-F1A4-4F3B-888E-9708ED97A90A}" destId="{25719B55-BEFB-4305-965C-86A8B41122AD}" srcOrd="6" destOrd="0" presId="urn:microsoft.com/office/officeart/2018/2/layout/IconVerticalSolidList"/>
    <dgm:cxn modelId="{5DD7638B-5DCF-434E-8FB1-9AA5AAA62232}" type="presParOf" srcId="{25719B55-BEFB-4305-965C-86A8B41122AD}" destId="{D5130DD9-6075-4B52-99B2-90E7D336AFF7}" srcOrd="0" destOrd="0" presId="urn:microsoft.com/office/officeart/2018/2/layout/IconVerticalSolidList"/>
    <dgm:cxn modelId="{76A1E499-8843-4C56-A414-015CA2ABEB94}" type="presParOf" srcId="{25719B55-BEFB-4305-965C-86A8B41122AD}" destId="{019AED17-137C-499D-9B8C-4F2DE3F27BB5}" srcOrd="1" destOrd="0" presId="urn:microsoft.com/office/officeart/2018/2/layout/IconVerticalSolidList"/>
    <dgm:cxn modelId="{EB3AFBA1-2CAA-4AE8-8BFE-7D400CB7DE2E}" type="presParOf" srcId="{25719B55-BEFB-4305-965C-86A8B41122AD}" destId="{C6342550-D9F2-4D36-BF83-CD3EC26463CC}" srcOrd="2" destOrd="0" presId="urn:microsoft.com/office/officeart/2018/2/layout/IconVerticalSolidList"/>
    <dgm:cxn modelId="{33D7664D-C26D-4F8C-AB01-FFAAD96727BC}" type="presParOf" srcId="{25719B55-BEFB-4305-965C-86A8B41122AD}" destId="{8F84D15A-AA4D-463D-B572-981CAA9BAA07}" srcOrd="3" destOrd="0" presId="urn:microsoft.com/office/officeart/2018/2/layout/IconVerticalSolidList"/>
    <dgm:cxn modelId="{3DED88A8-4FC4-47D3-88F3-8DEB6D6E60F9}" type="presParOf" srcId="{E53CBCE8-F1A4-4F3B-888E-9708ED97A90A}" destId="{F517F7E9-7C66-4CF5-A891-2916FE7A0223}" srcOrd="7" destOrd="0" presId="urn:microsoft.com/office/officeart/2018/2/layout/IconVerticalSolidList"/>
    <dgm:cxn modelId="{50CB4DB2-5405-46B7-BED8-5FDAB8576694}" type="presParOf" srcId="{E53CBCE8-F1A4-4F3B-888E-9708ED97A90A}" destId="{C773B25B-C24C-454A-B1BA-BB0480F22A5A}" srcOrd="8" destOrd="0" presId="urn:microsoft.com/office/officeart/2018/2/layout/IconVerticalSolidList"/>
    <dgm:cxn modelId="{2695BBCF-6817-4CAB-9CC5-F02E614345E5}" type="presParOf" srcId="{C773B25B-C24C-454A-B1BA-BB0480F22A5A}" destId="{5DCFAA7B-2928-4572-94E7-A4DF5B8BF7CB}" srcOrd="0" destOrd="0" presId="urn:microsoft.com/office/officeart/2018/2/layout/IconVerticalSolidList"/>
    <dgm:cxn modelId="{0A59F772-9B81-4D7D-960A-0B16FA0A6A5B}" type="presParOf" srcId="{C773B25B-C24C-454A-B1BA-BB0480F22A5A}" destId="{62B854A4-6F82-4740-8760-1BA35E8BB676}" srcOrd="1" destOrd="0" presId="urn:microsoft.com/office/officeart/2018/2/layout/IconVerticalSolidList"/>
    <dgm:cxn modelId="{5C3C857F-7E44-4CEE-8941-E7ECA3E1350D}" type="presParOf" srcId="{C773B25B-C24C-454A-B1BA-BB0480F22A5A}" destId="{3EDD944C-C2B9-4213-98C8-579E9B49A6BD}" srcOrd="2" destOrd="0" presId="urn:microsoft.com/office/officeart/2018/2/layout/IconVerticalSolidList"/>
    <dgm:cxn modelId="{1F5ED1FA-993E-4276-8DA2-0B309E51BDE6}" type="presParOf" srcId="{C773B25B-C24C-454A-B1BA-BB0480F22A5A}" destId="{577EF82C-402C-46F3-BB96-576047B7C4FD}" srcOrd="3" destOrd="0" presId="urn:microsoft.com/office/officeart/2018/2/layout/IconVerticalSolidList"/>
    <dgm:cxn modelId="{4EC83DDC-553C-423D-B081-673EB183C603}" type="presParOf" srcId="{E53CBCE8-F1A4-4F3B-888E-9708ED97A90A}" destId="{5A97325B-5E97-493E-8648-F4ED54DA07A3}" srcOrd="9" destOrd="0" presId="urn:microsoft.com/office/officeart/2018/2/layout/IconVerticalSolidList"/>
    <dgm:cxn modelId="{82B0203A-4A21-4387-832D-95039EC8A56E}" type="presParOf" srcId="{E53CBCE8-F1A4-4F3B-888E-9708ED97A90A}" destId="{4BB2D57B-EC19-4377-8777-4C08846810C3}" srcOrd="10" destOrd="0" presId="urn:microsoft.com/office/officeart/2018/2/layout/IconVerticalSolidList"/>
    <dgm:cxn modelId="{3DC3DFD1-2FF0-40CF-AE75-8DFB0FA90896}" type="presParOf" srcId="{4BB2D57B-EC19-4377-8777-4C08846810C3}" destId="{77300B0D-B672-4E58-950A-A7208C631904}" srcOrd="0" destOrd="0" presId="urn:microsoft.com/office/officeart/2018/2/layout/IconVerticalSolidList"/>
    <dgm:cxn modelId="{B4956FA4-04EB-4006-96FC-3B550A1FE815}" type="presParOf" srcId="{4BB2D57B-EC19-4377-8777-4C08846810C3}" destId="{AD0E4712-AF79-4D28-B1A3-46157D266971}" srcOrd="1" destOrd="0" presId="urn:microsoft.com/office/officeart/2018/2/layout/IconVerticalSolidList"/>
    <dgm:cxn modelId="{BE4AF98B-7F97-475F-BAEE-2B04812FC352}" type="presParOf" srcId="{4BB2D57B-EC19-4377-8777-4C08846810C3}" destId="{2A49D840-4062-48F5-8325-B3AA963E8D3C}" srcOrd="2" destOrd="0" presId="urn:microsoft.com/office/officeart/2018/2/layout/IconVerticalSolidList"/>
    <dgm:cxn modelId="{55558944-25EC-4580-92B0-D4AB3AFBFE2C}" type="presParOf" srcId="{4BB2D57B-EC19-4377-8777-4C08846810C3}" destId="{33802002-397B-4A2C-BBCD-0F6F21E769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7F8DC0-CAE0-46E0-A1C8-2937F7F010B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BB0062-B048-403B-B7C6-E2DDDCE4DD14}">
      <dgm:prSet/>
      <dgm:spPr/>
      <dgm:t>
        <a:bodyPr/>
        <a:lstStyle/>
        <a:p>
          <a:r>
            <a:rPr lang="en-GB" b="1"/>
            <a:t>Method:</a:t>
          </a:r>
          <a:endParaRPr lang="en-US"/>
        </a:p>
      </dgm:t>
    </dgm:pt>
    <dgm:pt modelId="{4A264F89-1F10-4F22-BA02-F0F0CDAB1C16}" type="parTrans" cxnId="{A1D49565-9C4D-458A-B441-D18E1776E6AB}">
      <dgm:prSet/>
      <dgm:spPr/>
      <dgm:t>
        <a:bodyPr/>
        <a:lstStyle/>
        <a:p>
          <a:endParaRPr lang="en-US"/>
        </a:p>
      </dgm:t>
    </dgm:pt>
    <dgm:pt modelId="{C788371A-1DD4-4413-AB07-933EE2D1FA4D}" type="sibTrans" cxnId="{A1D49565-9C4D-458A-B441-D18E1776E6AB}">
      <dgm:prSet/>
      <dgm:spPr/>
      <dgm:t>
        <a:bodyPr/>
        <a:lstStyle/>
        <a:p>
          <a:endParaRPr lang="en-US"/>
        </a:p>
      </dgm:t>
    </dgm:pt>
    <dgm:pt modelId="{1682A3D6-2C68-4BDA-B2AA-C9D0F5CA448C}">
      <dgm:prSet/>
      <dgm:spPr/>
      <dgm:t>
        <a:bodyPr/>
        <a:lstStyle/>
        <a:p>
          <a:r>
            <a:rPr lang="en-GB" b="1"/>
            <a:t>TextBlob</a:t>
          </a:r>
          <a:r>
            <a:rPr lang="en-GB"/>
            <a:t> for initial sentiment classification based on polarity.</a:t>
          </a:r>
          <a:endParaRPr lang="en-US"/>
        </a:p>
      </dgm:t>
    </dgm:pt>
    <dgm:pt modelId="{3268078D-92D7-41DA-9A7F-3417B39490FF}" type="parTrans" cxnId="{67BFF9CC-1201-4978-BA54-DA2AE8ED1E48}">
      <dgm:prSet/>
      <dgm:spPr/>
      <dgm:t>
        <a:bodyPr/>
        <a:lstStyle/>
        <a:p>
          <a:endParaRPr lang="en-US"/>
        </a:p>
      </dgm:t>
    </dgm:pt>
    <dgm:pt modelId="{F108619D-4749-4CBD-AEB7-28C486306A76}" type="sibTrans" cxnId="{67BFF9CC-1201-4978-BA54-DA2AE8ED1E48}">
      <dgm:prSet/>
      <dgm:spPr/>
      <dgm:t>
        <a:bodyPr/>
        <a:lstStyle/>
        <a:p>
          <a:endParaRPr lang="en-US"/>
        </a:p>
      </dgm:t>
    </dgm:pt>
    <dgm:pt modelId="{57A6E4D8-FA09-4D37-95F8-06C1BA7020CD}">
      <dgm:prSet/>
      <dgm:spPr/>
      <dgm:t>
        <a:bodyPr/>
        <a:lstStyle/>
        <a:p>
          <a:r>
            <a:rPr lang="en-GB" b="1"/>
            <a:t>Positive:</a:t>
          </a:r>
          <a:r>
            <a:rPr lang="en-GB"/>
            <a:t> Polarity &gt; 0</a:t>
          </a:r>
          <a:endParaRPr lang="en-US"/>
        </a:p>
      </dgm:t>
    </dgm:pt>
    <dgm:pt modelId="{A41696C2-961A-4BA6-8882-32688F25973E}" type="parTrans" cxnId="{5E5C54EC-F336-4307-B228-811EDAF9D014}">
      <dgm:prSet/>
      <dgm:spPr/>
      <dgm:t>
        <a:bodyPr/>
        <a:lstStyle/>
        <a:p>
          <a:endParaRPr lang="en-US"/>
        </a:p>
      </dgm:t>
    </dgm:pt>
    <dgm:pt modelId="{3DBCFE3C-AA5E-4B4F-B077-924B22FA347E}" type="sibTrans" cxnId="{5E5C54EC-F336-4307-B228-811EDAF9D014}">
      <dgm:prSet/>
      <dgm:spPr/>
      <dgm:t>
        <a:bodyPr/>
        <a:lstStyle/>
        <a:p>
          <a:endParaRPr lang="en-US"/>
        </a:p>
      </dgm:t>
    </dgm:pt>
    <dgm:pt modelId="{D35391BF-949A-4E6E-AC01-EDB14D3E52F1}">
      <dgm:prSet/>
      <dgm:spPr/>
      <dgm:t>
        <a:bodyPr/>
        <a:lstStyle/>
        <a:p>
          <a:r>
            <a:rPr lang="en-GB" b="1"/>
            <a:t>Neutral:</a:t>
          </a:r>
          <a:r>
            <a:rPr lang="en-GB"/>
            <a:t> Polarity = 0</a:t>
          </a:r>
          <a:endParaRPr lang="en-US"/>
        </a:p>
      </dgm:t>
    </dgm:pt>
    <dgm:pt modelId="{D538888F-BCBA-4EC9-A132-909764B150A6}" type="parTrans" cxnId="{DB04EEAA-4947-497E-A2F3-52EC555E59A7}">
      <dgm:prSet/>
      <dgm:spPr/>
      <dgm:t>
        <a:bodyPr/>
        <a:lstStyle/>
        <a:p>
          <a:endParaRPr lang="en-US"/>
        </a:p>
      </dgm:t>
    </dgm:pt>
    <dgm:pt modelId="{F4B9130B-8F77-42A8-AEA2-C4DEB61CB863}" type="sibTrans" cxnId="{DB04EEAA-4947-497E-A2F3-52EC555E59A7}">
      <dgm:prSet/>
      <dgm:spPr/>
      <dgm:t>
        <a:bodyPr/>
        <a:lstStyle/>
        <a:p>
          <a:endParaRPr lang="en-US"/>
        </a:p>
      </dgm:t>
    </dgm:pt>
    <dgm:pt modelId="{86F09C5B-B9DE-4AFB-8F4B-7936E7515CC7}">
      <dgm:prSet/>
      <dgm:spPr/>
      <dgm:t>
        <a:bodyPr/>
        <a:lstStyle/>
        <a:p>
          <a:r>
            <a:rPr lang="en-GB" b="1"/>
            <a:t>Negative:</a:t>
          </a:r>
          <a:r>
            <a:rPr lang="en-GB"/>
            <a:t> Polarity &lt; 0</a:t>
          </a:r>
          <a:endParaRPr lang="en-US"/>
        </a:p>
      </dgm:t>
    </dgm:pt>
    <dgm:pt modelId="{B253EA5E-212D-4723-9861-84A9D011F46D}" type="parTrans" cxnId="{2372B2B3-1272-4379-B683-437CB1F5F90D}">
      <dgm:prSet/>
      <dgm:spPr/>
      <dgm:t>
        <a:bodyPr/>
        <a:lstStyle/>
        <a:p>
          <a:endParaRPr lang="en-US"/>
        </a:p>
      </dgm:t>
    </dgm:pt>
    <dgm:pt modelId="{44AAB9E0-A79B-45AE-9563-2658B8DD51DA}" type="sibTrans" cxnId="{2372B2B3-1272-4379-B683-437CB1F5F90D}">
      <dgm:prSet/>
      <dgm:spPr/>
      <dgm:t>
        <a:bodyPr/>
        <a:lstStyle/>
        <a:p>
          <a:endParaRPr lang="en-US"/>
        </a:p>
      </dgm:t>
    </dgm:pt>
    <dgm:pt modelId="{BD6EAD24-3255-466F-B684-2F721944E321}">
      <dgm:prSet/>
      <dgm:spPr/>
      <dgm:t>
        <a:bodyPr/>
        <a:lstStyle/>
        <a:p>
          <a:r>
            <a:rPr lang="en-GB" b="1"/>
            <a:t>Example Results:</a:t>
          </a:r>
          <a:endParaRPr lang="en-US"/>
        </a:p>
      </dgm:t>
    </dgm:pt>
    <dgm:pt modelId="{EE51E941-768B-411F-98AA-6F5F2E9CB5C7}" type="parTrans" cxnId="{9149A8D7-E8B6-429F-B967-B2B2D7478BC7}">
      <dgm:prSet/>
      <dgm:spPr/>
      <dgm:t>
        <a:bodyPr/>
        <a:lstStyle/>
        <a:p>
          <a:endParaRPr lang="en-US"/>
        </a:p>
      </dgm:t>
    </dgm:pt>
    <dgm:pt modelId="{A8C8885C-7EE7-4083-BEEE-5ECDD1D8A2EC}" type="sibTrans" cxnId="{9149A8D7-E8B6-429F-B967-B2B2D7478BC7}">
      <dgm:prSet/>
      <dgm:spPr/>
      <dgm:t>
        <a:bodyPr/>
        <a:lstStyle/>
        <a:p>
          <a:endParaRPr lang="en-US"/>
        </a:p>
      </dgm:t>
    </dgm:pt>
    <dgm:pt modelId="{301DCEF4-F513-4FF1-BFF0-266003022DBC}" type="pres">
      <dgm:prSet presAssocID="{C17F8DC0-CAE0-46E0-A1C8-2937F7F010BB}" presName="Name0" presStyleCnt="0">
        <dgm:presLayoutVars>
          <dgm:dir/>
          <dgm:animLvl val="lvl"/>
          <dgm:resizeHandles val="exact"/>
        </dgm:presLayoutVars>
      </dgm:prSet>
      <dgm:spPr/>
    </dgm:pt>
    <dgm:pt modelId="{53AAC070-35CF-44CD-8F70-FD7E47093714}" type="pres">
      <dgm:prSet presAssocID="{6EBB0062-B048-403B-B7C6-E2DDDCE4DD14}" presName="linNode" presStyleCnt="0"/>
      <dgm:spPr/>
    </dgm:pt>
    <dgm:pt modelId="{D9215CF3-810E-482E-BDAE-EBBAD2B4CA6B}" type="pres">
      <dgm:prSet presAssocID="{6EBB0062-B048-403B-B7C6-E2DDDCE4DD1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A546D77-4DE2-478A-95CA-3437F50C05B2}" type="pres">
      <dgm:prSet presAssocID="{C788371A-1DD4-4413-AB07-933EE2D1FA4D}" presName="sp" presStyleCnt="0"/>
      <dgm:spPr/>
    </dgm:pt>
    <dgm:pt modelId="{340A73BA-597B-4925-B0AD-A7660ECD2EAF}" type="pres">
      <dgm:prSet presAssocID="{1682A3D6-2C68-4BDA-B2AA-C9D0F5CA448C}" presName="linNode" presStyleCnt="0"/>
      <dgm:spPr/>
    </dgm:pt>
    <dgm:pt modelId="{405B3ECC-DAF3-45A8-A0C1-2BAB719E2F91}" type="pres">
      <dgm:prSet presAssocID="{1682A3D6-2C68-4BDA-B2AA-C9D0F5CA448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3CEE81F-BDBE-4FCD-BCBA-530AAF4522D0}" type="pres">
      <dgm:prSet presAssocID="{1682A3D6-2C68-4BDA-B2AA-C9D0F5CA448C}" presName="descendantText" presStyleLbl="alignAccFollowNode1" presStyleIdx="0" presStyleCnt="1">
        <dgm:presLayoutVars>
          <dgm:bulletEnabled val="1"/>
        </dgm:presLayoutVars>
      </dgm:prSet>
      <dgm:spPr/>
    </dgm:pt>
    <dgm:pt modelId="{F8955A44-BB07-498F-837B-15B37864D0B2}" type="pres">
      <dgm:prSet presAssocID="{F108619D-4749-4CBD-AEB7-28C486306A76}" presName="sp" presStyleCnt="0"/>
      <dgm:spPr/>
    </dgm:pt>
    <dgm:pt modelId="{357C253E-EB3E-493A-8F23-D74A087EFE67}" type="pres">
      <dgm:prSet presAssocID="{BD6EAD24-3255-466F-B684-2F721944E321}" presName="linNode" presStyleCnt="0"/>
      <dgm:spPr/>
    </dgm:pt>
    <dgm:pt modelId="{8BA63745-643F-408B-BD47-F7CA2E22EF76}" type="pres">
      <dgm:prSet presAssocID="{BD6EAD24-3255-466F-B684-2F721944E321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089DF36-C5E5-4368-B1BE-3701CB39B158}" type="presOf" srcId="{D35391BF-949A-4E6E-AC01-EDB14D3E52F1}" destId="{F3CEE81F-BDBE-4FCD-BCBA-530AAF4522D0}" srcOrd="0" destOrd="1" presId="urn:microsoft.com/office/officeart/2005/8/layout/vList5"/>
    <dgm:cxn modelId="{A1D49565-9C4D-458A-B441-D18E1776E6AB}" srcId="{C17F8DC0-CAE0-46E0-A1C8-2937F7F010BB}" destId="{6EBB0062-B048-403B-B7C6-E2DDDCE4DD14}" srcOrd="0" destOrd="0" parTransId="{4A264F89-1F10-4F22-BA02-F0F0CDAB1C16}" sibTransId="{C788371A-1DD4-4413-AB07-933EE2D1FA4D}"/>
    <dgm:cxn modelId="{472A458C-1C14-453E-A519-DB3ABA2C4A0E}" type="presOf" srcId="{57A6E4D8-FA09-4D37-95F8-06C1BA7020CD}" destId="{F3CEE81F-BDBE-4FCD-BCBA-530AAF4522D0}" srcOrd="0" destOrd="0" presId="urn:microsoft.com/office/officeart/2005/8/layout/vList5"/>
    <dgm:cxn modelId="{A9B04BA4-3FCE-4945-B075-70943B8C09D4}" type="presOf" srcId="{1682A3D6-2C68-4BDA-B2AA-C9D0F5CA448C}" destId="{405B3ECC-DAF3-45A8-A0C1-2BAB719E2F91}" srcOrd="0" destOrd="0" presId="urn:microsoft.com/office/officeart/2005/8/layout/vList5"/>
    <dgm:cxn modelId="{DB04EEAA-4947-497E-A2F3-52EC555E59A7}" srcId="{1682A3D6-2C68-4BDA-B2AA-C9D0F5CA448C}" destId="{D35391BF-949A-4E6E-AC01-EDB14D3E52F1}" srcOrd="1" destOrd="0" parTransId="{D538888F-BCBA-4EC9-A132-909764B150A6}" sibTransId="{F4B9130B-8F77-42A8-AEA2-C4DEB61CB863}"/>
    <dgm:cxn modelId="{2372B2B3-1272-4379-B683-437CB1F5F90D}" srcId="{1682A3D6-2C68-4BDA-B2AA-C9D0F5CA448C}" destId="{86F09C5B-B9DE-4AFB-8F4B-7936E7515CC7}" srcOrd="2" destOrd="0" parTransId="{B253EA5E-212D-4723-9861-84A9D011F46D}" sibTransId="{44AAB9E0-A79B-45AE-9563-2658B8DD51DA}"/>
    <dgm:cxn modelId="{34362FB4-C3C6-493B-950E-F47CD28122D9}" type="presOf" srcId="{86F09C5B-B9DE-4AFB-8F4B-7936E7515CC7}" destId="{F3CEE81F-BDBE-4FCD-BCBA-530AAF4522D0}" srcOrd="0" destOrd="2" presId="urn:microsoft.com/office/officeart/2005/8/layout/vList5"/>
    <dgm:cxn modelId="{7992D8BC-00F1-42E3-BF49-4413BCA105A8}" type="presOf" srcId="{6EBB0062-B048-403B-B7C6-E2DDDCE4DD14}" destId="{D9215CF3-810E-482E-BDAE-EBBAD2B4CA6B}" srcOrd="0" destOrd="0" presId="urn:microsoft.com/office/officeart/2005/8/layout/vList5"/>
    <dgm:cxn modelId="{67BFF9CC-1201-4978-BA54-DA2AE8ED1E48}" srcId="{C17F8DC0-CAE0-46E0-A1C8-2937F7F010BB}" destId="{1682A3D6-2C68-4BDA-B2AA-C9D0F5CA448C}" srcOrd="1" destOrd="0" parTransId="{3268078D-92D7-41DA-9A7F-3417B39490FF}" sibTransId="{F108619D-4749-4CBD-AEB7-28C486306A76}"/>
    <dgm:cxn modelId="{656950D1-ADD2-4B3C-BD49-E0F1D3501DC0}" type="presOf" srcId="{BD6EAD24-3255-466F-B684-2F721944E321}" destId="{8BA63745-643F-408B-BD47-F7CA2E22EF76}" srcOrd="0" destOrd="0" presId="urn:microsoft.com/office/officeart/2005/8/layout/vList5"/>
    <dgm:cxn modelId="{9149A8D7-E8B6-429F-B967-B2B2D7478BC7}" srcId="{C17F8DC0-CAE0-46E0-A1C8-2937F7F010BB}" destId="{BD6EAD24-3255-466F-B684-2F721944E321}" srcOrd="2" destOrd="0" parTransId="{EE51E941-768B-411F-98AA-6F5F2E9CB5C7}" sibTransId="{A8C8885C-7EE7-4083-BEEE-5ECDD1D8A2EC}"/>
    <dgm:cxn modelId="{5E5C54EC-F336-4307-B228-811EDAF9D014}" srcId="{1682A3D6-2C68-4BDA-B2AA-C9D0F5CA448C}" destId="{57A6E4D8-FA09-4D37-95F8-06C1BA7020CD}" srcOrd="0" destOrd="0" parTransId="{A41696C2-961A-4BA6-8882-32688F25973E}" sibTransId="{3DBCFE3C-AA5E-4B4F-B077-924B22FA347E}"/>
    <dgm:cxn modelId="{5ECF7DEF-19F8-4C82-97D2-929D9DEC43B4}" type="presOf" srcId="{C17F8DC0-CAE0-46E0-A1C8-2937F7F010BB}" destId="{301DCEF4-F513-4FF1-BFF0-266003022DBC}" srcOrd="0" destOrd="0" presId="urn:microsoft.com/office/officeart/2005/8/layout/vList5"/>
    <dgm:cxn modelId="{9281050E-E5EC-4DD2-8561-2C0487EA4EC2}" type="presParOf" srcId="{301DCEF4-F513-4FF1-BFF0-266003022DBC}" destId="{53AAC070-35CF-44CD-8F70-FD7E47093714}" srcOrd="0" destOrd="0" presId="urn:microsoft.com/office/officeart/2005/8/layout/vList5"/>
    <dgm:cxn modelId="{1B69ECBD-849A-4B32-A16A-C10190225BC0}" type="presParOf" srcId="{53AAC070-35CF-44CD-8F70-FD7E47093714}" destId="{D9215CF3-810E-482E-BDAE-EBBAD2B4CA6B}" srcOrd="0" destOrd="0" presId="urn:microsoft.com/office/officeart/2005/8/layout/vList5"/>
    <dgm:cxn modelId="{1026C7D9-308F-4455-A21C-D599C5A3CD4B}" type="presParOf" srcId="{301DCEF4-F513-4FF1-BFF0-266003022DBC}" destId="{EA546D77-4DE2-478A-95CA-3437F50C05B2}" srcOrd="1" destOrd="0" presId="urn:microsoft.com/office/officeart/2005/8/layout/vList5"/>
    <dgm:cxn modelId="{35639480-0201-4A6E-8AD9-A0B0A3AADC69}" type="presParOf" srcId="{301DCEF4-F513-4FF1-BFF0-266003022DBC}" destId="{340A73BA-597B-4925-B0AD-A7660ECD2EAF}" srcOrd="2" destOrd="0" presId="urn:microsoft.com/office/officeart/2005/8/layout/vList5"/>
    <dgm:cxn modelId="{357B2636-E628-46FC-8D61-0751CAEC559D}" type="presParOf" srcId="{340A73BA-597B-4925-B0AD-A7660ECD2EAF}" destId="{405B3ECC-DAF3-45A8-A0C1-2BAB719E2F91}" srcOrd="0" destOrd="0" presId="urn:microsoft.com/office/officeart/2005/8/layout/vList5"/>
    <dgm:cxn modelId="{A90AE6B1-C5AA-4ACE-8EE8-F129DF5372DA}" type="presParOf" srcId="{340A73BA-597B-4925-B0AD-A7660ECD2EAF}" destId="{F3CEE81F-BDBE-4FCD-BCBA-530AAF4522D0}" srcOrd="1" destOrd="0" presId="urn:microsoft.com/office/officeart/2005/8/layout/vList5"/>
    <dgm:cxn modelId="{B025A7F1-49FA-44CB-A14C-FE274501F5EE}" type="presParOf" srcId="{301DCEF4-F513-4FF1-BFF0-266003022DBC}" destId="{F8955A44-BB07-498F-837B-15B37864D0B2}" srcOrd="3" destOrd="0" presId="urn:microsoft.com/office/officeart/2005/8/layout/vList5"/>
    <dgm:cxn modelId="{551CF14C-9CEF-4547-8242-2337EBFF1CFA}" type="presParOf" srcId="{301DCEF4-F513-4FF1-BFF0-266003022DBC}" destId="{357C253E-EB3E-493A-8F23-D74A087EFE67}" srcOrd="4" destOrd="0" presId="urn:microsoft.com/office/officeart/2005/8/layout/vList5"/>
    <dgm:cxn modelId="{BB0A43EC-32C8-403F-8E2E-108210EB7DC6}" type="presParOf" srcId="{357C253E-EB3E-493A-8F23-D74A087EFE67}" destId="{8BA63745-643F-408B-BD47-F7CA2E22EF7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E8EC96-073E-4F09-A86F-3CF49066F1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E55401-7E7D-47FE-A666-A19316A3DC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DistilBERT Model</a:t>
          </a:r>
          <a:r>
            <a:rPr lang="en-GB"/>
            <a:t>:</a:t>
          </a:r>
          <a:endParaRPr lang="en-US"/>
        </a:p>
      </dgm:t>
    </dgm:pt>
    <dgm:pt modelId="{A83C608F-A5C5-4D60-BE51-FEEE3B69E297}" type="parTrans" cxnId="{3F461206-EBF8-4FBF-9815-866B4F2328A8}">
      <dgm:prSet/>
      <dgm:spPr/>
      <dgm:t>
        <a:bodyPr/>
        <a:lstStyle/>
        <a:p>
          <a:endParaRPr lang="en-US"/>
        </a:p>
      </dgm:t>
    </dgm:pt>
    <dgm:pt modelId="{D80F24EA-FF6F-4802-806D-EEC8ECFE18A3}" type="sibTrans" cxnId="{3F461206-EBF8-4FBF-9815-866B4F2328A8}">
      <dgm:prSet/>
      <dgm:spPr/>
      <dgm:t>
        <a:bodyPr/>
        <a:lstStyle/>
        <a:p>
          <a:endParaRPr lang="en-US"/>
        </a:p>
      </dgm:t>
    </dgm:pt>
    <dgm:pt modelId="{27CCC07F-4D87-46E8-8A4F-D1AC773292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Lightweight transformer-based model.</a:t>
          </a:r>
          <a:endParaRPr lang="en-US"/>
        </a:p>
      </dgm:t>
    </dgm:pt>
    <dgm:pt modelId="{554CD825-53BB-46DF-82D7-59E477DEFFDB}" type="parTrans" cxnId="{1BD2B909-8991-4B16-91F3-C4FF6C0D7FFD}">
      <dgm:prSet/>
      <dgm:spPr/>
      <dgm:t>
        <a:bodyPr/>
        <a:lstStyle/>
        <a:p>
          <a:endParaRPr lang="en-US"/>
        </a:p>
      </dgm:t>
    </dgm:pt>
    <dgm:pt modelId="{0FC5819A-FBFA-4072-8ED9-0480F11AA22A}" type="sibTrans" cxnId="{1BD2B909-8991-4B16-91F3-C4FF6C0D7FFD}">
      <dgm:prSet/>
      <dgm:spPr/>
      <dgm:t>
        <a:bodyPr/>
        <a:lstStyle/>
        <a:p>
          <a:endParaRPr lang="en-US"/>
        </a:p>
      </dgm:t>
    </dgm:pt>
    <dgm:pt modelId="{0453C030-B455-4ABE-8411-335F48377A6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Retains most of BERT's performance while being computationally efficient.</a:t>
          </a:r>
          <a:endParaRPr lang="en-US"/>
        </a:p>
      </dgm:t>
    </dgm:pt>
    <dgm:pt modelId="{0C1892E8-FF37-48C1-A4A4-C48E556CFC61}" type="parTrans" cxnId="{BF3A338E-7709-46F5-BDE2-195B5717F421}">
      <dgm:prSet/>
      <dgm:spPr/>
      <dgm:t>
        <a:bodyPr/>
        <a:lstStyle/>
        <a:p>
          <a:endParaRPr lang="en-US"/>
        </a:p>
      </dgm:t>
    </dgm:pt>
    <dgm:pt modelId="{0E0174E3-D431-4B80-9DFA-526395C04753}" type="sibTrans" cxnId="{BF3A338E-7709-46F5-BDE2-195B5717F421}">
      <dgm:prSet/>
      <dgm:spPr/>
      <dgm:t>
        <a:bodyPr/>
        <a:lstStyle/>
        <a:p>
          <a:endParaRPr lang="en-US"/>
        </a:p>
      </dgm:t>
    </dgm:pt>
    <dgm:pt modelId="{6F93A808-4346-4D03-A8AB-956E40364F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Pretrained on large text corpora, fine-tuned for sentiment analysis and summarization.</a:t>
          </a:r>
          <a:endParaRPr lang="en-US"/>
        </a:p>
      </dgm:t>
    </dgm:pt>
    <dgm:pt modelId="{BAA692AD-6284-4BCB-8521-11DF40406453}" type="parTrans" cxnId="{A141C1A0-B29E-4DB9-BD65-A76982DE7F5F}">
      <dgm:prSet/>
      <dgm:spPr/>
      <dgm:t>
        <a:bodyPr/>
        <a:lstStyle/>
        <a:p>
          <a:endParaRPr lang="en-US"/>
        </a:p>
      </dgm:t>
    </dgm:pt>
    <dgm:pt modelId="{00515645-C148-4D97-A5A3-ECD5ED357105}" type="sibTrans" cxnId="{A141C1A0-B29E-4DB9-BD65-A76982DE7F5F}">
      <dgm:prSet/>
      <dgm:spPr/>
      <dgm:t>
        <a:bodyPr/>
        <a:lstStyle/>
        <a:p>
          <a:endParaRPr lang="en-US"/>
        </a:p>
      </dgm:t>
    </dgm:pt>
    <dgm:pt modelId="{667907C4-0880-4F7E-B527-624C5C69DB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Tokenizers</a:t>
          </a:r>
          <a:r>
            <a:rPr lang="en-GB"/>
            <a:t>:</a:t>
          </a:r>
          <a:endParaRPr lang="en-US"/>
        </a:p>
      </dgm:t>
    </dgm:pt>
    <dgm:pt modelId="{8D433406-D643-4721-9605-FEA38F3B3CD3}" type="parTrans" cxnId="{9D000BB9-DA40-4E9C-A847-7A518E5CAD9E}">
      <dgm:prSet/>
      <dgm:spPr/>
      <dgm:t>
        <a:bodyPr/>
        <a:lstStyle/>
        <a:p>
          <a:endParaRPr lang="en-US"/>
        </a:p>
      </dgm:t>
    </dgm:pt>
    <dgm:pt modelId="{78865349-BA4A-4B52-96C3-E60B938ADA5B}" type="sibTrans" cxnId="{9D000BB9-DA40-4E9C-A847-7A518E5CAD9E}">
      <dgm:prSet/>
      <dgm:spPr/>
      <dgm:t>
        <a:bodyPr/>
        <a:lstStyle/>
        <a:p>
          <a:endParaRPr lang="en-US"/>
        </a:p>
      </dgm:t>
    </dgm:pt>
    <dgm:pt modelId="{C4BDC110-F0CE-4313-95AC-EDA78DA6D9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DistilBERT tokenizer ensures input sequences retain semantic integrity.</a:t>
          </a:r>
          <a:endParaRPr lang="en-US"/>
        </a:p>
      </dgm:t>
    </dgm:pt>
    <dgm:pt modelId="{FF971E5F-1DE9-40DA-88DC-11D75D1AB6A4}" type="parTrans" cxnId="{71041ABF-28F3-4C3B-8E76-EF949D437D09}">
      <dgm:prSet/>
      <dgm:spPr/>
      <dgm:t>
        <a:bodyPr/>
        <a:lstStyle/>
        <a:p>
          <a:endParaRPr lang="en-US"/>
        </a:p>
      </dgm:t>
    </dgm:pt>
    <dgm:pt modelId="{3F5CD637-7AEA-4903-9ECF-827B4EE2BF82}" type="sibTrans" cxnId="{71041ABF-28F3-4C3B-8E76-EF949D437D09}">
      <dgm:prSet/>
      <dgm:spPr/>
      <dgm:t>
        <a:bodyPr/>
        <a:lstStyle/>
        <a:p>
          <a:endParaRPr lang="en-US"/>
        </a:p>
      </dgm:t>
    </dgm:pt>
    <dgm:pt modelId="{E7FA14E9-0D56-4ACA-AE3E-346D7E9D6A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Handles subwords for OOV (out-of-vocabulary) tokens, improving robustness.</a:t>
          </a:r>
          <a:endParaRPr lang="en-US"/>
        </a:p>
      </dgm:t>
    </dgm:pt>
    <dgm:pt modelId="{A8F4539A-1D2A-40E6-B262-DFE5C609112E}" type="parTrans" cxnId="{C53989E5-D1BD-4E70-8363-C9146B03BB4D}">
      <dgm:prSet/>
      <dgm:spPr/>
      <dgm:t>
        <a:bodyPr/>
        <a:lstStyle/>
        <a:p>
          <a:endParaRPr lang="en-US"/>
        </a:p>
      </dgm:t>
    </dgm:pt>
    <dgm:pt modelId="{53D8C470-425E-40D3-B12B-116B68D8C709}" type="sibTrans" cxnId="{C53989E5-D1BD-4E70-8363-C9146B03BB4D}">
      <dgm:prSet/>
      <dgm:spPr/>
      <dgm:t>
        <a:bodyPr/>
        <a:lstStyle/>
        <a:p>
          <a:endParaRPr lang="en-US"/>
        </a:p>
      </dgm:t>
    </dgm:pt>
    <dgm:pt modelId="{D24DBC41-06CC-46BD-8293-A7B0E0A11B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Why These Models?</a:t>
          </a:r>
          <a:endParaRPr lang="en-US"/>
        </a:p>
      </dgm:t>
    </dgm:pt>
    <dgm:pt modelId="{9CA9C323-A5BF-46FE-BCB7-EF2307952C92}" type="parTrans" cxnId="{0E33379F-001D-4D41-8FBD-3FF15CA47C8F}">
      <dgm:prSet/>
      <dgm:spPr/>
      <dgm:t>
        <a:bodyPr/>
        <a:lstStyle/>
        <a:p>
          <a:endParaRPr lang="en-US"/>
        </a:p>
      </dgm:t>
    </dgm:pt>
    <dgm:pt modelId="{E9CEC605-D137-40F0-AE40-940BBBC86FCA}" type="sibTrans" cxnId="{0E33379F-001D-4D41-8FBD-3FF15CA47C8F}">
      <dgm:prSet/>
      <dgm:spPr/>
      <dgm:t>
        <a:bodyPr/>
        <a:lstStyle/>
        <a:p>
          <a:endParaRPr lang="en-US"/>
        </a:p>
      </dgm:t>
    </dgm:pt>
    <dgm:pt modelId="{20CF61A8-C6CA-4CE0-AB71-C4DAD418CED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Proven performance in text classification and summarization tasks.</a:t>
          </a:r>
          <a:endParaRPr lang="en-US"/>
        </a:p>
      </dgm:t>
    </dgm:pt>
    <dgm:pt modelId="{4C6CA97C-95FE-4D17-BBD0-E28A9E709137}" type="parTrans" cxnId="{84F85354-7BCB-4336-8F63-E2B759A0651F}">
      <dgm:prSet/>
      <dgm:spPr/>
      <dgm:t>
        <a:bodyPr/>
        <a:lstStyle/>
        <a:p>
          <a:endParaRPr lang="en-US"/>
        </a:p>
      </dgm:t>
    </dgm:pt>
    <dgm:pt modelId="{1E4BFABA-D950-4980-999B-7217D127DD91}" type="sibTrans" cxnId="{84F85354-7BCB-4336-8F63-E2B759A0651F}">
      <dgm:prSet/>
      <dgm:spPr/>
      <dgm:t>
        <a:bodyPr/>
        <a:lstStyle/>
        <a:p>
          <a:endParaRPr lang="en-US"/>
        </a:p>
      </dgm:t>
    </dgm:pt>
    <dgm:pt modelId="{E2C9FFAB-D9E0-4387-BBB7-9F454E8DA8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Suitable for resource-constrained environments.</a:t>
          </a:r>
          <a:endParaRPr lang="en-US"/>
        </a:p>
      </dgm:t>
    </dgm:pt>
    <dgm:pt modelId="{62FD3987-D6C2-4EE3-985E-381D7A0893D4}" type="parTrans" cxnId="{48AF03EC-062D-4F9A-ABED-DC0643EE1EBB}">
      <dgm:prSet/>
      <dgm:spPr/>
      <dgm:t>
        <a:bodyPr/>
        <a:lstStyle/>
        <a:p>
          <a:endParaRPr lang="en-US"/>
        </a:p>
      </dgm:t>
    </dgm:pt>
    <dgm:pt modelId="{FF86E614-71D3-4E4D-AEB4-4D78EB6A12B1}" type="sibTrans" cxnId="{48AF03EC-062D-4F9A-ABED-DC0643EE1EBB}">
      <dgm:prSet/>
      <dgm:spPr/>
      <dgm:t>
        <a:bodyPr/>
        <a:lstStyle/>
        <a:p>
          <a:endParaRPr lang="en-US"/>
        </a:p>
      </dgm:t>
    </dgm:pt>
    <dgm:pt modelId="{690EDF68-2BA0-4C4C-ADA7-7B61BE04A07D}" type="pres">
      <dgm:prSet presAssocID="{12E8EC96-073E-4F09-A86F-3CF49066F197}" presName="root" presStyleCnt="0">
        <dgm:presLayoutVars>
          <dgm:dir/>
          <dgm:resizeHandles val="exact"/>
        </dgm:presLayoutVars>
      </dgm:prSet>
      <dgm:spPr/>
    </dgm:pt>
    <dgm:pt modelId="{ADF7CCE5-D8D1-489C-BD53-453C9B2CC44B}" type="pres">
      <dgm:prSet presAssocID="{61E55401-7E7D-47FE-A666-A19316A3DC1D}" presName="compNode" presStyleCnt="0"/>
      <dgm:spPr/>
    </dgm:pt>
    <dgm:pt modelId="{58B4D916-4B82-474E-B776-433A69B5DCEE}" type="pres">
      <dgm:prSet presAssocID="{61E55401-7E7D-47FE-A666-A19316A3DC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F98BD6-D8AE-46DF-AAD4-9462FF079895}" type="pres">
      <dgm:prSet presAssocID="{61E55401-7E7D-47FE-A666-A19316A3DC1D}" presName="iconSpace" presStyleCnt="0"/>
      <dgm:spPr/>
    </dgm:pt>
    <dgm:pt modelId="{7E8C2D7C-7EB1-44FB-8854-5516CFD38717}" type="pres">
      <dgm:prSet presAssocID="{61E55401-7E7D-47FE-A666-A19316A3DC1D}" presName="parTx" presStyleLbl="revTx" presStyleIdx="0" presStyleCnt="6">
        <dgm:presLayoutVars>
          <dgm:chMax val="0"/>
          <dgm:chPref val="0"/>
        </dgm:presLayoutVars>
      </dgm:prSet>
      <dgm:spPr/>
    </dgm:pt>
    <dgm:pt modelId="{3EDBA70B-FB98-423B-A0E5-FB4224F009D4}" type="pres">
      <dgm:prSet presAssocID="{61E55401-7E7D-47FE-A666-A19316A3DC1D}" presName="txSpace" presStyleCnt="0"/>
      <dgm:spPr/>
    </dgm:pt>
    <dgm:pt modelId="{A4D04A72-E8BF-4A73-B766-B6174F4D5151}" type="pres">
      <dgm:prSet presAssocID="{61E55401-7E7D-47FE-A666-A19316A3DC1D}" presName="desTx" presStyleLbl="revTx" presStyleIdx="1" presStyleCnt="6">
        <dgm:presLayoutVars/>
      </dgm:prSet>
      <dgm:spPr/>
    </dgm:pt>
    <dgm:pt modelId="{B87A2FC8-CC3F-4679-80DE-ED1AB16D781A}" type="pres">
      <dgm:prSet presAssocID="{D80F24EA-FF6F-4802-806D-EEC8ECFE18A3}" presName="sibTrans" presStyleCnt="0"/>
      <dgm:spPr/>
    </dgm:pt>
    <dgm:pt modelId="{F6B6326A-2549-47BE-BB51-22B2F19BA8DC}" type="pres">
      <dgm:prSet presAssocID="{667907C4-0880-4F7E-B527-624C5C69DBB2}" presName="compNode" presStyleCnt="0"/>
      <dgm:spPr/>
    </dgm:pt>
    <dgm:pt modelId="{55282143-521E-43D6-9A52-C9E358E28CDC}" type="pres">
      <dgm:prSet presAssocID="{667907C4-0880-4F7E-B527-624C5C69DB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FDA5B52-06AE-45C8-A0FC-09A5D3EE4ABF}" type="pres">
      <dgm:prSet presAssocID="{667907C4-0880-4F7E-B527-624C5C69DBB2}" presName="iconSpace" presStyleCnt="0"/>
      <dgm:spPr/>
    </dgm:pt>
    <dgm:pt modelId="{806AB720-6533-408C-9110-2B983B7FDB77}" type="pres">
      <dgm:prSet presAssocID="{667907C4-0880-4F7E-B527-624C5C69DBB2}" presName="parTx" presStyleLbl="revTx" presStyleIdx="2" presStyleCnt="6">
        <dgm:presLayoutVars>
          <dgm:chMax val="0"/>
          <dgm:chPref val="0"/>
        </dgm:presLayoutVars>
      </dgm:prSet>
      <dgm:spPr/>
    </dgm:pt>
    <dgm:pt modelId="{80BABD39-4EE2-48A3-AD0B-D484407D2696}" type="pres">
      <dgm:prSet presAssocID="{667907C4-0880-4F7E-B527-624C5C69DBB2}" presName="txSpace" presStyleCnt="0"/>
      <dgm:spPr/>
    </dgm:pt>
    <dgm:pt modelId="{E8795CF5-4839-4C42-A0B3-1C550FC7B54C}" type="pres">
      <dgm:prSet presAssocID="{667907C4-0880-4F7E-B527-624C5C69DBB2}" presName="desTx" presStyleLbl="revTx" presStyleIdx="3" presStyleCnt="6">
        <dgm:presLayoutVars/>
      </dgm:prSet>
      <dgm:spPr/>
    </dgm:pt>
    <dgm:pt modelId="{A6DE8297-FD3A-4C3A-8755-239E064E8EB6}" type="pres">
      <dgm:prSet presAssocID="{78865349-BA4A-4B52-96C3-E60B938ADA5B}" presName="sibTrans" presStyleCnt="0"/>
      <dgm:spPr/>
    </dgm:pt>
    <dgm:pt modelId="{CB1F044A-B407-4D99-B033-1E9498DFDCBB}" type="pres">
      <dgm:prSet presAssocID="{D24DBC41-06CC-46BD-8293-A7B0E0A11B80}" presName="compNode" presStyleCnt="0"/>
      <dgm:spPr/>
    </dgm:pt>
    <dgm:pt modelId="{D7494ABD-97DF-454F-BC38-1E66F2E74F1F}" type="pres">
      <dgm:prSet presAssocID="{D24DBC41-06CC-46BD-8293-A7B0E0A11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7DDB4D-B1ED-43A9-AAF9-A1FCF7970ACD}" type="pres">
      <dgm:prSet presAssocID="{D24DBC41-06CC-46BD-8293-A7B0E0A11B80}" presName="iconSpace" presStyleCnt="0"/>
      <dgm:spPr/>
    </dgm:pt>
    <dgm:pt modelId="{19A4ADC7-30E4-4080-A935-CC14D59C8453}" type="pres">
      <dgm:prSet presAssocID="{D24DBC41-06CC-46BD-8293-A7B0E0A11B80}" presName="parTx" presStyleLbl="revTx" presStyleIdx="4" presStyleCnt="6">
        <dgm:presLayoutVars>
          <dgm:chMax val="0"/>
          <dgm:chPref val="0"/>
        </dgm:presLayoutVars>
      </dgm:prSet>
      <dgm:spPr/>
    </dgm:pt>
    <dgm:pt modelId="{7D197639-7C43-43E5-B8FC-A8AA639DA419}" type="pres">
      <dgm:prSet presAssocID="{D24DBC41-06CC-46BD-8293-A7B0E0A11B80}" presName="txSpace" presStyleCnt="0"/>
      <dgm:spPr/>
    </dgm:pt>
    <dgm:pt modelId="{8F2141FD-C02D-4A8F-99BD-0DB7D48F7922}" type="pres">
      <dgm:prSet presAssocID="{D24DBC41-06CC-46BD-8293-A7B0E0A11B80}" presName="desTx" presStyleLbl="revTx" presStyleIdx="5" presStyleCnt="6">
        <dgm:presLayoutVars/>
      </dgm:prSet>
      <dgm:spPr/>
    </dgm:pt>
  </dgm:ptLst>
  <dgm:cxnLst>
    <dgm:cxn modelId="{3F461206-EBF8-4FBF-9815-866B4F2328A8}" srcId="{12E8EC96-073E-4F09-A86F-3CF49066F197}" destId="{61E55401-7E7D-47FE-A666-A19316A3DC1D}" srcOrd="0" destOrd="0" parTransId="{A83C608F-A5C5-4D60-BE51-FEEE3B69E297}" sibTransId="{D80F24EA-FF6F-4802-806D-EEC8ECFE18A3}"/>
    <dgm:cxn modelId="{2B655609-5CF9-4860-BD10-9FFBD4D1F176}" type="presOf" srcId="{E2C9FFAB-D9E0-4387-BBB7-9F454E8DA85C}" destId="{8F2141FD-C02D-4A8F-99BD-0DB7D48F7922}" srcOrd="0" destOrd="1" presId="urn:microsoft.com/office/officeart/2018/5/layout/CenteredIconLabelDescriptionList"/>
    <dgm:cxn modelId="{1BD2B909-8991-4B16-91F3-C4FF6C0D7FFD}" srcId="{61E55401-7E7D-47FE-A666-A19316A3DC1D}" destId="{27CCC07F-4D87-46E8-8A4F-D1AC77329262}" srcOrd="0" destOrd="0" parTransId="{554CD825-53BB-46DF-82D7-59E477DEFFDB}" sibTransId="{0FC5819A-FBFA-4072-8ED9-0480F11AA22A}"/>
    <dgm:cxn modelId="{8054BD22-EFC3-447A-BE94-0F381A0EF372}" type="presOf" srcId="{0453C030-B455-4ABE-8411-335F48377A6F}" destId="{A4D04A72-E8BF-4A73-B766-B6174F4D5151}" srcOrd="0" destOrd="1" presId="urn:microsoft.com/office/officeart/2018/5/layout/CenteredIconLabelDescriptionList"/>
    <dgm:cxn modelId="{B300E738-A163-4C2F-A0EB-0133E67F89AB}" type="presOf" srcId="{12E8EC96-073E-4F09-A86F-3CF49066F197}" destId="{690EDF68-2BA0-4C4C-ADA7-7B61BE04A07D}" srcOrd="0" destOrd="0" presId="urn:microsoft.com/office/officeart/2018/5/layout/CenteredIconLabelDescriptionList"/>
    <dgm:cxn modelId="{8CF9FE5C-EC90-4A24-A8BD-5EAEA0D6B6BE}" type="presOf" srcId="{6F93A808-4346-4D03-A8AB-956E40364F50}" destId="{A4D04A72-E8BF-4A73-B766-B6174F4D5151}" srcOrd="0" destOrd="2" presId="urn:microsoft.com/office/officeart/2018/5/layout/CenteredIconLabelDescriptionList"/>
    <dgm:cxn modelId="{F23AF645-E892-4208-B5E5-1DAD6157A1F9}" type="presOf" srcId="{667907C4-0880-4F7E-B527-624C5C69DBB2}" destId="{806AB720-6533-408C-9110-2B983B7FDB77}" srcOrd="0" destOrd="0" presId="urn:microsoft.com/office/officeart/2018/5/layout/CenteredIconLabelDescriptionList"/>
    <dgm:cxn modelId="{84F85354-7BCB-4336-8F63-E2B759A0651F}" srcId="{D24DBC41-06CC-46BD-8293-A7B0E0A11B80}" destId="{20CF61A8-C6CA-4CE0-AB71-C4DAD418CEDE}" srcOrd="0" destOrd="0" parTransId="{4C6CA97C-95FE-4D17-BBD0-E28A9E709137}" sibTransId="{1E4BFABA-D950-4980-999B-7217D127DD91}"/>
    <dgm:cxn modelId="{F8BD0B83-495E-4C83-A69F-67C12F68DF0A}" type="presOf" srcId="{C4BDC110-F0CE-4313-95AC-EDA78DA6D916}" destId="{E8795CF5-4839-4C42-A0B3-1C550FC7B54C}" srcOrd="0" destOrd="0" presId="urn:microsoft.com/office/officeart/2018/5/layout/CenteredIconLabelDescriptionList"/>
    <dgm:cxn modelId="{1F3F5683-59CC-4892-8D9B-88BC75E40A53}" type="presOf" srcId="{D24DBC41-06CC-46BD-8293-A7B0E0A11B80}" destId="{19A4ADC7-30E4-4080-A935-CC14D59C8453}" srcOrd="0" destOrd="0" presId="urn:microsoft.com/office/officeart/2018/5/layout/CenteredIconLabelDescriptionList"/>
    <dgm:cxn modelId="{BF3A338E-7709-46F5-BDE2-195B5717F421}" srcId="{61E55401-7E7D-47FE-A666-A19316A3DC1D}" destId="{0453C030-B455-4ABE-8411-335F48377A6F}" srcOrd="1" destOrd="0" parTransId="{0C1892E8-FF37-48C1-A4A4-C48E556CFC61}" sibTransId="{0E0174E3-D431-4B80-9DFA-526395C04753}"/>
    <dgm:cxn modelId="{1209AB98-AA23-4A1D-A51A-034922D640EC}" type="presOf" srcId="{20CF61A8-C6CA-4CE0-AB71-C4DAD418CEDE}" destId="{8F2141FD-C02D-4A8F-99BD-0DB7D48F7922}" srcOrd="0" destOrd="0" presId="urn:microsoft.com/office/officeart/2018/5/layout/CenteredIconLabelDescriptionList"/>
    <dgm:cxn modelId="{0E33379F-001D-4D41-8FBD-3FF15CA47C8F}" srcId="{12E8EC96-073E-4F09-A86F-3CF49066F197}" destId="{D24DBC41-06CC-46BD-8293-A7B0E0A11B80}" srcOrd="2" destOrd="0" parTransId="{9CA9C323-A5BF-46FE-BCB7-EF2307952C92}" sibTransId="{E9CEC605-D137-40F0-AE40-940BBBC86FCA}"/>
    <dgm:cxn modelId="{A141C1A0-B29E-4DB9-BD65-A76982DE7F5F}" srcId="{61E55401-7E7D-47FE-A666-A19316A3DC1D}" destId="{6F93A808-4346-4D03-A8AB-956E40364F50}" srcOrd="2" destOrd="0" parTransId="{BAA692AD-6284-4BCB-8521-11DF40406453}" sibTransId="{00515645-C148-4D97-A5A3-ECD5ED357105}"/>
    <dgm:cxn modelId="{9D000BB9-DA40-4E9C-A847-7A518E5CAD9E}" srcId="{12E8EC96-073E-4F09-A86F-3CF49066F197}" destId="{667907C4-0880-4F7E-B527-624C5C69DBB2}" srcOrd="1" destOrd="0" parTransId="{8D433406-D643-4721-9605-FEA38F3B3CD3}" sibTransId="{78865349-BA4A-4B52-96C3-E60B938ADA5B}"/>
    <dgm:cxn modelId="{71041ABF-28F3-4C3B-8E76-EF949D437D09}" srcId="{667907C4-0880-4F7E-B527-624C5C69DBB2}" destId="{C4BDC110-F0CE-4313-95AC-EDA78DA6D916}" srcOrd="0" destOrd="0" parTransId="{FF971E5F-1DE9-40DA-88DC-11D75D1AB6A4}" sibTransId="{3F5CD637-7AEA-4903-9ECF-827B4EE2BF82}"/>
    <dgm:cxn modelId="{FB6B2BC9-782B-4A31-B261-F0249218F798}" type="presOf" srcId="{61E55401-7E7D-47FE-A666-A19316A3DC1D}" destId="{7E8C2D7C-7EB1-44FB-8854-5516CFD38717}" srcOrd="0" destOrd="0" presId="urn:microsoft.com/office/officeart/2018/5/layout/CenteredIconLabelDescriptionList"/>
    <dgm:cxn modelId="{148305E1-0BD6-4136-B8AF-7EA0C811C527}" type="presOf" srcId="{27CCC07F-4D87-46E8-8A4F-D1AC77329262}" destId="{A4D04A72-E8BF-4A73-B766-B6174F4D5151}" srcOrd="0" destOrd="0" presId="urn:microsoft.com/office/officeart/2018/5/layout/CenteredIconLabelDescriptionList"/>
    <dgm:cxn modelId="{C53989E5-D1BD-4E70-8363-C9146B03BB4D}" srcId="{667907C4-0880-4F7E-B527-624C5C69DBB2}" destId="{E7FA14E9-0D56-4ACA-AE3E-346D7E9D6A98}" srcOrd="1" destOrd="0" parTransId="{A8F4539A-1D2A-40E6-B262-DFE5C609112E}" sibTransId="{53D8C470-425E-40D3-B12B-116B68D8C709}"/>
    <dgm:cxn modelId="{48AF03EC-062D-4F9A-ABED-DC0643EE1EBB}" srcId="{D24DBC41-06CC-46BD-8293-A7B0E0A11B80}" destId="{E2C9FFAB-D9E0-4387-BBB7-9F454E8DA85C}" srcOrd="1" destOrd="0" parTransId="{62FD3987-D6C2-4EE3-985E-381D7A0893D4}" sibTransId="{FF86E614-71D3-4E4D-AEB4-4D78EB6A12B1}"/>
    <dgm:cxn modelId="{A54737ED-BDD0-49A0-AC6D-DAC0A29B01A7}" type="presOf" srcId="{E7FA14E9-0D56-4ACA-AE3E-346D7E9D6A98}" destId="{E8795CF5-4839-4C42-A0B3-1C550FC7B54C}" srcOrd="0" destOrd="1" presId="urn:microsoft.com/office/officeart/2018/5/layout/CenteredIconLabelDescriptionList"/>
    <dgm:cxn modelId="{72C9010D-5D5A-40AC-8EE8-2156159DACA0}" type="presParOf" srcId="{690EDF68-2BA0-4C4C-ADA7-7B61BE04A07D}" destId="{ADF7CCE5-D8D1-489C-BD53-453C9B2CC44B}" srcOrd="0" destOrd="0" presId="urn:microsoft.com/office/officeart/2018/5/layout/CenteredIconLabelDescriptionList"/>
    <dgm:cxn modelId="{527E871C-AA0A-4158-9053-7878694E540F}" type="presParOf" srcId="{ADF7CCE5-D8D1-489C-BD53-453C9B2CC44B}" destId="{58B4D916-4B82-474E-B776-433A69B5DCEE}" srcOrd="0" destOrd="0" presId="urn:microsoft.com/office/officeart/2018/5/layout/CenteredIconLabelDescriptionList"/>
    <dgm:cxn modelId="{77C50001-AF73-4D94-905A-6FF552890D9C}" type="presParOf" srcId="{ADF7CCE5-D8D1-489C-BD53-453C9B2CC44B}" destId="{2DF98BD6-D8AE-46DF-AAD4-9462FF079895}" srcOrd="1" destOrd="0" presId="urn:microsoft.com/office/officeart/2018/5/layout/CenteredIconLabelDescriptionList"/>
    <dgm:cxn modelId="{27A56DD9-C8A1-43B3-9DC6-76F09A3B3BF7}" type="presParOf" srcId="{ADF7CCE5-D8D1-489C-BD53-453C9B2CC44B}" destId="{7E8C2D7C-7EB1-44FB-8854-5516CFD38717}" srcOrd="2" destOrd="0" presId="urn:microsoft.com/office/officeart/2018/5/layout/CenteredIconLabelDescriptionList"/>
    <dgm:cxn modelId="{9F22724D-4875-4F3E-A977-5CBEC9487B14}" type="presParOf" srcId="{ADF7CCE5-D8D1-489C-BD53-453C9B2CC44B}" destId="{3EDBA70B-FB98-423B-A0E5-FB4224F009D4}" srcOrd="3" destOrd="0" presId="urn:microsoft.com/office/officeart/2018/5/layout/CenteredIconLabelDescriptionList"/>
    <dgm:cxn modelId="{7416F4E8-E89F-4E0F-BBA7-8B43B74397EE}" type="presParOf" srcId="{ADF7CCE5-D8D1-489C-BD53-453C9B2CC44B}" destId="{A4D04A72-E8BF-4A73-B766-B6174F4D5151}" srcOrd="4" destOrd="0" presId="urn:microsoft.com/office/officeart/2018/5/layout/CenteredIconLabelDescriptionList"/>
    <dgm:cxn modelId="{9C0612E2-ED23-470F-8B87-FA56691A2336}" type="presParOf" srcId="{690EDF68-2BA0-4C4C-ADA7-7B61BE04A07D}" destId="{B87A2FC8-CC3F-4679-80DE-ED1AB16D781A}" srcOrd="1" destOrd="0" presId="urn:microsoft.com/office/officeart/2018/5/layout/CenteredIconLabelDescriptionList"/>
    <dgm:cxn modelId="{FCC7FF47-4FEF-47DE-89E5-061A0AE85268}" type="presParOf" srcId="{690EDF68-2BA0-4C4C-ADA7-7B61BE04A07D}" destId="{F6B6326A-2549-47BE-BB51-22B2F19BA8DC}" srcOrd="2" destOrd="0" presId="urn:microsoft.com/office/officeart/2018/5/layout/CenteredIconLabelDescriptionList"/>
    <dgm:cxn modelId="{DDA1E011-FFD8-4C50-848D-8FEC607213CD}" type="presParOf" srcId="{F6B6326A-2549-47BE-BB51-22B2F19BA8DC}" destId="{55282143-521E-43D6-9A52-C9E358E28CDC}" srcOrd="0" destOrd="0" presId="urn:microsoft.com/office/officeart/2018/5/layout/CenteredIconLabelDescriptionList"/>
    <dgm:cxn modelId="{141DDB4E-DF92-46EA-B706-18CC3BB26494}" type="presParOf" srcId="{F6B6326A-2549-47BE-BB51-22B2F19BA8DC}" destId="{8FDA5B52-06AE-45C8-A0FC-09A5D3EE4ABF}" srcOrd="1" destOrd="0" presId="urn:microsoft.com/office/officeart/2018/5/layout/CenteredIconLabelDescriptionList"/>
    <dgm:cxn modelId="{CA4C7331-9CE8-4743-8E1C-B658694BD12B}" type="presParOf" srcId="{F6B6326A-2549-47BE-BB51-22B2F19BA8DC}" destId="{806AB720-6533-408C-9110-2B983B7FDB77}" srcOrd="2" destOrd="0" presId="urn:microsoft.com/office/officeart/2018/5/layout/CenteredIconLabelDescriptionList"/>
    <dgm:cxn modelId="{9DC9CAC8-6812-41CC-81B3-B7E38449B201}" type="presParOf" srcId="{F6B6326A-2549-47BE-BB51-22B2F19BA8DC}" destId="{80BABD39-4EE2-48A3-AD0B-D484407D2696}" srcOrd="3" destOrd="0" presId="urn:microsoft.com/office/officeart/2018/5/layout/CenteredIconLabelDescriptionList"/>
    <dgm:cxn modelId="{27BBA2A8-BC95-45FD-8657-9C4B089CEEBA}" type="presParOf" srcId="{F6B6326A-2549-47BE-BB51-22B2F19BA8DC}" destId="{E8795CF5-4839-4C42-A0B3-1C550FC7B54C}" srcOrd="4" destOrd="0" presId="urn:microsoft.com/office/officeart/2018/5/layout/CenteredIconLabelDescriptionList"/>
    <dgm:cxn modelId="{59DC9FDF-F02F-4A21-8983-A6FCB7FDE8E1}" type="presParOf" srcId="{690EDF68-2BA0-4C4C-ADA7-7B61BE04A07D}" destId="{A6DE8297-FD3A-4C3A-8755-239E064E8EB6}" srcOrd="3" destOrd="0" presId="urn:microsoft.com/office/officeart/2018/5/layout/CenteredIconLabelDescriptionList"/>
    <dgm:cxn modelId="{DDDD787B-798D-40DA-A9E2-256767215771}" type="presParOf" srcId="{690EDF68-2BA0-4C4C-ADA7-7B61BE04A07D}" destId="{CB1F044A-B407-4D99-B033-1E9498DFDCBB}" srcOrd="4" destOrd="0" presId="urn:microsoft.com/office/officeart/2018/5/layout/CenteredIconLabelDescriptionList"/>
    <dgm:cxn modelId="{FCA1F721-6030-43DF-A09C-0DD0DC08C71F}" type="presParOf" srcId="{CB1F044A-B407-4D99-B033-1E9498DFDCBB}" destId="{D7494ABD-97DF-454F-BC38-1E66F2E74F1F}" srcOrd="0" destOrd="0" presId="urn:microsoft.com/office/officeart/2018/5/layout/CenteredIconLabelDescriptionList"/>
    <dgm:cxn modelId="{6507CE93-2B68-4AB9-9A8E-BA732BE7A2D7}" type="presParOf" srcId="{CB1F044A-B407-4D99-B033-1E9498DFDCBB}" destId="{5E7DDB4D-B1ED-43A9-AAF9-A1FCF7970ACD}" srcOrd="1" destOrd="0" presId="urn:microsoft.com/office/officeart/2018/5/layout/CenteredIconLabelDescriptionList"/>
    <dgm:cxn modelId="{BB9B16BC-DC15-4C61-9834-752E0986E7FA}" type="presParOf" srcId="{CB1F044A-B407-4D99-B033-1E9498DFDCBB}" destId="{19A4ADC7-30E4-4080-A935-CC14D59C8453}" srcOrd="2" destOrd="0" presId="urn:microsoft.com/office/officeart/2018/5/layout/CenteredIconLabelDescriptionList"/>
    <dgm:cxn modelId="{B07B7D35-DD99-4D5E-849C-7869EBB28689}" type="presParOf" srcId="{CB1F044A-B407-4D99-B033-1E9498DFDCBB}" destId="{7D197639-7C43-43E5-B8FC-A8AA639DA419}" srcOrd="3" destOrd="0" presId="urn:microsoft.com/office/officeart/2018/5/layout/CenteredIconLabelDescriptionList"/>
    <dgm:cxn modelId="{C6AA15B6-A6D2-46A7-9F30-6C236B5DED72}" type="presParOf" srcId="{CB1F044A-B407-4D99-B033-1E9498DFDCBB}" destId="{8F2141FD-C02D-4A8F-99BD-0DB7D48F79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9A6100-E76E-4035-931D-BF1FE610C2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96082-1DD6-4BE5-91A5-07636DE39B4E}">
      <dgm:prSet/>
      <dgm:spPr/>
      <dgm:t>
        <a:bodyPr/>
        <a:lstStyle/>
        <a:p>
          <a:r>
            <a:rPr lang="en-GB" b="1"/>
            <a:t>Challenges:</a:t>
          </a:r>
          <a:endParaRPr lang="en-US"/>
        </a:p>
      </dgm:t>
    </dgm:pt>
    <dgm:pt modelId="{E622428F-A76F-4A6B-B01E-14E8BCC5E455}" type="parTrans" cxnId="{86D32F77-C4AC-4460-9E13-455517D4C221}">
      <dgm:prSet/>
      <dgm:spPr/>
      <dgm:t>
        <a:bodyPr/>
        <a:lstStyle/>
        <a:p>
          <a:endParaRPr lang="en-US"/>
        </a:p>
      </dgm:t>
    </dgm:pt>
    <dgm:pt modelId="{53E8AE20-F60B-45C8-9710-9F8A15BDE5A9}" type="sibTrans" cxnId="{86D32F77-C4AC-4460-9E13-455517D4C221}">
      <dgm:prSet/>
      <dgm:spPr/>
      <dgm:t>
        <a:bodyPr/>
        <a:lstStyle/>
        <a:p>
          <a:endParaRPr lang="en-US"/>
        </a:p>
      </dgm:t>
    </dgm:pt>
    <dgm:pt modelId="{A9A2594B-D8CE-46D7-956F-74988A7EC3AD}">
      <dgm:prSet/>
      <dgm:spPr/>
      <dgm:t>
        <a:bodyPr/>
        <a:lstStyle/>
        <a:p>
          <a:r>
            <a:rPr lang="en-GB"/>
            <a:t>Data imbalance.</a:t>
          </a:r>
          <a:endParaRPr lang="en-US"/>
        </a:p>
      </dgm:t>
    </dgm:pt>
    <dgm:pt modelId="{B3D41BDE-1D6A-41F3-B0FD-945932BD316A}" type="parTrans" cxnId="{A2A84FA5-3E8B-4EF9-8F69-9F1B29B4E9E9}">
      <dgm:prSet/>
      <dgm:spPr/>
      <dgm:t>
        <a:bodyPr/>
        <a:lstStyle/>
        <a:p>
          <a:endParaRPr lang="en-US"/>
        </a:p>
      </dgm:t>
    </dgm:pt>
    <dgm:pt modelId="{DB4E4DB0-B26F-44D5-82FE-65EAE3C6EC4C}" type="sibTrans" cxnId="{A2A84FA5-3E8B-4EF9-8F69-9F1B29B4E9E9}">
      <dgm:prSet/>
      <dgm:spPr/>
      <dgm:t>
        <a:bodyPr/>
        <a:lstStyle/>
        <a:p>
          <a:endParaRPr lang="en-US"/>
        </a:p>
      </dgm:t>
    </dgm:pt>
    <dgm:pt modelId="{F1DBE30B-8095-4F7B-B3BB-8160E3D02DEA}">
      <dgm:prSet/>
      <dgm:spPr/>
      <dgm:t>
        <a:bodyPr/>
        <a:lstStyle/>
        <a:p>
          <a:r>
            <a:rPr lang="en-GB"/>
            <a:t>Computational overhead for DistilBERT.</a:t>
          </a:r>
          <a:endParaRPr lang="en-US"/>
        </a:p>
      </dgm:t>
    </dgm:pt>
    <dgm:pt modelId="{28285FA6-9CF6-47C4-A4CF-A8595EFBB58F}" type="parTrans" cxnId="{33B4846A-E682-49CE-AC1A-8EE52BB9A596}">
      <dgm:prSet/>
      <dgm:spPr/>
      <dgm:t>
        <a:bodyPr/>
        <a:lstStyle/>
        <a:p>
          <a:endParaRPr lang="en-US"/>
        </a:p>
      </dgm:t>
    </dgm:pt>
    <dgm:pt modelId="{1B148853-A9AA-4FF8-96D3-0470ABB8F6D9}" type="sibTrans" cxnId="{33B4846A-E682-49CE-AC1A-8EE52BB9A596}">
      <dgm:prSet/>
      <dgm:spPr/>
      <dgm:t>
        <a:bodyPr/>
        <a:lstStyle/>
        <a:p>
          <a:endParaRPr lang="en-US"/>
        </a:p>
      </dgm:t>
    </dgm:pt>
    <dgm:pt modelId="{18417B23-22DF-4351-B7A7-0EDC822C01D2}">
      <dgm:prSet/>
      <dgm:spPr/>
      <dgm:t>
        <a:bodyPr/>
        <a:lstStyle/>
        <a:p>
          <a:r>
            <a:rPr lang="en-GB" b="1"/>
            <a:t>Key Learnings:</a:t>
          </a:r>
          <a:endParaRPr lang="en-US"/>
        </a:p>
      </dgm:t>
    </dgm:pt>
    <dgm:pt modelId="{511B8472-0EC2-40D9-BA42-8519B2396826}" type="parTrans" cxnId="{16DE41ED-CE83-4AE5-A8AB-95D89468DFBE}">
      <dgm:prSet/>
      <dgm:spPr/>
      <dgm:t>
        <a:bodyPr/>
        <a:lstStyle/>
        <a:p>
          <a:endParaRPr lang="en-US"/>
        </a:p>
      </dgm:t>
    </dgm:pt>
    <dgm:pt modelId="{1DDD170B-E34E-421F-A026-42C7549F5E68}" type="sibTrans" cxnId="{16DE41ED-CE83-4AE5-A8AB-95D89468DFBE}">
      <dgm:prSet/>
      <dgm:spPr/>
      <dgm:t>
        <a:bodyPr/>
        <a:lstStyle/>
        <a:p>
          <a:endParaRPr lang="en-US"/>
        </a:p>
      </dgm:t>
    </dgm:pt>
    <dgm:pt modelId="{376331BC-D3A8-49F2-9010-C16FF7155187}">
      <dgm:prSet/>
      <dgm:spPr/>
      <dgm:t>
        <a:bodyPr/>
        <a:lstStyle/>
        <a:p>
          <a:r>
            <a:rPr lang="en-GB"/>
            <a:t>Importance of data cleaning and preprocessing.</a:t>
          </a:r>
          <a:endParaRPr lang="en-US"/>
        </a:p>
      </dgm:t>
    </dgm:pt>
    <dgm:pt modelId="{9BF3EE02-E8B2-4BC2-842B-DD9C243A0723}" type="parTrans" cxnId="{DD696D91-1338-4EBF-A4E2-541FDDD71D90}">
      <dgm:prSet/>
      <dgm:spPr/>
      <dgm:t>
        <a:bodyPr/>
        <a:lstStyle/>
        <a:p>
          <a:endParaRPr lang="en-US"/>
        </a:p>
      </dgm:t>
    </dgm:pt>
    <dgm:pt modelId="{E5DFAF3B-9E0F-4D6F-9A07-51FBC96FC03A}" type="sibTrans" cxnId="{DD696D91-1338-4EBF-A4E2-541FDDD71D90}">
      <dgm:prSet/>
      <dgm:spPr/>
      <dgm:t>
        <a:bodyPr/>
        <a:lstStyle/>
        <a:p>
          <a:endParaRPr lang="en-US"/>
        </a:p>
      </dgm:t>
    </dgm:pt>
    <dgm:pt modelId="{0070D344-D738-45D9-97B3-2959CC161E53}">
      <dgm:prSet/>
      <dgm:spPr/>
      <dgm:t>
        <a:bodyPr/>
        <a:lstStyle/>
        <a:p>
          <a:r>
            <a:rPr lang="en-GB"/>
            <a:t>Combining traditional ML and modern transformers for better insights.</a:t>
          </a:r>
          <a:endParaRPr lang="en-US"/>
        </a:p>
      </dgm:t>
    </dgm:pt>
    <dgm:pt modelId="{BE309735-86E5-481B-A31E-42AC5F5C2BA9}" type="parTrans" cxnId="{B25FFD81-8B75-486E-A8CA-C117B958192D}">
      <dgm:prSet/>
      <dgm:spPr/>
      <dgm:t>
        <a:bodyPr/>
        <a:lstStyle/>
        <a:p>
          <a:endParaRPr lang="en-US"/>
        </a:p>
      </dgm:t>
    </dgm:pt>
    <dgm:pt modelId="{4916D9C4-4765-4AF7-892B-DB61695857C4}" type="sibTrans" cxnId="{B25FFD81-8B75-486E-A8CA-C117B958192D}">
      <dgm:prSet/>
      <dgm:spPr/>
      <dgm:t>
        <a:bodyPr/>
        <a:lstStyle/>
        <a:p>
          <a:endParaRPr lang="en-US"/>
        </a:p>
      </dgm:t>
    </dgm:pt>
    <dgm:pt modelId="{E23B07D1-D446-456A-B4F7-7914DFA72DBA}">
      <dgm:prSet/>
      <dgm:spPr/>
      <dgm:t>
        <a:bodyPr/>
        <a:lstStyle/>
        <a:p>
          <a:r>
            <a:rPr lang="en-GB" b="1"/>
            <a:t>Future Goals</a:t>
          </a:r>
          <a:endParaRPr lang="en-US"/>
        </a:p>
      </dgm:t>
    </dgm:pt>
    <dgm:pt modelId="{45C87DD9-B354-467F-9469-7B4D90A7C0EC}" type="parTrans" cxnId="{08A32CB4-777D-4DB2-8C97-1AE9A1627587}">
      <dgm:prSet/>
      <dgm:spPr/>
      <dgm:t>
        <a:bodyPr/>
        <a:lstStyle/>
        <a:p>
          <a:endParaRPr lang="en-US"/>
        </a:p>
      </dgm:t>
    </dgm:pt>
    <dgm:pt modelId="{60BCE97E-DF4C-4355-BA46-F5DB328C3151}" type="sibTrans" cxnId="{08A32CB4-777D-4DB2-8C97-1AE9A1627587}">
      <dgm:prSet/>
      <dgm:spPr/>
      <dgm:t>
        <a:bodyPr/>
        <a:lstStyle/>
        <a:p>
          <a:endParaRPr lang="en-US"/>
        </a:p>
      </dgm:t>
    </dgm:pt>
    <dgm:pt modelId="{9F213C05-5539-4072-A9B6-0B6A146807A5}">
      <dgm:prSet/>
      <dgm:spPr/>
      <dgm:t>
        <a:bodyPr/>
        <a:lstStyle/>
        <a:p>
          <a:r>
            <a:rPr lang="en-GB" dirty="0"/>
            <a:t>Apply multi-modal analysis combining </a:t>
          </a:r>
          <a:r>
            <a:rPr lang="en-GB" b="1" dirty="0"/>
            <a:t>text</a:t>
          </a:r>
          <a:r>
            <a:rPr lang="en-GB" dirty="0"/>
            <a:t> and </a:t>
          </a:r>
          <a:r>
            <a:rPr lang="en-GB" b="1" dirty="0"/>
            <a:t>images</a:t>
          </a:r>
          <a:endParaRPr lang="en-US" dirty="0"/>
        </a:p>
      </dgm:t>
    </dgm:pt>
    <dgm:pt modelId="{D86C2C43-CB22-4412-B584-F5A9F0260A25}" type="parTrans" cxnId="{3FA4B2DA-ABDE-45F6-A81B-935BBAFF8EA4}">
      <dgm:prSet/>
      <dgm:spPr/>
      <dgm:t>
        <a:bodyPr/>
        <a:lstStyle/>
        <a:p>
          <a:endParaRPr lang="en-US"/>
        </a:p>
      </dgm:t>
    </dgm:pt>
    <dgm:pt modelId="{2471DA2F-95E9-427D-8BBA-379931B98F4A}" type="sibTrans" cxnId="{3FA4B2DA-ABDE-45F6-A81B-935BBAFF8EA4}">
      <dgm:prSet/>
      <dgm:spPr/>
      <dgm:t>
        <a:bodyPr/>
        <a:lstStyle/>
        <a:p>
          <a:endParaRPr lang="en-US"/>
        </a:p>
      </dgm:t>
    </dgm:pt>
    <dgm:pt modelId="{12B67992-667C-4626-890C-3B93B0FEC96A}">
      <dgm:prSet/>
      <dgm:spPr/>
      <dgm:t>
        <a:bodyPr/>
        <a:lstStyle/>
        <a:p>
          <a:r>
            <a:rPr lang="en-GB" dirty="0"/>
            <a:t>Further optimize clustering and transformer-based models.</a:t>
          </a:r>
          <a:endParaRPr lang="en-US" dirty="0"/>
        </a:p>
      </dgm:t>
    </dgm:pt>
    <dgm:pt modelId="{7CF60208-4561-4F32-9D92-E37221A21C2E}" type="parTrans" cxnId="{C44B45AB-B058-485B-AD4B-FA11B3EDC89D}">
      <dgm:prSet/>
      <dgm:spPr/>
      <dgm:t>
        <a:bodyPr/>
        <a:lstStyle/>
        <a:p>
          <a:endParaRPr lang="en-US"/>
        </a:p>
      </dgm:t>
    </dgm:pt>
    <dgm:pt modelId="{FC4DA46E-FE1F-4E89-A84C-CE52F910B6E7}" type="sibTrans" cxnId="{C44B45AB-B058-485B-AD4B-FA11B3EDC89D}">
      <dgm:prSet/>
      <dgm:spPr/>
      <dgm:t>
        <a:bodyPr/>
        <a:lstStyle/>
        <a:p>
          <a:endParaRPr lang="en-US"/>
        </a:p>
      </dgm:t>
    </dgm:pt>
    <dgm:pt modelId="{5516E6E7-6166-4F75-A1EB-E39C240AC39D}">
      <dgm:prSet/>
      <dgm:spPr/>
      <dgm:t>
        <a:bodyPr/>
        <a:lstStyle/>
        <a:p>
          <a:r>
            <a:rPr lang="en-GB"/>
            <a:t>Explore </a:t>
          </a:r>
          <a:r>
            <a:rPr lang="en-GB" b="1"/>
            <a:t>domain-specific fine-tuning</a:t>
          </a:r>
          <a:r>
            <a:rPr lang="en-GB"/>
            <a:t> for DistilBERT.</a:t>
          </a:r>
          <a:endParaRPr lang="en-US"/>
        </a:p>
      </dgm:t>
    </dgm:pt>
    <dgm:pt modelId="{BD8E1C54-BEB4-4583-9461-2445D64536CB}" type="parTrans" cxnId="{9106575C-A6B6-445A-B6CC-304783E0DA97}">
      <dgm:prSet/>
      <dgm:spPr/>
      <dgm:t>
        <a:bodyPr/>
        <a:lstStyle/>
        <a:p>
          <a:endParaRPr lang="en-US"/>
        </a:p>
      </dgm:t>
    </dgm:pt>
    <dgm:pt modelId="{1B54EDBF-1D77-4EB9-A33F-FE4C68487C81}" type="sibTrans" cxnId="{9106575C-A6B6-445A-B6CC-304783E0DA97}">
      <dgm:prSet/>
      <dgm:spPr/>
      <dgm:t>
        <a:bodyPr/>
        <a:lstStyle/>
        <a:p>
          <a:endParaRPr lang="en-US"/>
        </a:p>
      </dgm:t>
    </dgm:pt>
    <dgm:pt modelId="{BE663C5F-28B1-41A6-B1C1-B18845D31F17}" type="pres">
      <dgm:prSet presAssocID="{D29A6100-E76E-4035-931D-BF1FE610C22F}" presName="linear" presStyleCnt="0">
        <dgm:presLayoutVars>
          <dgm:animLvl val="lvl"/>
          <dgm:resizeHandles val="exact"/>
        </dgm:presLayoutVars>
      </dgm:prSet>
      <dgm:spPr/>
    </dgm:pt>
    <dgm:pt modelId="{245BBFC8-A5F9-4201-8A5C-93E6BC057038}" type="pres">
      <dgm:prSet presAssocID="{20F96082-1DD6-4BE5-91A5-07636DE39B4E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6A603E0B-9896-4AD7-A82B-F4DD796D5EAE}" type="pres">
      <dgm:prSet presAssocID="{53E8AE20-F60B-45C8-9710-9F8A15BDE5A9}" presName="spacer" presStyleCnt="0"/>
      <dgm:spPr/>
    </dgm:pt>
    <dgm:pt modelId="{B13887F5-2FBA-4E95-A366-DFA3D386AF48}" type="pres">
      <dgm:prSet presAssocID="{A9A2594B-D8CE-46D7-956F-74988A7EC3AD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6CF3118F-D670-49F5-94D6-EA4AA733AC1C}" type="pres">
      <dgm:prSet presAssocID="{DB4E4DB0-B26F-44D5-82FE-65EAE3C6EC4C}" presName="spacer" presStyleCnt="0"/>
      <dgm:spPr/>
    </dgm:pt>
    <dgm:pt modelId="{65E14FAE-2224-4CAC-9D2E-77E65C5E7AF4}" type="pres">
      <dgm:prSet presAssocID="{F1DBE30B-8095-4F7B-B3BB-8160E3D02DEA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E8A20A90-F245-488C-85AD-360D910CC319}" type="pres">
      <dgm:prSet presAssocID="{1B148853-A9AA-4FF8-96D3-0470ABB8F6D9}" presName="spacer" presStyleCnt="0"/>
      <dgm:spPr/>
    </dgm:pt>
    <dgm:pt modelId="{24BFEE5C-3584-4197-B445-9623DB2E835F}" type="pres">
      <dgm:prSet presAssocID="{18417B23-22DF-4351-B7A7-0EDC822C01D2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0EEFB3F9-E724-4EBD-A68B-C6D7948CEAF7}" type="pres">
      <dgm:prSet presAssocID="{1DDD170B-E34E-421F-A026-42C7549F5E68}" presName="spacer" presStyleCnt="0"/>
      <dgm:spPr/>
    </dgm:pt>
    <dgm:pt modelId="{79028A16-C2C0-4543-806D-57989F4250CD}" type="pres">
      <dgm:prSet presAssocID="{376331BC-D3A8-49F2-9010-C16FF7155187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717A162-3E7F-4EBB-BA81-F5444470CFB4}" type="pres">
      <dgm:prSet presAssocID="{E5DFAF3B-9E0F-4D6F-9A07-51FBC96FC03A}" presName="spacer" presStyleCnt="0"/>
      <dgm:spPr/>
    </dgm:pt>
    <dgm:pt modelId="{00EB0D5C-60A8-4E0F-BB50-59A27D0358F4}" type="pres">
      <dgm:prSet presAssocID="{0070D344-D738-45D9-97B3-2959CC161E53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88C0DD6E-6632-42BA-B136-7F37AFD57D27}" type="pres">
      <dgm:prSet presAssocID="{4916D9C4-4765-4AF7-892B-DB61695857C4}" presName="spacer" presStyleCnt="0"/>
      <dgm:spPr/>
    </dgm:pt>
    <dgm:pt modelId="{A47FDC78-9D99-4B7E-A344-26DF8FFFB62D}" type="pres">
      <dgm:prSet presAssocID="{E23B07D1-D446-456A-B4F7-7914DFA72DBA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9051DEE-F4B0-47AD-857A-76B938F812D0}" type="pres">
      <dgm:prSet presAssocID="{60BCE97E-DF4C-4355-BA46-F5DB328C3151}" presName="spacer" presStyleCnt="0"/>
      <dgm:spPr/>
    </dgm:pt>
    <dgm:pt modelId="{05976A72-2CF1-473C-A0C1-732DEEEEF825}" type="pres">
      <dgm:prSet presAssocID="{9F213C05-5539-4072-A9B6-0B6A146807A5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B0DB14C-35B2-4DC0-B29A-D2D837461A25}" type="pres">
      <dgm:prSet presAssocID="{2471DA2F-95E9-427D-8BBA-379931B98F4A}" presName="spacer" presStyleCnt="0"/>
      <dgm:spPr/>
    </dgm:pt>
    <dgm:pt modelId="{AC8CE557-9F0D-4F20-A91B-F65388269F39}" type="pres">
      <dgm:prSet presAssocID="{12B67992-667C-4626-890C-3B93B0FEC96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A674F11F-A0C8-4CF0-87EF-D971A7C82FDD}" type="pres">
      <dgm:prSet presAssocID="{FC4DA46E-FE1F-4E89-A84C-CE52F910B6E7}" presName="spacer" presStyleCnt="0"/>
      <dgm:spPr/>
    </dgm:pt>
    <dgm:pt modelId="{54632035-B0C9-44DC-B166-C286389E9000}" type="pres">
      <dgm:prSet presAssocID="{5516E6E7-6166-4F75-A1EB-E39C240AC39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18C4DC0E-CC4D-4C60-A293-D940D8D2EA5A}" type="presOf" srcId="{E23B07D1-D446-456A-B4F7-7914DFA72DBA}" destId="{A47FDC78-9D99-4B7E-A344-26DF8FFFB62D}" srcOrd="0" destOrd="0" presId="urn:microsoft.com/office/officeart/2005/8/layout/vList2"/>
    <dgm:cxn modelId="{016CB41F-32E0-4234-9352-78801FFE6508}" type="presOf" srcId="{A9A2594B-D8CE-46D7-956F-74988A7EC3AD}" destId="{B13887F5-2FBA-4E95-A366-DFA3D386AF48}" srcOrd="0" destOrd="0" presId="urn:microsoft.com/office/officeart/2005/8/layout/vList2"/>
    <dgm:cxn modelId="{00B3EC33-8931-40E0-A4A4-DACEA06FB8E2}" type="presOf" srcId="{18417B23-22DF-4351-B7A7-0EDC822C01D2}" destId="{24BFEE5C-3584-4197-B445-9623DB2E835F}" srcOrd="0" destOrd="0" presId="urn:microsoft.com/office/officeart/2005/8/layout/vList2"/>
    <dgm:cxn modelId="{9106575C-A6B6-445A-B6CC-304783E0DA97}" srcId="{D29A6100-E76E-4035-931D-BF1FE610C22F}" destId="{5516E6E7-6166-4F75-A1EB-E39C240AC39D}" srcOrd="9" destOrd="0" parTransId="{BD8E1C54-BEB4-4583-9461-2445D64536CB}" sibTransId="{1B54EDBF-1D77-4EB9-A33F-FE4C68487C81}"/>
    <dgm:cxn modelId="{927BF15C-DF48-4E7E-95EC-B223972AF40C}" type="presOf" srcId="{376331BC-D3A8-49F2-9010-C16FF7155187}" destId="{79028A16-C2C0-4543-806D-57989F4250CD}" srcOrd="0" destOrd="0" presId="urn:microsoft.com/office/officeart/2005/8/layout/vList2"/>
    <dgm:cxn modelId="{33B4846A-E682-49CE-AC1A-8EE52BB9A596}" srcId="{D29A6100-E76E-4035-931D-BF1FE610C22F}" destId="{F1DBE30B-8095-4F7B-B3BB-8160E3D02DEA}" srcOrd="2" destOrd="0" parTransId="{28285FA6-9CF6-47C4-A4CF-A8595EFBB58F}" sibTransId="{1B148853-A9AA-4FF8-96D3-0470ABB8F6D9}"/>
    <dgm:cxn modelId="{E061D44B-9DD3-4FFE-BE94-B377CFF174F5}" type="presOf" srcId="{20F96082-1DD6-4BE5-91A5-07636DE39B4E}" destId="{245BBFC8-A5F9-4201-8A5C-93E6BC057038}" srcOrd="0" destOrd="0" presId="urn:microsoft.com/office/officeart/2005/8/layout/vList2"/>
    <dgm:cxn modelId="{86D32F77-C4AC-4460-9E13-455517D4C221}" srcId="{D29A6100-E76E-4035-931D-BF1FE610C22F}" destId="{20F96082-1DD6-4BE5-91A5-07636DE39B4E}" srcOrd="0" destOrd="0" parTransId="{E622428F-A76F-4A6B-B01E-14E8BCC5E455}" sibTransId="{53E8AE20-F60B-45C8-9710-9F8A15BDE5A9}"/>
    <dgm:cxn modelId="{31E77A58-CBC8-4F08-BCF2-9B0E47756875}" type="presOf" srcId="{0070D344-D738-45D9-97B3-2959CC161E53}" destId="{00EB0D5C-60A8-4E0F-BB50-59A27D0358F4}" srcOrd="0" destOrd="0" presId="urn:microsoft.com/office/officeart/2005/8/layout/vList2"/>
    <dgm:cxn modelId="{B25FFD81-8B75-486E-A8CA-C117B958192D}" srcId="{D29A6100-E76E-4035-931D-BF1FE610C22F}" destId="{0070D344-D738-45D9-97B3-2959CC161E53}" srcOrd="5" destOrd="0" parTransId="{BE309735-86E5-481B-A31E-42AC5F5C2BA9}" sibTransId="{4916D9C4-4765-4AF7-892B-DB61695857C4}"/>
    <dgm:cxn modelId="{A5AC158B-86E4-46FA-9A65-FBF3BC8B4533}" type="presOf" srcId="{5516E6E7-6166-4F75-A1EB-E39C240AC39D}" destId="{54632035-B0C9-44DC-B166-C286389E9000}" srcOrd="0" destOrd="0" presId="urn:microsoft.com/office/officeart/2005/8/layout/vList2"/>
    <dgm:cxn modelId="{DD696D91-1338-4EBF-A4E2-541FDDD71D90}" srcId="{D29A6100-E76E-4035-931D-BF1FE610C22F}" destId="{376331BC-D3A8-49F2-9010-C16FF7155187}" srcOrd="4" destOrd="0" parTransId="{9BF3EE02-E8B2-4BC2-842B-DD9C243A0723}" sibTransId="{E5DFAF3B-9E0F-4D6F-9A07-51FBC96FC03A}"/>
    <dgm:cxn modelId="{A2A84FA5-3E8B-4EF9-8F69-9F1B29B4E9E9}" srcId="{D29A6100-E76E-4035-931D-BF1FE610C22F}" destId="{A9A2594B-D8CE-46D7-956F-74988A7EC3AD}" srcOrd="1" destOrd="0" parTransId="{B3D41BDE-1D6A-41F3-B0FD-945932BD316A}" sibTransId="{DB4E4DB0-B26F-44D5-82FE-65EAE3C6EC4C}"/>
    <dgm:cxn modelId="{2BB724AA-F991-4814-9A3F-0DDD85AA3A86}" type="presOf" srcId="{F1DBE30B-8095-4F7B-B3BB-8160E3D02DEA}" destId="{65E14FAE-2224-4CAC-9D2E-77E65C5E7AF4}" srcOrd="0" destOrd="0" presId="urn:microsoft.com/office/officeart/2005/8/layout/vList2"/>
    <dgm:cxn modelId="{C44B45AB-B058-485B-AD4B-FA11B3EDC89D}" srcId="{D29A6100-E76E-4035-931D-BF1FE610C22F}" destId="{12B67992-667C-4626-890C-3B93B0FEC96A}" srcOrd="8" destOrd="0" parTransId="{7CF60208-4561-4F32-9D92-E37221A21C2E}" sibTransId="{FC4DA46E-FE1F-4E89-A84C-CE52F910B6E7}"/>
    <dgm:cxn modelId="{08A32CB4-777D-4DB2-8C97-1AE9A1627587}" srcId="{D29A6100-E76E-4035-931D-BF1FE610C22F}" destId="{E23B07D1-D446-456A-B4F7-7914DFA72DBA}" srcOrd="6" destOrd="0" parTransId="{45C87DD9-B354-467F-9469-7B4D90A7C0EC}" sibTransId="{60BCE97E-DF4C-4355-BA46-F5DB328C3151}"/>
    <dgm:cxn modelId="{622971B8-6B86-4C3B-A97C-AE08A3E2E40C}" type="presOf" srcId="{D29A6100-E76E-4035-931D-BF1FE610C22F}" destId="{BE663C5F-28B1-41A6-B1C1-B18845D31F17}" srcOrd="0" destOrd="0" presId="urn:microsoft.com/office/officeart/2005/8/layout/vList2"/>
    <dgm:cxn modelId="{80FF50C7-1A7C-43B7-BF4C-D48B7B9E9381}" type="presOf" srcId="{12B67992-667C-4626-890C-3B93B0FEC96A}" destId="{AC8CE557-9F0D-4F20-A91B-F65388269F39}" srcOrd="0" destOrd="0" presId="urn:microsoft.com/office/officeart/2005/8/layout/vList2"/>
    <dgm:cxn modelId="{3FA4B2DA-ABDE-45F6-A81B-935BBAFF8EA4}" srcId="{D29A6100-E76E-4035-931D-BF1FE610C22F}" destId="{9F213C05-5539-4072-A9B6-0B6A146807A5}" srcOrd="7" destOrd="0" parTransId="{D86C2C43-CB22-4412-B584-F5A9F0260A25}" sibTransId="{2471DA2F-95E9-427D-8BBA-379931B98F4A}"/>
    <dgm:cxn modelId="{16DE41ED-CE83-4AE5-A8AB-95D89468DFBE}" srcId="{D29A6100-E76E-4035-931D-BF1FE610C22F}" destId="{18417B23-22DF-4351-B7A7-0EDC822C01D2}" srcOrd="3" destOrd="0" parTransId="{511B8472-0EC2-40D9-BA42-8519B2396826}" sibTransId="{1DDD170B-E34E-421F-A026-42C7549F5E68}"/>
    <dgm:cxn modelId="{D40A45F6-FC70-4745-93D0-A35E5624DF76}" type="presOf" srcId="{9F213C05-5539-4072-A9B6-0B6A146807A5}" destId="{05976A72-2CF1-473C-A0C1-732DEEEEF825}" srcOrd="0" destOrd="0" presId="urn:microsoft.com/office/officeart/2005/8/layout/vList2"/>
    <dgm:cxn modelId="{744DB0F2-E1CD-43A8-A9A8-B84C4129D0AA}" type="presParOf" srcId="{BE663C5F-28B1-41A6-B1C1-B18845D31F17}" destId="{245BBFC8-A5F9-4201-8A5C-93E6BC057038}" srcOrd="0" destOrd="0" presId="urn:microsoft.com/office/officeart/2005/8/layout/vList2"/>
    <dgm:cxn modelId="{BCBBACD7-28C5-49EB-8652-FFD415427F80}" type="presParOf" srcId="{BE663C5F-28B1-41A6-B1C1-B18845D31F17}" destId="{6A603E0B-9896-4AD7-A82B-F4DD796D5EAE}" srcOrd="1" destOrd="0" presId="urn:microsoft.com/office/officeart/2005/8/layout/vList2"/>
    <dgm:cxn modelId="{F6AEF2CF-51A4-4CF2-A3F1-512E25A57C33}" type="presParOf" srcId="{BE663C5F-28B1-41A6-B1C1-B18845D31F17}" destId="{B13887F5-2FBA-4E95-A366-DFA3D386AF48}" srcOrd="2" destOrd="0" presId="urn:microsoft.com/office/officeart/2005/8/layout/vList2"/>
    <dgm:cxn modelId="{1F52A3F6-CF97-4028-AA68-1551D1A58A02}" type="presParOf" srcId="{BE663C5F-28B1-41A6-B1C1-B18845D31F17}" destId="{6CF3118F-D670-49F5-94D6-EA4AA733AC1C}" srcOrd="3" destOrd="0" presId="urn:microsoft.com/office/officeart/2005/8/layout/vList2"/>
    <dgm:cxn modelId="{3C71EAB0-092C-4DD8-A90C-F7EF151D41C9}" type="presParOf" srcId="{BE663C5F-28B1-41A6-B1C1-B18845D31F17}" destId="{65E14FAE-2224-4CAC-9D2E-77E65C5E7AF4}" srcOrd="4" destOrd="0" presId="urn:microsoft.com/office/officeart/2005/8/layout/vList2"/>
    <dgm:cxn modelId="{29141FCD-588B-4D4A-B14E-76201F9959A7}" type="presParOf" srcId="{BE663C5F-28B1-41A6-B1C1-B18845D31F17}" destId="{E8A20A90-F245-488C-85AD-360D910CC319}" srcOrd="5" destOrd="0" presId="urn:microsoft.com/office/officeart/2005/8/layout/vList2"/>
    <dgm:cxn modelId="{00C823A5-3B84-41C5-91BD-C658EFFA3CD9}" type="presParOf" srcId="{BE663C5F-28B1-41A6-B1C1-B18845D31F17}" destId="{24BFEE5C-3584-4197-B445-9623DB2E835F}" srcOrd="6" destOrd="0" presId="urn:microsoft.com/office/officeart/2005/8/layout/vList2"/>
    <dgm:cxn modelId="{670990B5-9FD8-4896-AAEB-F9B88FDEB94D}" type="presParOf" srcId="{BE663C5F-28B1-41A6-B1C1-B18845D31F17}" destId="{0EEFB3F9-E724-4EBD-A68B-C6D7948CEAF7}" srcOrd="7" destOrd="0" presId="urn:microsoft.com/office/officeart/2005/8/layout/vList2"/>
    <dgm:cxn modelId="{FDE109E6-B2A4-4F73-8040-EED6EFBC23AC}" type="presParOf" srcId="{BE663C5F-28B1-41A6-B1C1-B18845D31F17}" destId="{79028A16-C2C0-4543-806D-57989F4250CD}" srcOrd="8" destOrd="0" presId="urn:microsoft.com/office/officeart/2005/8/layout/vList2"/>
    <dgm:cxn modelId="{1CB7B480-8FB2-4C20-A93B-93458BD88A48}" type="presParOf" srcId="{BE663C5F-28B1-41A6-B1C1-B18845D31F17}" destId="{D717A162-3E7F-4EBB-BA81-F5444470CFB4}" srcOrd="9" destOrd="0" presId="urn:microsoft.com/office/officeart/2005/8/layout/vList2"/>
    <dgm:cxn modelId="{5713BDAB-50B0-41DA-B084-BAB780DAE12F}" type="presParOf" srcId="{BE663C5F-28B1-41A6-B1C1-B18845D31F17}" destId="{00EB0D5C-60A8-4E0F-BB50-59A27D0358F4}" srcOrd="10" destOrd="0" presId="urn:microsoft.com/office/officeart/2005/8/layout/vList2"/>
    <dgm:cxn modelId="{9FE95AB8-2632-4AB8-ABF6-8380933757B8}" type="presParOf" srcId="{BE663C5F-28B1-41A6-B1C1-B18845D31F17}" destId="{88C0DD6E-6632-42BA-B136-7F37AFD57D27}" srcOrd="11" destOrd="0" presId="urn:microsoft.com/office/officeart/2005/8/layout/vList2"/>
    <dgm:cxn modelId="{5B29EC15-9CB0-44D8-AE94-79BBCC498163}" type="presParOf" srcId="{BE663C5F-28B1-41A6-B1C1-B18845D31F17}" destId="{A47FDC78-9D99-4B7E-A344-26DF8FFFB62D}" srcOrd="12" destOrd="0" presId="urn:microsoft.com/office/officeart/2005/8/layout/vList2"/>
    <dgm:cxn modelId="{BB8508EA-122A-46A5-BC76-FE6339CE19F7}" type="presParOf" srcId="{BE663C5F-28B1-41A6-B1C1-B18845D31F17}" destId="{99051DEE-F4B0-47AD-857A-76B938F812D0}" srcOrd="13" destOrd="0" presId="urn:microsoft.com/office/officeart/2005/8/layout/vList2"/>
    <dgm:cxn modelId="{339FFF39-0217-4F12-AD13-D11DB167EB9E}" type="presParOf" srcId="{BE663C5F-28B1-41A6-B1C1-B18845D31F17}" destId="{05976A72-2CF1-473C-A0C1-732DEEEEF825}" srcOrd="14" destOrd="0" presId="urn:microsoft.com/office/officeart/2005/8/layout/vList2"/>
    <dgm:cxn modelId="{08BDBA3D-FE5E-4147-ADD1-4FF21FB044C6}" type="presParOf" srcId="{BE663C5F-28B1-41A6-B1C1-B18845D31F17}" destId="{AB0DB14C-35B2-4DC0-B29A-D2D837461A25}" srcOrd="15" destOrd="0" presId="urn:microsoft.com/office/officeart/2005/8/layout/vList2"/>
    <dgm:cxn modelId="{1BBF4F30-FDD4-4D2B-9A7C-94CF39D4D5D1}" type="presParOf" srcId="{BE663C5F-28B1-41A6-B1C1-B18845D31F17}" destId="{AC8CE557-9F0D-4F20-A91B-F65388269F39}" srcOrd="16" destOrd="0" presId="urn:microsoft.com/office/officeart/2005/8/layout/vList2"/>
    <dgm:cxn modelId="{37C75E73-E4B3-46D8-B920-8D596A807DED}" type="presParOf" srcId="{BE663C5F-28B1-41A6-B1C1-B18845D31F17}" destId="{A674F11F-A0C8-4CF0-87EF-D971A7C82FDD}" srcOrd="17" destOrd="0" presId="urn:microsoft.com/office/officeart/2005/8/layout/vList2"/>
    <dgm:cxn modelId="{BA3E44DA-5DBD-4B9F-BC3B-1E0D35E24E7F}" type="presParOf" srcId="{BE663C5F-28B1-41A6-B1C1-B18845D31F17}" destId="{54632035-B0C9-44DC-B166-C286389E9000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DBE68E-BE3B-4B0D-BB02-18D307E447BD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FD962B-FAF2-4A8F-B8C7-97CEC989396B}">
      <dgm:prSet/>
      <dgm:spPr/>
      <dgm:t>
        <a:bodyPr/>
        <a:lstStyle/>
        <a:p>
          <a:r>
            <a:rPr lang="en-GB" b="1" u="sng" dirty="0"/>
            <a:t>Process Overview:</a:t>
          </a:r>
          <a:endParaRPr lang="en-US" u="sng" dirty="0"/>
        </a:p>
      </dgm:t>
    </dgm:pt>
    <dgm:pt modelId="{596907D8-A54F-43EC-8729-D9D608E14F0A}" type="parTrans" cxnId="{D47573B8-AAAA-46F7-BA38-849AFDEE031F}">
      <dgm:prSet/>
      <dgm:spPr/>
      <dgm:t>
        <a:bodyPr/>
        <a:lstStyle/>
        <a:p>
          <a:endParaRPr lang="en-US"/>
        </a:p>
      </dgm:t>
    </dgm:pt>
    <dgm:pt modelId="{FBAAE0A2-F929-4497-8EB8-7631804A6560}" type="sibTrans" cxnId="{D47573B8-AAAA-46F7-BA38-849AFDEE031F}">
      <dgm:prSet/>
      <dgm:spPr/>
      <dgm:t>
        <a:bodyPr/>
        <a:lstStyle/>
        <a:p>
          <a:endParaRPr lang="en-US"/>
        </a:p>
      </dgm:t>
    </dgm:pt>
    <dgm:pt modelId="{4119A6AF-D5C0-4188-A84B-35B408FF9979}">
      <dgm:prSet/>
      <dgm:spPr/>
      <dgm:t>
        <a:bodyPr/>
        <a:lstStyle/>
        <a:p>
          <a:r>
            <a:rPr lang="en-GB"/>
            <a:t>Data cleaning and preprocessing.</a:t>
          </a:r>
          <a:endParaRPr lang="en-US"/>
        </a:p>
      </dgm:t>
    </dgm:pt>
    <dgm:pt modelId="{287C19CC-3D9D-4A0D-90AD-235CED1C60D5}" type="parTrans" cxnId="{FFA9B95E-6C5E-4EF8-8FAC-5DC28BE0F0E9}">
      <dgm:prSet/>
      <dgm:spPr/>
      <dgm:t>
        <a:bodyPr/>
        <a:lstStyle/>
        <a:p>
          <a:endParaRPr lang="en-US"/>
        </a:p>
      </dgm:t>
    </dgm:pt>
    <dgm:pt modelId="{970D0D95-CA11-4C28-B339-80FCB6799AA3}" type="sibTrans" cxnId="{FFA9B95E-6C5E-4EF8-8FAC-5DC28BE0F0E9}">
      <dgm:prSet/>
      <dgm:spPr/>
      <dgm:t>
        <a:bodyPr/>
        <a:lstStyle/>
        <a:p>
          <a:endParaRPr lang="en-US"/>
        </a:p>
      </dgm:t>
    </dgm:pt>
    <dgm:pt modelId="{1ED03F8B-3C2C-45F8-905F-DE06C4E4039B}">
      <dgm:prSet/>
      <dgm:spPr/>
      <dgm:t>
        <a:bodyPr/>
        <a:lstStyle/>
        <a:p>
          <a:r>
            <a:rPr lang="en-GB"/>
            <a:t>Sentiment analysis with TextBlob.</a:t>
          </a:r>
          <a:endParaRPr lang="en-US"/>
        </a:p>
      </dgm:t>
    </dgm:pt>
    <dgm:pt modelId="{A2EC8AB3-F21F-4FC4-8C34-BDAAD328E47D}" type="parTrans" cxnId="{E7EB00D5-D224-407E-8D91-7BF82FA07DD4}">
      <dgm:prSet/>
      <dgm:spPr/>
      <dgm:t>
        <a:bodyPr/>
        <a:lstStyle/>
        <a:p>
          <a:endParaRPr lang="en-US"/>
        </a:p>
      </dgm:t>
    </dgm:pt>
    <dgm:pt modelId="{3218B124-19C3-4D25-B293-87876F615747}" type="sibTrans" cxnId="{E7EB00D5-D224-407E-8D91-7BF82FA07DD4}">
      <dgm:prSet/>
      <dgm:spPr/>
      <dgm:t>
        <a:bodyPr/>
        <a:lstStyle/>
        <a:p>
          <a:endParaRPr lang="en-US"/>
        </a:p>
      </dgm:t>
    </dgm:pt>
    <dgm:pt modelId="{1345AA7B-2D09-4A79-8262-D8BE9E613D90}">
      <dgm:prSet/>
      <dgm:spPr/>
      <dgm:t>
        <a:bodyPr/>
        <a:lstStyle/>
        <a:p>
          <a:r>
            <a:rPr lang="en-GB"/>
            <a:t>Logistic Regression and Naive Bayes evaluation.</a:t>
          </a:r>
          <a:endParaRPr lang="en-US"/>
        </a:p>
      </dgm:t>
    </dgm:pt>
    <dgm:pt modelId="{E77C45BC-23B1-468E-B491-119CDB7F6431}" type="parTrans" cxnId="{5B0BE238-3C6A-4166-896D-6C74281D730A}">
      <dgm:prSet/>
      <dgm:spPr/>
      <dgm:t>
        <a:bodyPr/>
        <a:lstStyle/>
        <a:p>
          <a:endParaRPr lang="en-US"/>
        </a:p>
      </dgm:t>
    </dgm:pt>
    <dgm:pt modelId="{A897AFE9-AA47-47C2-90EA-39F8E6FD4D69}" type="sibTrans" cxnId="{5B0BE238-3C6A-4166-896D-6C74281D730A}">
      <dgm:prSet/>
      <dgm:spPr/>
      <dgm:t>
        <a:bodyPr/>
        <a:lstStyle/>
        <a:p>
          <a:endParaRPr lang="en-US"/>
        </a:p>
      </dgm:t>
    </dgm:pt>
    <dgm:pt modelId="{49F10EF5-BFBE-4E86-BB53-9D53DB39A1B8}">
      <dgm:prSet/>
      <dgm:spPr/>
      <dgm:t>
        <a:bodyPr/>
        <a:lstStyle/>
        <a:p>
          <a:r>
            <a:rPr lang="en-GB"/>
            <a:t>KMeans clustering visualization.</a:t>
          </a:r>
          <a:endParaRPr lang="en-US"/>
        </a:p>
      </dgm:t>
    </dgm:pt>
    <dgm:pt modelId="{E495F587-8955-4CA8-891F-FC19741BA220}" type="parTrans" cxnId="{5983E7C9-6CC9-4928-8D63-63782A523CD8}">
      <dgm:prSet/>
      <dgm:spPr/>
      <dgm:t>
        <a:bodyPr/>
        <a:lstStyle/>
        <a:p>
          <a:endParaRPr lang="en-US"/>
        </a:p>
      </dgm:t>
    </dgm:pt>
    <dgm:pt modelId="{A8793AA3-35C9-4398-9358-920214F751E8}" type="sibTrans" cxnId="{5983E7C9-6CC9-4928-8D63-63782A523CD8}">
      <dgm:prSet/>
      <dgm:spPr/>
      <dgm:t>
        <a:bodyPr/>
        <a:lstStyle/>
        <a:p>
          <a:endParaRPr lang="en-US"/>
        </a:p>
      </dgm:t>
    </dgm:pt>
    <dgm:pt modelId="{A680D01D-D0A9-4D16-9B02-6CC6892E7A11}">
      <dgm:prSet/>
      <dgm:spPr/>
      <dgm:t>
        <a:bodyPr/>
        <a:lstStyle/>
        <a:p>
          <a:r>
            <a:rPr lang="en-GB"/>
            <a:t>Advanced analysis with DistilBERT.</a:t>
          </a:r>
          <a:endParaRPr lang="en-US"/>
        </a:p>
      </dgm:t>
    </dgm:pt>
    <dgm:pt modelId="{F5F69B25-166C-4AF3-8490-3BD208A4ACCF}" type="parTrans" cxnId="{D0804B48-F008-4558-8094-959D84DA18A8}">
      <dgm:prSet/>
      <dgm:spPr/>
      <dgm:t>
        <a:bodyPr/>
        <a:lstStyle/>
        <a:p>
          <a:endParaRPr lang="en-US"/>
        </a:p>
      </dgm:t>
    </dgm:pt>
    <dgm:pt modelId="{D0415C2A-9B55-464F-B863-C4ED357EDE4D}" type="sibTrans" cxnId="{D0804B48-F008-4558-8094-959D84DA18A8}">
      <dgm:prSet/>
      <dgm:spPr/>
      <dgm:t>
        <a:bodyPr/>
        <a:lstStyle/>
        <a:p>
          <a:endParaRPr lang="en-US"/>
        </a:p>
      </dgm:t>
    </dgm:pt>
    <dgm:pt modelId="{82A63AB8-3147-4551-9E91-1F133156E5D9}">
      <dgm:prSet/>
      <dgm:spPr/>
      <dgm:t>
        <a:bodyPr/>
        <a:lstStyle/>
        <a:p>
          <a:r>
            <a:rPr lang="en-GB" b="1" u="sng" dirty="0"/>
            <a:t>Key Results:</a:t>
          </a:r>
          <a:endParaRPr lang="en-US" u="sng" dirty="0"/>
        </a:p>
      </dgm:t>
    </dgm:pt>
    <dgm:pt modelId="{BD583C83-A146-415F-9598-B779FF4DFC65}" type="parTrans" cxnId="{200B42DB-D9B2-418D-89DE-39288C9FB8AE}">
      <dgm:prSet/>
      <dgm:spPr/>
      <dgm:t>
        <a:bodyPr/>
        <a:lstStyle/>
        <a:p>
          <a:endParaRPr lang="en-US"/>
        </a:p>
      </dgm:t>
    </dgm:pt>
    <dgm:pt modelId="{D61F7ACF-3C2B-4BB2-808C-B4C48BC0D7BE}" type="sibTrans" cxnId="{200B42DB-D9B2-418D-89DE-39288C9FB8AE}">
      <dgm:prSet/>
      <dgm:spPr/>
      <dgm:t>
        <a:bodyPr/>
        <a:lstStyle/>
        <a:p>
          <a:endParaRPr lang="en-US"/>
        </a:p>
      </dgm:t>
    </dgm:pt>
    <dgm:pt modelId="{70195488-C21E-4EE3-B4F2-C5CA2104523D}">
      <dgm:prSet/>
      <dgm:spPr/>
      <dgm:t>
        <a:bodyPr/>
        <a:lstStyle/>
        <a:p>
          <a:r>
            <a:rPr lang="en-GB"/>
            <a:t>Best performance with </a:t>
          </a:r>
          <a:r>
            <a:rPr lang="en-GB" b="1"/>
            <a:t>DistilBERT</a:t>
          </a:r>
          <a:r>
            <a:rPr lang="en-GB"/>
            <a:t>.</a:t>
          </a:r>
          <a:endParaRPr lang="en-US"/>
        </a:p>
      </dgm:t>
    </dgm:pt>
    <dgm:pt modelId="{1F33A1A7-BC71-4F8D-B261-3BA5ACEA316B}" type="parTrans" cxnId="{25686224-7EAF-474A-8D64-6E8311A85189}">
      <dgm:prSet/>
      <dgm:spPr/>
      <dgm:t>
        <a:bodyPr/>
        <a:lstStyle/>
        <a:p>
          <a:endParaRPr lang="en-US"/>
        </a:p>
      </dgm:t>
    </dgm:pt>
    <dgm:pt modelId="{04394ACF-0D97-41BD-8B18-F257C0C73FB7}" type="sibTrans" cxnId="{25686224-7EAF-474A-8D64-6E8311A85189}">
      <dgm:prSet/>
      <dgm:spPr/>
      <dgm:t>
        <a:bodyPr/>
        <a:lstStyle/>
        <a:p>
          <a:endParaRPr lang="en-US"/>
        </a:p>
      </dgm:t>
    </dgm:pt>
    <dgm:pt modelId="{8AF7AD2B-CA2D-455D-9FD6-4DD358A564DD}">
      <dgm:prSet/>
      <dgm:spPr/>
      <dgm:t>
        <a:bodyPr/>
        <a:lstStyle/>
        <a:p>
          <a:r>
            <a:rPr lang="en-GB"/>
            <a:t>Insightful summaries for clusters.</a:t>
          </a:r>
          <a:endParaRPr lang="en-US"/>
        </a:p>
      </dgm:t>
    </dgm:pt>
    <dgm:pt modelId="{9830F66F-A033-4852-8A84-1C88CF1C5E68}" type="parTrans" cxnId="{0CC57535-F2FB-41C8-87FC-E76FCC9D3A7F}">
      <dgm:prSet/>
      <dgm:spPr/>
      <dgm:t>
        <a:bodyPr/>
        <a:lstStyle/>
        <a:p>
          <a:endParaRPr lang="en-US"/>
        </a:p>
      </dgm:t>
    </dgm:pt>
    <dgm:pt modelId="{17232831-D56F-4C36-9914-8D24B323926F}" type="sibTrans" cxnId="{0CC57535-F2FB-41C8-87FC-E76FCC9D3A7F}">
      <dgm:prSet/>
      <dgm:spPr/>
      <dgm:t>
        <a:bodyPr/>
        <a:lstStyle/>
        <a:p>
          <a:endParaRPr lang="en-US"/>
        </a:p>
      </dgm:t>
    </dgm:pt>
    <dgm:pt modelId="{3CE2DB36-5C80-4D57-B6BB-1BB432BBF498}" type="pres">
      <dgm:prSet presAssocID="{B6DBE68E-BE3B-4B0D-BB02-18D307E447BD}" presName="vert0" presStyleCnt="0">
        <dgm:presLayoutVars>
          <dgm:dir/>
          <dgm:animOne val="branch"/>
          <dgm:animLvl val="lvl"/>
        </dgm:presLayoutVars>
      </dgm:prSet>
      <dgm:spPr/>
    </dgm:pt>
    <dgm:pt modelId="{9143801C-C68E-4E65-A5E2-C04E8533C4BD}" type="pres">
      <dgm:prSet presAssocID="{C0FD962B-FAF2-4A8F-B8C7-97CEC989396B}" presName="thickLine" presStyleLbl="alignNode1" presStyleIdx="0" presStyleCnt="9"/>
      <dgm:spPr/>
    </dgm:pt>
    <dgm:pt modelId="{BFCF52DF-0B2C-4F40-B66F-95060D6EA4FC}" type="pres">
      <dgm:prSet presAssocID="{C0FD962B-FAF2-4A8F-B8C7-97CEC989396B}" presName="horz1" presStyleCnt="0"/>
      <dgm:spPr/>
    </dgm:pt>
    <dgm:pt modelId="{9DF6A7E7-8C2D-4AD4-BD95-26C6C7B84FA0}" type="pres">
      <dgm:prSet presAssocID="{C0FD962B-FAF2-4A8F-B8C7-97CEC989396B}" presName="tx1" presStyleLbl="revTx" presStyleIdx="0" presStyleCnt="9"/>
      <dgm:spPr/>
    </dgm:pt>
    <dgm:pt modelId="{AE8E66D1-EB48-4611-B36F-62EA7268CA7B}" type="pres">
      <dgm:prSet presAssocID="{C0FD962B-FAF2-4A8F-B8C7-97CEC989396B}" presName="vert1" presStyleCnt="0"/>
      <dgm:spPr/>
    </dgm:pt>
    <dgm:pt modelId="{6EDF00BB-221D-49CA-854E-633550989FBC}" type="pres">
      <dgm:prSet presAssocID="{4119A6AF-D5C0-4188-A84B-35B408FF9979}" presName="thickLine" presStyleLbl="alignNode1" presStyleIdx="1" presStyleCnt="9"/>
      <dgm:spPr/>
    </dgm:pt>
    <dgm:pt modelId="{615E4993-A0F6-4D09-A0D5-E1CE0937587A}" type="pres">
      <dgm:prSet presAssocID="{4119A6AF-D5C0-4188-A84B-35B408FF9979}" presName="horz1" presStyleCnt="0"/>
      <dgm:spPr/>
    </dgm:pt>
    <dgm:pt modelId="{B1F2B6E5-0D2C-4E9E-B82F-1FF87CADFB67}" type="pres">
      <dgm:prSet presAssocID="{4119A6AF-D5C0-4188-A84B-35B408FF9979}" presName="tx1" presStyleLbl="revTx" presStyleIdx="1" presStyleCnt="9"/>
      <dgm:spPr/>
    </dgm:pt>
    <dgm:pt modelId="{392DEEEF-D62D-4CBA-A689-AEAECE575388}" type="pres">
      <dgm:prSet presAssocID="{4119A6AF-D5C0-4188-A84B-35B408FF9979}" presName="vert1" presStyleCnt="0"/>
      <dgm:spPr/>
    </dgm:pt>
    <dgm:pt modelId="{CEED0A11-92EE-4C9E-8673-7B5C2C4AF95D}" type="pres">
      <dgm:prSet presAssocID="{1ED03F8B-3C2C-45F8-905F-DE06C4E4039B}" presName="thickLine" presStyleLbl="alignNode1" presStyleIdx="2" presStyleCnt="9"/>
      <dgm:spPr/>
    </dgm:pt>
    <dgm:pt modelId="{A994546A-95CA-482F-8A5A-2155B81A8C00}" type="pres">
      <dgm:prSet presAssocID="{1ED03F8B-3C2C-45F8-905F-DE06C4E4039B}" presName="horz1" presStyleCnt="0"/>
      <dgm:spPr/>
    </dgm:pt>
    <dgm:pt modelId="{68163D91-4A5B-4060-B3E5-3595BAA4CAE7}" type="pres">
      <dgm:prSet presAssocID="{1ED03F8B-3C2C-45F8-905F-DE06C4E4039B}" presName="tx1" presStyleLbl="revTx" presStyleIdx="2" presStyleCnt="9"/>
      <dgm:spPr/>
    </dgm:pt>
    <dgm:pt modelId="{BFCCA7CD-0B44-42E6-AB64-F3557B5D2CB7}" type="pres">
      <dgm:prSet presAssocID="{1ED03F8B-3C2C-45F8-905F-DE06C4E4039B}" presName="vert1" presStyleCnt="0"/>
      <dgm:spPr/>
    </dgm:pt>
    <dgm:pt modelId="{D05E65EF-D001-442D-89EF-7CAEE42DC0A2}" type="pres">
      <dgm:prSet presAssocID="{1345AA7B-2D09-4A79-8262-D8BE9E613D90}" presName="thickLine" presStyleLbl="alignNode1" presStyleIdx="3" presStyleCnt="9"/>
      <dgm:spPr/>
    </dgm:pt>
    <dgm:pt modelId="{4811B58E-E58A-4B4D-9E6E-F5DAF905253F}" type="pres">
      <dgm:prSet presAssocID="{1345AA7B-2D09-4A79-8262-D8BE9E613D90}" presName="horz1" presStyleCnt="0"/>
      <dgm:spPr/>
    </dgm:pt>
    <dgm:pt modelId="{03B64FC8-463B-4A7E-954B-00112D2773FE}" type="pres">
      <dgm:prSet presAssocID="{1345AA7B-2D09-4A79-8262-D8BE9E613D90}" presName="tx1" presStyleLbl="revTx" presStyleIdx="3" presStyleCnt="9"/>
      <dgm:spPr/>
    </dgm:pt>
    <dgm:pt modelId="{66CC8A87-6B36-4C6E-956A-2E04D19B02E2}" type="pres">
      <dgm:prSet presAssocID="{1345AA7B-2D09-4A79-8262-D8BE9E613D90}" presName="vert1" presStyleCnt="0"/>
      <dgm:spPr/>
    </dgm:pt>
    <dgm:pt modelId="{8C5B89E8-3E97-4C08-905E-92E1CD072E10}" type="pres">
      <dgm:prSet presAssocID="{49F10EF5-BFBE-4E86-BB53-9D53DB39A1B8}" presName="thickLine" presStyleLbl="alignNode1" presStyleIdx="4" presStyleCnt="9"/>
      <dgm:spPr/>
    </dgm:pt>
    <dgm:pt modelId="{748767AE-E7EF-4A1B-A722-7A268DBFF037}" type="pres">
      <dgm:prSet presAssocID="{49F10EF5-BFBE-4E86-BB53-9D53DB39A1B8}" presName="horz1" presStyleCnt="0"/>
      <dgm:spPr/>
    </dgm:pt>
    <dgm:pt modelId="{50DD594B-5940-4948-96DB-9E8F7C0F8A91}" type="pres">
      <dgm:prSet presAssocID="{49F10EF5-BFBE-4E86-BB53-9D53DB39A1B8}" presName="tx1" presStyleLbl="revTx" presStyleIdx="4" presStyleCnt="9"/>
      <dgm:spPr/>
    </dgm:pt>
    <dgm:pt modelId="{9865199A-6A3E-4078-BFE1-7319C7A1F1F1}" type="pres">
      <dgm:prSet presAssocID="{49F10EF5-BFBE-4E86-BB53-9D53DB39A1B8}" presName="vert1" presStyleCnt="0"/>
      <dgm:spPr/>
    </dgm:pt>
    <dgm:pt modelId="{2D3F4EAF-3327-4602-AD33-D5D94BB325FB}" type="pres">
      <dgm:prSet presAssocID="{A680D01D-D0A9-4D16-9B02-6CC6892E7A11}" presName="thickLine" presStyleLbl="alignNode1" presStyleIdx="5" presStyleCnt="9"/>
      <dgm:spPr/>
    </dgm:pt>
    <dgm:pt modelId="{DEF7CD24-8DE4-4DC3-9DEC-FD0E2651B3B4}" type="pres">
      <dgm:prSet presAssocID="{A680D01D-D0A9-4D16-9B02-6CC6892E7A11}" presName="horz1" presStyleCnt="0"/>
      <dgm:spPr/>
    </dgm:pt>
    <dgm:pt modelId="{EF32A11F-9139-4CBA-BC3B-C2BD6FF808E9}" type="pres">
      <dgm:prSet presAssocID="{A680D01D-D0A9-4D16-9B02-6CC6892E7A11}" presName="tx1" presStyleLbl="revTx" presStyleIdx="5" presStyleCnt="9"/>
      <dgm:spPr/>
    </dgm:pt>
    <dgm:pt modelId="{FC6DB1DA-AE6E-4FD3-A8C5-4E3542DE8D52}" type="pres">
      <dgm:prSet presAssocID="{A680D01D-D0A9-4D16-9B02-6CC6892E7A11}" presName="vert1" presStyleCnt="0"/>
      <dgm:spPr/>
    </dgm:pt>
    <dgm:pt modelId="{8EB7EFCC-1E40-4C7E-93DA-69565318E278}" type="pres">
      <dgm:prSet presAssocID="{82A63AB8-3147-4551-9E91-1F133156E5D9}" presName="thickLine" presStyleLbl="alignNode1" presStyleIdx="6" presStyleCnt="9"/>
      <dgm:spPr/>
    </dgm:pt>
    <dgm:pt modelId="{0501B0AF-6A54-468C-9385-7C8F8495FB1E}" type="pres">
      <dgm:prSet presAssocID="{82A63AB8-3147-4551-9E91-1F133156E5D9}" presName="horz1" presStyleCnt="0"/>
      <dgm:spPr/>
    </dgm:pt>
    <dgm:pt modelId="{7E8E01DB-68BD-4B6E-8E14-05043C5AD380}" type="pres">
      <dgm:prSet presAssocID="{82A63AB8-3147-4551-9E91-1F133156E5D9}" presName="tx1" presStyleLbl="revTx" presStyleIdx="6" presStyleCnt="9"/>
      <dgm:spPr/>
    </dgm:pt>
    <dgm:pt modelId="{F193F632-5B29-4613-B998-1E4AC9BCE5CB}" type="pres">
      <dgm:prSet presAssocID="{82A63AB8-3147-4551-9E91-1F133156E5D9}" presName="vert1" presStyleCnt="0"/>
      <dgm:spPr/>
    </dgm:pt>
    <dgm:pt modelId="{F6C3E8B6-070F-4137-959F-36BA3D39909D}" type="pres">
      <dgm:prSet presAssocID="{70195488-C21E-4EE3-B4F2-C5CA2104523D}" presName="thickLine" presStyleLbl="alignNode1" presStyleIdx="7" presStyleCnt="9"/>
      <dgm:spPr/>
    </dgm:pt>
    <dgm:pt modelId="{5792E02B-C252-4617-82D8-47923CB92491}" type="pres">
      <dgm:prSet presAssocID="{70195488-C21E-4EE3-B4F2-C5CA2104523D}" presName="horz1" presStyleCnt="0"/>
      <dgm:spPr/>
    </dgm:pt>
    <dgm:pt modelId="{2A2927DC-734D-488B-BFA4-ECBFF36804C4}" type="pres">
      <dgm:prSet presAssocID="{70195488-C21E-4EE3-B4F2-C5CA2104523D}" presName="tx1" presStyleLbl="revTx" presStyleIdx="7" presStyleCnt="9"/>
      <dgm:spPr/>
    </dgm:pt>
    <dgm:pt modelId="{B2B6E218-863F-4303-821D-D1F9E26EDD4D}" type="pres">
      <dgm:prSet presAssocID="{70195488-C21E-4EE3-B4F2-C5CA2104523D}" presName="vert1" presStyleCnt="0"/>
      <dgm:spPr/>
    </dgm:pt>
    <dgm:pt modelId="{8B6DCD05-8251-47FF-AFE6-B4B563D3142F}" type="pres">
      <dgm:prSet presAssocID="{8AF7AD2B-CA2D-455D-9FD6-4DD358A564DD}" presName="thickLine" presStyleLbl="alignNode1" presStyleIdx="8" presStyleCnt="9"/>
      <dgm:spPr/>
    </dgm:pt>
    <dgm:pt modelId="{878DF7FC-80B7-4383-9618-59F6D5FFB6AA}" type="pres">
      <dgm:prSet presAssocID="{8AF7AD2B-CA2D-455D-9FD6-4DD358A564DD}" presName="horz1" presStyleCnt="0"/>
      <dgm:spPr/>
    </dgm:pt>
    <dgm:pt modelId="{1289E5D6-42D5-4E2D-931A-8AADC17C9124}" type="pres">
      <dgm:prSet presAssocID="{8AF7AD2B-CA2D-455D-9FD6-4DD358A564DD}" presName="tx1" presStyleLbl="revTx" presStyleIdx="8" presStyleCnt="9"/>
      <dgm:spPr/>
    </dgm:pt>
    <dgm:pt modelId="{6234A457-0DF7-4F2C-9CCA-82465E6358B9}" type="pres">
      <dgm:prSet presAssocID="{8AF7AD2B-CA2D-455D-9FD6-4DD358A564DD}" presName="vert1" presStyleCnt="0"/>
      <dgm:spPr/>
    </dgm:pt>
  </dgm:ptLst>
  <dgm:cxnLst>
    <dgm:cxn modelId="{25686224-7EAF-474A-8D64-6E8311A85189}" srcId="{B6DBE68E-BE3B-4B0D-BB02-18D307E447BD}" destId="{70195488-C21E-4EE3-B4F2-C5CA2104523D}" srcOrd="7" destOrd="0" parTransId="{1F33A1A7-BC71-4F8D-B261-3BA5ACEA316B}" sibTransId="{04394ACF-0D97-41BD-8B18-F257C0C73FB7}"/>
    <dgm:cxn modelId="{0CC57535-F2FB-41C8-87FC-E76FCC9D3A7F}" srcId="{B6DBE68E-BE3B-4B0D-BB02-18D307E447BD}" destId="{8AF7AD2B-CA2D-455D-9FD6-4DD358A564DD}" srcOrd="8" destOrd="0" parTransId="{9830F66F-A033-4852-8A84-1C88CF1C5E68}" sibTransId="{17232831-D56F-4C36-9914-8D24B323926F}"/>
    <dgm:cxn modelId="{5B0BE238-3C6A-4166-896D-6C74281D730A}" srcId="{B6DBE68E-BE3B-4B0D-BB02-18D307E447BD}" destId="{1345AA7B-2D09-4A79-8262-D8BE9E613D90}" srcOrd="3" destOrd="0" parTransId="{E77C45BC-23B1-468E-B491-119CDB7F6431}" sibTransId="{A897AFE9-AA47-47C2-90EA-39F8E6FD4D69}"/>
    <dgm:cxn modelId="{74156C3A-E03F-435B-ABED-73E43931AB59}" type="presOf" srcId="{8AF7AD2B-CA2D-455D-9FD6-4DD358A564DD}" destId="{1289E5D6-42D5-4E2D-931A-8AADC17C9124}" srcOrd="0" destOrd="0" presId="urn:microsoft.com/office/officeart/2008/layout/LinedList"/>
    <dgm:cxn modelId="{FFA9B95E-6C5E-4EF8-8FAC-5DC28BE0F0E9}" srcId="{B6DBE68E-BE3B-4B0D-BB02-18D307E447BD}" destId="{4119A6AF-D5C0-4188-A84B-35B408FF9979}" srcOrd="1" destOrd="0" parTransId="{287C19CC-3D9D-4A0D-90AD-235CED1C60D5}" sibTransId="{970D0D95-CA11-4C28-B339-80FCB6799AA3}"/>
    <dgm:cxn modelId="{8225CA61-84CB-4647-8FA3-5C15D4EB0621}" type="presOf" srcId="{A680D01D-D0A9-4D16-9B02-6CC6892E7A11}" destId="{EF32A11F-9139-4CBA-BC3B-C2BD6FF808E9}" srcOrd="0" destOrd="0" presId="urn:microsoft.com/office/officeart/2008/layout/LinedList"/>
    <dgm:cxn modelId="{D0804B48-F008-4558-8094-959D84DA18A8}" srcId="{B6DBE68E-BE3B-4B0D-BB02-18D307E447BD}" destId="{A680D01D-D0A9-4D16-9B02-6CC6892E7A11}" srcOrd="5" destOrd="0" parTransId="{F5F69B25-166C-4AF3-8490-3BD208A4ACCF}" sibTransId="{D0415C2A-9B55-464F-B863-C4ED357EDE4D}"/>
    <dgm:cxn modelId="{293EDD68-F6AF-4677-BFCE-9D629729825E}" type="presOf" srcId="{82A63AB8-3147-4551-9E91-1F133156E5D9}" destId="{7E8E01DB-68BD-4B6E-8E14-05043C5AD380}" srcOrd="0" destOrd="0" presId="urn:microsoft.com/office/officeart/2008/layout/LinedList"/>
    <dgm:cxn modelId="{E9997769-DE31-4A30-911B-9C6C07A39F0B}" type="presOf" srcId="{1ED03F8B-3C2C-45F8-905F-DE06C4E4039B}" destId="{68163D91-4A5B-4060-B3E5-3595BAA4CAE7}" srcOrd="0" destOrd="0" presId="urn:microsoft.com/office/officeart/2008/layout/LinedList"/>
    <dgm:cxn modelId="{D7DB2553-6E1E-4DF0-9F95-E81EA7428BD1}" type="presOf" srcId="{B6DBE68E-BE3B-4B0D-BB02-18D307E447BD}" destId="{3CE2DB36-5C80-4D57-B6BB-1BB432BBF498}" srcOrd="0" destOrd="0" presId="urn:microsoft.com/office/officeart/2008/layout/LinedList"/>
    <dgm:cxn modelId="{2666F975-36D9-4CC7-B172-72FB45A461FA}" type="presOf" srcId="{49F10EF5-BFBE-4E86-BB53-9D53DB39A1B8}" destId="{50DD594B-5940-4948-96DB-9E8F7C0F8A91}" srcOrd="0" destOrd="0" presId="urn:microsoft.com/office/officeart/2008/layout/LinedList"/>
    <dgm:cxn modelId="{1E7C2157-F770-4AC7-82F4-36A2C545A980}" type="presOf" srcId="{70195488-C21E-4EE3-B4F2-C5CA2104523D}" destId="{2A2927DC-734D-488B-BFA4-ECBFF36804C4}" srcOrd="0" destOrd="0" presId="urn:microsoft.com/office/officeart/2008/layout/LinedList"/>
    <dgm:cxn modelId="{4E7AF082-23AF-42EF-A3B6-A5C03BE970AE}" type="presOf" srcId="{1345AA7B-2D09-4A79-8262-D8BE9E613D90}" destId="{03B64FC8-463B-4A7E-954B-00112D2773FE}" srcOrd="0" destOrd="0" presId="urn:microsoft.com/office/officeart/2008/layout/LinedList"/>
    <dgm:cxn modelId="{1CFB7894-FA27-4486-9BB3-8F3B16A8550B}" type="presOf" srcId="{4119A6AF-D5C0-4188-A84B-35B408FF9979}" destId="{B1F2B6E5-0D2C-4E9E-B82F-1FF87CADFB67}" srcOrd="0" destOrd="0" presId="urn:microsoft.com/office/officeart/2008/layout/LinedList"/>
    <dgm:cxn modelId="{C367F39E-AB4A-41F1-8918-6D51D88A6ADA}" type="presOf" srcId="{C0FD962B-FAF2-4A8F-B8C7-97CEC989396B}" destId="{9DF6A7E7-8C2D-4AD4-BD95-26C6C7B84FA0}" srcOrd="0" destOrd="0" presId="urn:microsoft.com/office/officeart/2008/layout/LinedList"/>
    <dgm:cxn modelId="{D47573B8-AAAA-46F7-BA38-849AFDEE031F}" srcId="{B6DBE68E-BE3B-4B0D-BB02-18D307E447BD}" destId="{C0FD962B-FAF2-4A8F-B8C7-97CEC989396B}" srcOrd="0" destOrd="0" parTransId="{596907D8-A54F-43EC-8729-D9D608E14F0A}" sibTransId="{FBAAE0A2-F929-4497-8EB8-7631804A6560}"/>
    <dgm:cxn modelId="{5983E7C9-6CC9-4928-8D63-63782A523CD8}" srcId="{B6DBE68E-BE3B-4B0D-BB02-18D307E447BD}" destId="{49F10EF5-BFBE-4E86-BB53-9D53DB39A1B8}" srcOrd="4" destOrd="0" parTransId="{E495F587-8955-4CA8-891F-FC19741BA220}" sibTransId="{A8793AA3-35C9-4398-9358-920214F751E8}"/>
    <dgm:cxn modelId="{E7EB00D5-D224-407E-8D91-7BF82FA07DD4}" srcId="{B6DBE68E-BE3B-4B0D-BB02-18D307E447BD}" destId="{1ED03F8B-3C2C-45F8-905F-DE06C4E4039B}" srcOrd="2" destOrd="0" parTransId="{A2EC8AB3-F21F-4FC4-8C34-BDAAD328E47D}" sibTransId="{3218B124-19C3-4D25-B293-87876F615747}"/>
    <dgm:cxn modelId="{200B42DB-D9B2-418D-89DE-39288C9FB8AE}" srcId="{B6DBE68E-BE3B-4B0D-BB02-18D307E447BD}" destId="{82A63AB8-3147-4551-9E91-1F133156E5D9}" srcOrd="6" destOrd="0" parTransId="{BD583C83-A146-415F-9598-B779FF4DFC65}" sibTransId="{D61F7ACF-3C2B-4BB2-808C-B4C48BC0D7BE}"/>
    <dgm:cxn modelId="{C2A61A1B-A141-41E0-BE1F-AA0F87883E8A}" type="presParOf" srcId="{3CE2DB36-5C80-4D57-B6BB-1BB432BBF498}" destId="{9143801C-C68E-4E65-A5E2-C04E8533C4BD}" srcOrd="0" destOrd="0" presId="urn:microsoft.com/office/officeart/2008/layout/LinedList"/>
    <dgm:cxn modelId="{BD1B168E-A149-41AF-AEB2-4B5892DB2237}" type="presParOf" srcId="{3CE2DB36-5C80-4D57-B6BB-1BB432BBF498}" destId="{BFCF52DF-0B2C-4F40-B66F-95060D6EA4FC}" srcOrd="1" destOrd="0" presId="urn:microsoft.com/office/officeart/2008/layout/LinedList"/>
    <dgm:cxn modelId="{E8BC5DDB-F65D-4FD1-8DA2-8FB6DB8349CB}" type="presParOf" srcId="{BFCF52DF-0B2C-4F40-B66F-95060D6EA4FC}" destId="{9DF6A7E7-8C2D-4AD4-BD95-26C6C7B84FA0}" srcOrd="0" destOrd="0" presId="urn:microsoft.com/office/officeart/2008/layout/LinedList"/>
    <dgm:cxn modelId="{B7D99BDB-1B9D-45C9-B7B8-9A677DD9B01D}" type="presParOf" srcId="{BFCF52DF-0B2C-4F40-B66F-95060D6EA4FC}" destId="{AE8E66D1-EB48-4611-B36F-62EA7268CA7B}" srcOrd="1" destOrd="0" presId="urn:microsoft.com/office/officeart/2008/layout/LinedList"/>
    <dgm:cxn modelId="{B74B741A-EA94-4F3E-B2F6-40FF00E38A12}" type="presParOf" srcId="{3CE2DB36-5C80-4D57-B6BB-1BB432BBF498}" destId="{6EDF00BB-221D-49CA-854E-633550989FBC}" srcOrd="2" destOrd="0" presId="urn:microsoft.com/office/officeart/2008/layout/LinedList"/>
    <dgm:cxn modelId="{C7DBC54B-D7AC-4D6E-B953-16C9B4749626}" type="presParOf" srcId="{3CE2DB36-5C80-4D57-B6BB-1BB432BBF498}" destId="{615E4993-A0F6-4D09-A0D5-E1CE0937587A}" srcOrd="3" destOrd="0" presId="urn:microsoft.com/office/officeart/2008/layout/LinedList"/>
    <dgm:cxn modelId="{DA926E40-2661-426F-AA89-B5D925A1D7DF}" type="presParOf" srcId="{615E4993-A0F6-4D09-A0D5-E1CE0937587A}" destId="{B1F2B6E5-0D2C-4E9E-B82F-1FF87CADFB67}" srcOrd="0" destOrd="0" presId="urn:microsoft.com/office/officeart/2008/layout/LinedList"/>
    <dgm:cxn modelId="{A98E7935-40AA-46F1-BAC0-8B33D1F2DA8E}" type="presParOf" srcId="{615E4993-A0F6-4D09-A0D5-E1CE0937587A}" destId="{392DEEEF-D62D-4CBA-A689-AEAECE575388}" srcOrd="1" destOrd="0" presId="urn:microsoft.com/office/officeart/2008/layout/LinedList"/>
    <dgm:cxn modelId="{A6320875-BA20-47DA-A0DF-9786CCE7DC39}" type="presParOf" srcId="{3CE2DB36-5C80-4D57-B6BB-1BB432BBF498}" destId="{CEED0A11-92EE-4C9E-8673-7B5C2C4AF95D}" srcOrd="4" destOrd="0" presId="urn:microsoft.com/office/officeart/2008/layout/LinedList"/>
    <dgm:cxn modelId="{C9E84C85-A5B8-41AE-8F59-3ECA894BA7D7}" type="presParOf" srcId="{3CE2DB36-5C80-4D57-B6BB-1BB432BBF498}" destId="{A994546A-95CA-482F-8A5A-2155B81A8C00}" srcOrd="5" destOrd="0" presId="urn:microsoft.com/office/officeart/2008/layout/LinedList"/>
    <dgm:cxn modelId="{600CEBB1-872C-4253-9BB5-38F0DE6CF3F1}" type="presParOf" srcId="{A994546A-95CA-482F-8A5A-2155B81A8C00}" destId="{68163D91-4A5B-4060-B3E5-3595BAA4CAE7}" srcOrd="0" destOrd="0" presId="urn:microsoft.com/office/officeart/2008/layout/LinedList"/>
    <dgm:cxn modelId="{946EA6B9-2994-431B-9652-2A2A7D7833E6}" type="presParOf" srcId="{A994546A-95CA-482F-8A5A-2155B81A8C00}" destId="{BFCCA7CD-0B44-42E6-AB64-F3557B5D2CB7}" srcOrd="1" destOrd="0" presId="urn:microsoft.com/office/officeart/2008/layout/LinedList"/>
    <dgm:cxn modelId="{75DF6964-76A9-471D-BF55-23E2F5EA8FF0}" type="presParOf" srcId="{3CE2DB36-5C80-4D57-B6BB-1BB432BBF498}" destId="{D05E65EF-D001-442D-89EF-7CAEE42DC0A2}" srcOrd="6" destOrd="0" presId="urn:microsoft.com/office/officeart/2008/layout/LinedList"/>
    <dgm:cxn modelId="{879B6FB5-7B26-40D9-B3CD-27196D652309}" type="presParOf" srcId="{3CE2DB36-5C80-4D57-B6BB-1BB432BBF498}" destId="{4811B58E-E58A-4B4D-9E6E-F5DAF905253F}" srcOrd="7" destOrd="0" presId="urn:microsoft.com/office/officeart/2008/layout/LinedList"/>
    <dgm:cxn modelId="{240A8DDC-9189-4365-A138-36CF3898A806}" type="presParOf" srcId="{4811B58E-E58A-4B4D-9E6E-F5DAF905253F}" destId="{03B64FC8-463B-4A7E-954B-00112D2773FE}" srcOrd="0" destOrd="0" presId="urn:microsoft.com/office/officeart/2008/layout/LinedList"/>
    <dgm:cxn modelId="{20FA16F1-3A25-4B31-A0B5-E16E8C4F285D}" type="presParOf" srcId="{4811B58E-E58A-4B4D-9E6E-F5DAF905253F}" destId="{66CC8A87-6B36-4C6E-956A-2E04D19B02E2}" srcOrd="1" destOrd="0" presId="urn:microsoft.com/office/officeart/2008/layout/LinedList"/>
    <dgm:cxn modelId="{5DD123E9-0157-4066-9E0C-52FD1A60CBD4}" type="presParOf" srcId="{3CE2DB36-5C80-4D57-B6BB-1BB432BBF498}" destId="{8C5B89E8-3E97-4C08-905E-92E1CD072E10}" srcOrd="8" destOrd="0" presId="urn:microsoft.com/office/officeart/2008/layout/LinedList"/>
    <dgm:cxn modelId="{F70419E6-1A94-490A-A3CC-A799638B9D1D}" type="presParOf" srcId="{3CE2DB36-5C80-4D57-B6BB-1BB432BBF498}" destId="{748767AE-E7EF-4A1B-A722-7A268DBFF037}" srcOrd="9" destOrd="0" presId="urn:microsoft.com/office/officeart/2008/layout/LinedList"/>
    <dgm:cxn modelId="{FDF5D6DC-BE7D-44E1-98DD-FFD1952251D0}" type="presParOf" srcId="{748767AE-E7EF-4A1B-A722-7A268DBFF037}" destId="{50DD594B-5940-4948-96DB-9E8F7C0F8A91}" srcOrd="0" destOrd="0" presId="urn:microsoft.com/office/officeart/2008/layout/LinedList"/>
    <dgm:cxn modelId="{523E0F53-80C8-49EA-AE33-B122AF882F34}" type="presParOf" srcId="{748767AE-E7EF-4A1B-A722-7A268DBFF037}" destId="{9865199A-6A3E-4078-BFE1-7319C7A1F1F1}" srcOrd="1" destOrd="0" presId="urn:microsoft.com/office/officeart/2008/layout/LinedList"/>
    <dgm:cxn modelId="{4FDC80EE-8F43-4D03-9C7D-ECBEF2DFD2EC}" type="presParOf" srcId="{3CE2DB36-5C80-4D57-B6BB-1BB432BBF498}" destId="{2D3F4EAF-3327-4602-AD33-D5D94BB325FB}" srcOrd="10" destOrd="0" presId="urn:microsoft.com/office/officeart/2008/layout/LinedList"/>
    <dgm:cxn modelId="{87AFC554-E1E8-448C-85AC-7BC206486BF6}" type="presParOf" srcId="{3CE2DB36-5C80-4D57-B6BB-1BB432BBF498}" destId="{DEF7CD24-8DE4-4DC3-9DEC-FD0E2651B3B4}" srcOrd="11" destOrd="0" presId="urn:microsoft.com/office/officeart/2008/layout/LinedList"/>
    <dgm:cxn modelId="{E5097BD0-6464-48CC-964B-A92776E1C2FA}" type="presParOf" srcId="{DEF7CD24-8DE4-4DC3-9DEC-FD0E2651B3B4}" destId="{EF32A11F-9139-4CBA-BC3B-C2BD6FF808E9}" srcOrd="0" destOrd="0" presId="urn:microsoft.com/office/officeart/2008/layout/LinedList"/>
    <dgm:cxn modelId="{2493DC81-5C2A-4360-8622-4F442E88EBDA}" type="presParOf" srcId="{DEF7CD24-8DE4-4DC3-9DEC-FD0E2651B3B4}" destId="{FC6DB1DA-AE6E-4FD3-A8C5-4E3542DE8D52}" srcOrd="1" destOrd="0" presId="urn:microsoft.com/office/officeart/2008/layout/LinedList"/>
    <dgm:cxn modelId="{CF885F3D-5155-4774-9F5D-896D92F30251}" type="presParOf" srcId="{3CE2DB36-5C80-4D57-B6BB-1BB432BBF498}" destId="{8EB7EFCC-1E40-4C7E-93DA-69565318E278}" srcOrd="12" destOrd="0" presId="urn:microsoft.com/office/officeart/2008/layout/LinedList"/>
    <dgm:cxn modelId="{37534C26-A8DF-457F-81C7-39307924F7FD}" type="presParOf" srcId="{3CE2DB36-5C80-4D57-B6BB-1BB432BBF498}" destId="{0501B0AF-6A54-468C-9385-7C8F8495FB1E}" srcOrd="13" destOrd="0" presId="urn:microsoft.com/office/officeart/2008/layout/LinedList"/>
    <dgm:cxn modelId="{9A4530E4-8888-438F-A3F8-C21556675FAC}" type="presParOf" srcId="{0501B0AF-6A54-468C-9385-7C8F8495FB1E}" destId="{7E8E01DB-68BD-4B6E-8E14-05043C5AD380}" srcOrd="0" destOrd="0" presId="urn:microsoft.com/office/officeart/2008/layout/LinedList"/>
    <dgm:cxn modelId="{8DF576D4-BF8C-47A5-874A-E9BA3015526A}" type="presParOf" srcId="{0501B0AF-6A54-468C-9385-7C8F8495FB1E}" destId="{F193F632-5B29-4613-B998-1E4AC9BCE5CB}" srcOrd="1" destOrd="0" presId="urn:microsoft.com/office/officeart/2008/layout/LinedList"/>
    <dgm:cxn modelId="{56E2A052-E479-4349-8ED0-C4DBDDAF4F8D}" type="presParOf" srcId="{3CE2DB36-5C80-4D57-B6BB-1BB432BBF498}" destId="{F6C3E8B6-070F-4137-959F-36BA3D39909D}" srcOrd="14" destOrd="0" presId="urn:microsoft.com/office/officeart/2008/layout/LinedList"/>
    <dgm:cxn modelId="{D0A00E4F-F8CD-4E0A-B07F-19CBE284D56E}" type="presParOf" srcId="{3CE2DB36-5C80-4D57-B6BB-1BB432BBF498}" destId="{5792E02B-C252-4617-82D8-47923CB92491}" srcOrd="15" destOrd="0" presId="urn:microsoft.com/office/officeart/2008/layout/LinedList"/>
    <dgm:cxn modelId="{16B7662C-B7F0-4C55-8736-7E24F6528AE1}" type="presParOf" srcId="{5792E02B-C252-4617-82D8-47923CB92491}" destId="{2A2927DC-734D-488B-BFA4-ECBFF36804C4}" srcOrd="0" destOrd="0" presId="urn:microsoft.com/office/officeart/2008/layout/LinedList"/>
    <dgm:cxn modelId="{CDF78050-AA31-47A0-AE33-554CF7A927BB}" type="presParOf" srcId="{5792E02B-C252-4617-82D8-47923CB92491}" destId="{B2B6E218-863F-4303-821D-D1F9E26EDD4D}" srcOrd="1" destOrd="0" presId="urn:microsoft.com/office/officeart/2008/layout/LinedList"/>
    <dgm:cxn modelId="{A5DB45AA-61F3-4F7D-A555-8437A2336ABF}" type="presParOf" srcId="{3CE2DB36-5C80-4D57-B6BB-1BB432BBF498}" destId="{8B6DCD05-8251-47FF-AFE6-B4B563D3142F}" srcOrd="16" destOrd="0" presId="urn:microsoft.com/office/officeart/2008/layout/LinedList"/>
    <dgm:cxn modelId="{10D4E362-0807-4719-BA48-0BE4070DC900}" type="presParOf" srcId="{3CE2DB36-5C80-4D57-B6BB-1BB432BBF498}" destId="{878DF7FC-80B7-4383-9618-59F6D5FFB6AA}" srcOrd="17" destOrd="0" presId="urn:microsoft.com/office/officeart/2008/layout/LinedList"/>
    <dgm:cxn modelId="{06035491-CD41-4DE7-AE98-D770769B8064}" type="presParOf" srcId="{878DF7FC-80B7-4383-9618-59F6D5FFB6AA}" destId="{1289E5D6-42D5-4E2D-931A-8AADC17C9124}" srcOrd="0" destOrd="0" presId="urn:microsoft.com/office/officeart/2008/layout/LinedList"/>
    <dgm:cxn modelId="{A254F2EA-E462-48F7-A18C-B16776A7887B}" type="presParOf" srcId="{878DF7FC-80B7-4383-9618-59F6D5FFB6AA}" destId="{6234A457-0DF7-4F2C-9CCA-82465E6358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8A578-EFDE-47CF-979A-38A4A3A04503}">
      <dsp:nvSpPr>
        <dsp:cNvPr id="0" name=""/>
        <dsp:cNvSpPr/>
      </dsp:nvSpPr>
      <dsp:spPr>
        <a:xfrm>
          <a:off x="520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6B17-5F9D-429D-B057-DE6BF1E57265}">
      <dsp:nvSpPr>
        <dsp:cNvPr id="0" name=""/>
        <dsp:cNvSpPr/>
      </dsp:nvSpPr>
      <dsp:spPr>
        <a:xfrm>
          <a:off x="25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Project Overview</a:t>
          </a:r>
          <a:r>
            <a:rPr lang="en-GB" sz="1100" kern="1200"/>
            <a:t>:</a:t>
          </a:r>
          <a:endParaRPr lang="en-US" sz="1100" kern="1200"/>
        </a:p>
      </dsp:txBody>
      <dsp:txXfrm>
        <a:off x="25435" y="2248725"/>
        <a:ext cx="1800000" cy="787500"/>
      </dsp:txXfrm>
    </dsp:sp>
    <dsp:sp modelId="{E6DED549-902C-4827-9301-2F439644C95A}">
      <dsp:nvSpPr>
        <dsp:cNvPr id="0" name=""/>
        <dsp:cNvSpPr/>
      </dsp:nvSpPr>
      <dsp:spPr>
        <a:xfrm>
          <a:off x="2635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D197-5907-45BE-88FB-570860C76506}">
      <dsp:nvSpPr>
        <dsp:cNvPr id="0" name=""/>
        <dsp:cNvSpPr/>
      </dsp:nvSpPr>
      <dsp:spPr>
        <a:xfrm>
          <a:off x="2140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aim is to analyze customer reviews for sentiment analysis and product clustering.</a:t>
          </a:r>
          <a:endParaRPr lang="en-US" sz="1100" kern="1200"/>
        </a:p>
      </dsp:txBody>
      <dsp:txXfrm>
        <a:off x="2140435" y="2248725"/>
        <a:ext cx="1800000" cy="787500"/>
      </dsp:txXfrm>
    </dsp:sp>
    <dsp:sp modelId="{2ACACCEF-0693-4C78-8180-C44D53370308}">
      <dsp:nvSpPr>
        <dsp:cNvPr id="0" name=""/>
        <dsp:cNvSpPr/>
      </dsp:nvSpPr>
      <dsp:spPr>
        <a:xfrm>
          <a:off x="4750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9F58-7DF2-4A1E-8757-5021CFC8A689}">
      <dsp:nvSpPr>
        <dsp:cNvPr id="0" name=""/>
        <dsp:cNvSpPr/>
      </dsp:nvSpPr>
      <dsp:spPr>
        <a:xfrm>
          <a:off x="4255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Reviews from various domains: eBooks, batteries, and other general products.</a:t>
          </a:r>
          <a:endParaRPr lang="en-US" sz="1100" kern="1200"/>
        </a:p>
      </dsp:txBody>
      <dsp:txXfrm>
        <a:off x="4255435" y="2248725"/>
        <a:ext cx="1800000" cy="787500"/>
      </dsp:txXfrm>
    </dsp:sp>
    <dsp:sp modelId="{0B294AF5-11A5-432F-9C85-283ADDDA9558}">
      <dsp:nvSpPr>
        <dsp:cNvPr id="0" name=""/>
        <dsp:cNvSpPr/>
      </dsp:nvSpPr>
      <dsp:spPr>
        <a:xfrm>
          <a:off x="6865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CE8C7-0974-4DAC-A31E-47FA3482EA09}">
      <dsp:nvSpPr>
        <dsp:cNvPr id="0" name=""/>
        <dsp:cNvSpPr/>
      </dsp:nvSpPr>
      <dsp:spPr>
        <a:xfrm>
          <a:off x="6370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Techniques involve both traditional ML models (Logistic Regression, Naive Bayes) and advanced transformer-based models (DistilBERT).</a:t>
          </a:r>
          <a:endParaRPr lang="en-US" sz="1100" kern="1200"/>
        </a:p>
      </dsp:txBody>
      <dsp:txXfrm>
        <a:off x="6370435" y="2248725"/>
        <a:ext cx="180000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A9A09-BD8A-4C14-A154-DC4E1C827D5F}">
      <dsp:nvSpPr>
        <dsp:cNvPr id="0" name=""/>
        <dsp:cNvSpPr/>
      </dsp:nvSpPr>
      <dsp:spPr>
        <a:xfrm>
          <a:off x="0" y="21460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Dataset Composition</a:t>
          </a:r>
          <a:r>
            <a:rPr lang="en-GB" sz="1800" kern="1200"/>
            <a:t>:</a:t>
          </a:r>
          <a:endParaRPr lang="en-US" sz="1800" kern="1200"/>
        </a:p>
      </dsp:txBody>
      <dsp:txXfrm>
        <a:off x="21075" y="235684"/>
        <a:ext cx="7844550" cy="389580"/>
      </dsp:txXfrm>
    </dsp:sp>
    <dsp:sp modelId="{152A559F-C432-4713-AB24-C95B20E1F70B}">
      <dsp:nvSpPr>
        <dsp:cNvPr id="0" name=""/>
        <dsp:cNvSpPr/>
      </dsp:nvSpPr>
      <dsp:spPr>
        <a:xfrm>
          <a:off x="0" y="646339"/>
          <a:ext cx="7886700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Categories: Positive, negative, neutral sentiments.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Example Entries: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Positive: </a:t>
          </a:r>
          <a:r>
            <a:rPr lang="en-GB" sz="1400" i="1" kern="1200"/>
            <a:t>"Great battery life, exceeded expectations!"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Neutral: </a:t>
          </a:r>
          <a:r>
            <a:rPr lang="en-GB" sz="1400" i="1" kern="1200"/>
            <a:t>"Does what it says, nothing more."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Negative: </a:t>
          </a:r>
          <a:r>
            <a:rPr lang="en-GB" sz="1400" i="1" kern="1200"/>
            <a:t>"Stopped working after a week."</a:t>
          </a:r>
          <a:endParaRPr lang="en-US" sz="1400" kern="1200"/>
        </a:p>
      </dsp:txBody>
      <dsp:txXfrm>
        <a:off x="0" y="646339"/>
        <a:ext cx="7886700" cy="1825740"/>
      </dsp:txXfrm>
    </dsp:sp>
    <dsp:sp modelId="{4A2CFE8A-3F67-4ED5-B48E-75D208EDE6D3}">
      <dsp:nvSpPr>
        <dsp:cNvPr id="0" name=""/>
        <dsp:cNvSpPr/>
      </dsp:nvSpPr>
      <dsp:spPr>
        <a:xfrm>
          <a:off x="0" y="247207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Key Information:</a:t>
          </a:r>
          <a:endParaRPr lang="en-US" sz="1800" kern="1200"/>
        </a:p>
      </dsp:txBody>
      <dsp:txXfrm>
        <a:off x="21075" y="2493154"/>
        <a:ext cx="7844550" cy="389580"/>
      </dsp:txXfrm>
    </dsp:sp>
    <dsp:sp modelId="{DDC6E272-A168-4082-842F-AA9B9ED3EE9D}">
      <dsp:nvSpPr>
        <dsp:cNvPr id="0" name=""/>
        <dsp:cNvSpPr/>
      </dsp:nvSpPr>
      <dsp:spPr>
        <a:xfrm>
          <a:off x="0" y="295564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Combined datasets after cleaning.</a:t>
          </a:r>
          <a:endParaRPr lang="en-US" sz="1800" kern="1200"/>
        </a:p>
      </dsp:txBody>
      <dsp:txXfrm>
        <a:off x="21075" y="2976724"/>
        <a:ext cx="7844550" cy="389580"/>
      </dsp:txXfrm>
    </dsp:sp>
    <dsp:sp modelId="{74DB840E-A77E-4780-AA7F-0847E4C34BF4}">
      <dsp:nvSpPr>
        <dsp:cNvPr id="0" name=""/>
        <dsp:cNvSpPr/>
      </dsp:nvSpPr>
      <dsp:spPr>
        <a:xfrm>
          <a:off x="0" y="343921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 total of 50,000+ reviews after merging.</a:t>
          </a:r>
          <a:endParaRPr lang="en-US" sz="1800" kern="1200"/>
        </a:p>
      </dsp:txBody>
      <dsp:txXfrm>
        <a:off x="21075" y="3460294"/>
        <a:ext cx="7844550" cy="38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49498-DF98-4B29-9582-B567A5E04CEA}">
      <dsp:nvSpPr>
        <dsp:cNvPr id="0" name=""/>
        <dsp:cNvSpPr/>
      </dsp:nvSpPr>
      <dsp:spPr>
        <a:xfrm>
          <a:off x="0" y="135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E0BE0-5A29-4047-8F3A-27DEBE7A47C9}">
      <dsp:nvSpPr>
        <dsp:cNvPr id="0" name=""/>
        <dsp:cNvSpPr/>
      </dsp:nvSpPr>
      <dsp:spPr>
        <a:xfrm>
          <a:off x="174827" y="131393"/>
          <a:ext cx="317869" cy="31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424C-41B8-468F-ACD4-56B864CC8A03}">
      <dsp:nvSpPr>
        <dsp:cNvPr id="0" name=""/>
        <dsp:cNvSpPr/>
      </dsp:nvSpPr>
      <dsp:spPr>
        <a:xfrm>
          <a:off x="667525" y="135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Cleaning:</a:t>
          </a:r>
          <a:endParaRPr lang="en-US" sz="1900" kern="1200"/>
        </a:p>
      </dsp:txBody>
      <dsp:txXfrm>
        <a:off x="667525" y="1356"/>
        <a:ext cx="7528345" cy="577943"/>
      </dsp:txXfrm>
    </dsp:sp>
    <dsp:sp modelId="{8D362E9F-7737-45FA-91FB-215807F3E775}">
      <dsp:nvSpPr>
        <dsp:cNvPr id="0" name=""/>
        <dsp:cNvSpPr/>
      </dsp:nvSpPr>
      <dsp:spPr>
        <a:xfrm>
          <a:off x="0" y="72378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E3439-95B5-4B84-914D-5BF810993D70}">
      <dsp:nvSpPr>
        <dsp:cNvPr id="0" name=""/>
        <dsp:cNvSpPr/>
      </dsp:nvSpPr>
      <dsp:spPr>
        <a:xfrm>
          <a:off x="174827" y="853823"/>
          <a:ext cx="317869" cy="31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FC5B-2ED2-41A9-98D7-76AD6719DE3E}">
      <dsp:nvSpPr>
        <dsp:cNvPr id="0" name=""/>
        <dsp:cNvSpPr/>
      </dsp:nvSpPr>
      <dsp:spPr>
        <a:xfrm>
          <a:off x="667525" y="72378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duplicates and null values in the reviews.text column. </a:t>
          </a:r>
          <a:endParaRPr lang="en-US" sz="1900" kern="1200"/>
        </a:p>
      </dsp:txBody>
      <dsp:txXfrm>
        <a:off x="667525" y="723786"/>
        <a:ext cx="7528345" cy="577943"/>
      </dsp:txXfrm>
    </dsp:sp>
    <dsp:sp modelId="{A4C7EB84-C4B6-4F52-9F8C-89F713DC2006}">
      <dsp:nvSpPr>
        <dsp:cNvPr id="0" name=""/>
        <dsp:cNvSpPr/>
      </dsp:nvSpPr>
      <dsp:spPr>
        <a:xfrm>
          <a:off x="0" y="144621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5841B-9FA1-4C71-B24F-C21422DA8A44}">
      <dsp:nvSpPr>
        <dsp:cNvPr id="0" name=""/>
        <dsp:cNvSpPr/>
      </dsp:nvSpPr>
      <dsp:spPr>
        <a:xfrm>
          <a:off x="174827" y="1576253"/>
          <a:ext cx="317869" cy="31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74F8E-CFD6-4955-B3A9-9078313D128E}">
      <dsp:nvSpPr>
        <dsp:cNvPr id="0" name=""/>
        <dsp:cNvSpPr/>
      </dsp:nvSpPr>
      <dsp:spPr>
        <a:xfrm>
          <a:off x="667525" y="144621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Text cleaning steps: stripped extra spaces</a:t>
          </a:r>
          <a:endParaRPr lang="en-US" sz="1900" kern="1200"/>
        </a:p>
      </dsp:txBody>
      <dsp:txXfrm>
        <a:off x="667525" y="1446215"/>
        <a:ext cx="7528345" cy="577943"/>
      </dsp:txXfrm>
    </dsp:sp>
    <dsp:sp modelId="{D82316A4-D6ED-44B3-B9DC-494ABC944D8D}">
      <dsp:nvSpPr>
        <dsp:cNvPr id="0" name=""/>
        <dsp:cNvSpPr/>
      </dsp:nvSpPr>
      <dsp:spPr>
        <a:xfrm>
          <a:off x="0" y="216864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CF664-E188-4369-8B1D-F9B9C088FE5B}">
      <dsp:nvSpPr>
        <dsp:cNvPr id="0" name=""/>
        <dsp:cNvSpPr/>
      </dsp:nvSpPr>
      <dsp:spPr>
        <a:xfrm>
          <a:off x="174827" y="2298682"/>
          <a:ext cx="317869" cy="31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7364-64D8-4608-8F66-FE99FBC9556A}">
      <dsp:nvSpPr>
        <dsp:cNvPr id="0" name=""/>
        <dsp:cNvSpPr/>
      </dsp:nvSpPr>
      <dsp:spPr>
        <a:xfrm>
          <a:off x="667525" y="216864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Non-alphabetic characters.</a:t>
          </a:r>
          <a:endParaRPr lang="en-US" sz="1900" kern="1200"/>
        </a:p>
      </dsp:txBody>
      <dsp:txXfrm>
        <a:off x="667525" y="2168645"/>
        <a:ext cx="7528345" cy="577943"/>
      </dsp:txXfrm>
    </dsp:sp>
    <dsp:sp modelId="{66C27BF4-C8ED-426E-A062-5A1ED2AB4EF1}">
      <dsp:nvSpPr>
        <dsp:cNvPr id="0" name=""/>
        <dsp:cNvSpPr/>
      </dsp:nvSpPr>
      <dsp:spPr>
        <a:xfrm>
          <a:off x="0" y="289107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6D03D-D45A-4752-BFE4-1A8330126C48}">
      <dsp:nvSpPr>
        <dsp:cNvPr id="0" name=""/>
        <dsp:cNvSpPr/>
      </dsp:nvSpPr>
      <dsp:spPr>
        <a:xfrm>
          <a:off x="174827" y="3021112"/>
          <a:ext cx="317869" cy="317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EDEB7-D6FA-49A1-88EE-7A44B0170B49}">
      <dsp:nvSpPr>
        <dsp:cNvPr id="0" name=""/>
        <dsp:cNvSpPr/>
      </dsp:nvSpPr>
      <dsp:spPr>
        <a:xfrm>
          <a:off x="667525" y="289107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Results: </a:t>
          </a:r>
          <a:r>
            <a:rPr lang="en-GB" sz="1900" kern="1200"/>
            <a:t>finalcleaned dataset ready for analysis.</a:t>
          </a:r>
          <a:endParaRPr lang="en-US" sz="1900" kern="1200"/>
        </a:p>
      </dsp:txBody>
      <dsp:txXfrm>
        <a:off x="667525" y="2891075"/>
        <a:ext cx="7528345" cy="577943"/>
      </dsp:txXfrm>
    </dsp:sp>
    <dsp:sp modelId="{D826CD4A-0E13-4605-B542-F5D02210B27A}">
      <dsp:nvSpPr>
        <dsp:cNvPr id="0" name=""/>
        <dsp:cNvSpPr/>
      </dsp:nvSpPr>
      <dsp:spPr>
        <a:xfrm>
          <a:off x="0" y="3613504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4D106-2623-4647-84D1-3310D4B1C0D1}">
      <dsp:nvSpPr>
        <dsp:cNvPr id="0" name=""/>
        <dsp:cNvSpPr/>
      </dsp:nvSpPr>
      <dsp:spPr>
        <a:xfrm>
          <a:off x="174827" y="3743542"/>
          <a:ext cx="317869" cy="317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FEDB-2DF7-4A96-9B86-ECCC92A2458D}">
      <dsp:nvSpPr>
        <dsp:cNvPr id="0" name=""/>
        <dsp:cNvSpPr/>
      </dsp:nvSpPr>
      <dsp:spPr>
        <a:xfrm>
          <a:off x="667525" y="3613504"/>
          <a:ext cx="3688141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Why It’s Important</a:t>
          </a:r>
          <a:r>
            <a:rPr lang="en-GB" sz="1900" kern="1200"/>
            <a:t>:</a:t>
          </a:r>
          <a:endParaRPr lang="en-US" sz="1900" kern="1200"/>
        </a:p>
      </dsp:txBody>
      <dsp:txXfrm>
        <a:off x="667525" y="3613504"/>
        <a:ext cx="3688141" cy="577943"/>
      </dsp:txXfrm>
    </dsp:sp>
    <dsp:sp modelId="{95098F62-8AAB-4E28-8F5D-B2C0A7ABDE60}">
      <dsp:nvSpPr>
        <dsp:cNvPr id="0" name=""/>
        <dsp:cNvSpPr/>
      </dsp:nvSpPr>
      <dsp:spPr>
        <a:xfrm>
          <a:off x="4355667" y="3613504"/>
          <a:ext cx="3840203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Clean, structured data boosts model efficiency and accuracy.</a:t>
          </a:r>
          <a:endParaRPr lang="en-US" sz="1400" kern="1200"/>
        </a:p>
      </dsp:txBody>
      <dsp:txXfrm>
        <a:off x="4355667" y="3613504"/>
        <a:ext cx="3840203" cy="577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8268F-84E8-4EB0-8D38-2F019E2E304F}">
      <dsp:nvSpPr>
        <dsp:cNvPr id="0" name=""/>
        <dsp:cNvSpPr/>
      </dsp:nvSpPr>
      <dsp:spPr>
        <a:xfrm>
          <a:off x="0" y="135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96BF4-22DC-49F3-9779-C0EC924D1B58}">
      <dsp:nvSpPr>
        <dsp:cNvPr id="0" name=""/>
        <dsp:cNvSpPr/>
      </dsp:nvSpPr>
      <dsp:spPr>
        <a:xfrm>
          <a:off x="174827" y="131393"/>
          <a:ext cx="317869" cy="31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BBE08-9B85-48EF-B38F-63589BF3F3EB}">
      <dsp:nvSpPr>
        <dsp:cNvPr id="0" name=""/>
        <dsp:cNvSpPr/>
      </dsp:nvSpPr>
      <dsp:spPr>
        <a:xfrm>
          <a:off x="667525" y="135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Steps:</a:t>
          </a:r>
          <a:endParaRPr lang="en-US" sz="1400" kern="1200"/>
        </a:p>
      </dsp:txBody>
      <dsp:txXfrm>
        <a:off x="667525" y="1356"/>
        <a:ext cx="7528345" cy="577943"/>
      </dsp:txXfrm>
    </dsp:sp>
    <dsp:sp modelId="{48876D22-A3EF-4A06-A3D2-1500EE4D443F}">
      <dsp:nvSpPr>
        <dsp:cNvPr id="0" name=""/>
        <dsp:cNvSpPr/>
      </dsp:nvSpPr>
      <dsp:spPr>
        <a:xfrm>
          <a:off x="0" y="72378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2AE16-A774-4156-A748-A6506FDE8E23}">
      <dsp:nvSpPr>
        <dsp:cNvPr id="0" name=""/>
        <dsp:cNvSpPr/>
      </dsp:nvSpPr>
      <dsp:spPr>
        <a:xfrm>
          <a:off x="174827" y="853823"/>
          <a:ext cx="317869" cy="31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E0137-D1C5-48B5-9117-1F7898C7C34D}">
      <dsp:nvSpPr>
        <dsp:cNvPr id="0" name=""/>
        <dsp:cNvSpPr/>
      </dsp:nvSpPr>
      <dsp:spPr>
        <a:xfrm>
          <a:off x="667525" y="723786"/>
          <a:ext cx="3688141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Extracted sentiments using </a:t>
          </a:r>
          <a:r>
            <a:rPr lang="en-GB" sz="1400" b="1" kern="1200"/>
            <a:t>TextBlob</a:t>
          </a:r>
          <a:r>
            <a:rPr lang="en-GB" sz="1400" kern="1200"/>
            <a:t>.</a:t>
          </a:r>
          <a:endParaRPr lang="en-US" sz="1400" kern="1200"/>
        </a:p>
      </dsp:txBody>
      <dsp:txXfrm>
        <a:off x="667525" y="723786"/>
        <a:ext cx="3688141" cy="577943"/>
      </dsp:txXfrm>
    </dsp:sp>
    <dsp:sp modelId="{08A80953-F80A-49FE-A669-A4A5A9F9979F}">
      <dsp:nvSpPr>
        <dsp:cNvPr id="0" name=""/>
        <dsp:cNvSpPr/>
      </dsp:nvSpPr>
      <dsp:spPr>
        <a:xfrm>
          <a:off x="4355667" y="723786"/>
          <a:ext cx="3840203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Positive, Neutral, Negative classification.</a:t>
          </a:r>
          <a:endParaRPr lang="en-US" sz="1100" kern="1200"/>
        </a:p>
      </dsp:txBody>
      <dsp:txXfrm>
        <a:off x="4355667" y="723786"/>
        <a:ext cx="3840203" cy="577943"/>
      </dsp:txXfrm>
    </dsp:sp>
    <dsp:sp modelId="{D47DFD09-6FEB-4E95-A9BF-9A24E90E3CBC}">
      <dsp:nvSpPr>
        <dsp:cNvPr id="0" name=""/>
        <dsp:cNvSpPr/>
      </dsp:nvSpPr>
      <dsp:spPr>
        <a:xfrm>
          <a:off x="0" y="144621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0B243-7724-4EF9-B817-BDB328AA0902}">
      <dsp:nvSpPr>
        <dsp:cNvPr id="0" name=""/>
        <dsp:cNvSpPr/>
      </dsp:nvSpPr>
      <dsp:spPr>
        <a:xfrm>
          <a:off x="174827" y="1576253"/>
          <a:ext cx="317869" cy="31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7CE98-CD58-418B-B459-7BAAAAD3CEB4}">
      <dsp:nvSpPr>
        <dsp:cNvPr id="0" name=""/>
        <dsp:cNvSpPr/>
      </dsp:nvSpPr>
      <dsp:spPr>
        <a:xfrm>
          <a:off x="667525" y="144621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Converted textual data to </a:t>
          </a:r>
          <a:r>
            <a:rPr lang="en-GB" sz="1400" b="1" kern="1200"/>
            <a:t>TF-IDF vectors</a:t>
          </a:r>
          <a:r>
            <a:rPr lang="en-GB" sz="1400" kern="1200"/>
            <a:t> (top 5000 features).</a:t>
          </a:r>
          <a:endParaRPr lang="en-US" sz="1400" kern="1200"/>
        </a:p>
      </dsp:txBody>
      <dsp:txXfrm>
        <a:off x="667525" y="1446215"/>
        <a:ext cx="7528345" cy="577943"/>
      </dsp:txXfrm>
    </dsp:sp>
    <dsp:sp modelId="{D5130DD9-6075-4B52-99B2-90E7D336AFF7}">
      <dsp:nvSpPr>
        <dsp:cNvPr id="0" name=""/>
        <dsp:cNvSpPr/>
      </dsp:nvSpPr>
      <dsp:spPr>
        <a:xfrm>
          <a:off x="0" y="216864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AED17-137C-499D-9B8C-4F2DE3F27BB5}">
      <dsp:nvSpPr>
        <dsp:cNvPr id="0" name=""/>
        <dsp:cNvSpPr/>
      </dsp:nvSpPr>
      <dsp:spPr>
        <a:xfrm>
          <a:off x="174827" y="2298682"/>
          <a:ext cx="317869" cy="31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4D15A-AA4D-463D-B572-981CAA9BAA07}">
      <dsp:nvSpPr>
        <dsp:cNvPr id="0" name=""/>
        <dsp:cNvSpPr/>
      </dsp:nvSpPr>
      <dsp:spPr>
        <a:xfrm>
          <a:off x="667525" y="216864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Split data into training (70%) and testing (30%) sets.</a:t>
          </a:r>
          <a:endParaRPr lang="en-US" sz="1400" kern="1200"/>
        </a:p>
      </dsp:txBody>
      <dsp:txXfrm>
        <a:off x="667525" y="2168645"/>
        <a:ext cx="7528345" cy="577943"/>
      </dsp:txXfrm>
    </dsp:sp>
    <dsp:sp modelId="{5DCFAA7B-2928-4572-94E7-A4DF5B8BF7CB}">
      <dsp:nvSpPr>
        <dsp:cNvPr id="0" name=""/>
        <dsp:cNvSpPr/>
      </dsp:nvSpPr>
      <dsp:spPr>
        <a:xfrm>
          <a:off x="0" y="289107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854A4-6F82-4740-8760-1BA35E8BB676}">
      <dsp:nvSpPr>
        <dsp:cNvPr id="0" name=""/>
        <dsp:cNvSpPr/>
      </dsp:nvSpPr>
      <dsp:spPr>
        <a:xfrm>
          <a:off x="174827" y="3021112"/>
          <a:ext cx="317869" cy="317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EF82C-402C-46F3-BB96-576047B7C4FD}">
      <dsp:nvSpPr>
        <dsp:cNvPr id="0" name=""/>
        <dsp:cNvSpPr/>
      </dsp:nvSpPr>
      <dsp:spPr>
        <a:xfrm>
          <a:off x="667525" y="289107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Flow Diagram:</a:t>
          </a:r>
          <a:endParaRPr lang="en-US" sz="1400" kern="1200"/>
        </a:p>
      </dsp:txBody>
      <dsp:txXfrm>
        <a:off x="667525" y="2891075"/>
        <a:ext cx="7528345" cy="577943"/>
      </dsp:txXfrm>
    </dsp:sp>
    <dsp:sp modelId="{77300B0D-B672-4E58-950A-A7208C631904}">
      <dsp:nvSpPr>
        <dsp:cNvPr id="0" name=""/>
        <dsp:cNvSpPr/>
      </dsp:nvSpPr>
      <dsp:spPr>
        <a:xfrm>
          <a:off x="0" y="3613504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E4712-AF79-4D28-B1A3-46157D266971}">
      <dsp:nvSpPr>
        <dsp:cNvPr id="0" name=""/>
        <dsp:cNvSpPr/>
      </dsp:nvSpPr>
      <dsp:spPr>
        <a:xfrm>
          <a:off x="174827" y="3743542"/>
          <a:ext cx="317869" cy="317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02002-397B-4A2C-BBCD-0F6F21E769ED}">
      <dsp:nvSpPr>
        <dsp:cNvPr id="0" name=""/>
        <dsp:cNvSpPr/>
      </dsp:nvSpPr>
      <dsp:spPr>
        <a:xfrm>
          <a:off x="667525" y="3613504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Raw Reviews → Data Cleaning → Sentiment Analysis (TextBlob) → TF-IDF Vectorization → Train/Test Split</a:t>
          </a:r>
          <a:endParaRPr lang="en-US" sz="1400" kern="1200"/>
        </a:p>
      </dsp:txBody>
      <dsp:txXfrm>
        <a:off x="667525" y="3613504"/>
        <a:ext cx="7528345" cy="577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5CF3-810E-482E-BDAE-EBBAD2B4CA6B}">
      <dsp:nvSpPr>
        <dsp:cNvPr id="0" name=""/>
        <dsp:cNvSpPr/>
      </dsp:nvSpPr>
      <dsp:spPr>
        <a:xfrm>
          <a:off x="0" y="2433"/>
          <a:ext cx="2962656" cy="1605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Method:</a:t>
          </a:r>
          <a:endParaRPr lang="en-US" sz="2400" kern="1200"/>
        </a:p>
      </dsp:txBody>
      <dsp:txXfrm>
        <a:off x="78394" y="80827"/>
        <a:ext cx="2805868" cy="1449113"/>
      </dsp:txXfrm>
    </dsp:sp>
    <dsp:sp modelId="{F3CEE81F-BDBE-4FCD-BCBA-530AAF4522D0}">
      <dsp:nvSpPr>
        <dsp:cNvPr id="0" name=""/>
        <dsp:cNvSpPr/>
      </dsp:nvSpPr>
      <dsp:spPr>
        <a:xfrm rot="5400000">
          <a:off x="4953767" y="-141891"/>
          <a:ext cx="128472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b="1" kern="1200"/>
            <a:t>Positive:</a:t>
          </a:r>
          <a:r>
            <a:rPr lang="en-GB" sz="2300" kern="1200"/>
            <a:t> Polarity &gt; 0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b="1" kern="1200"/>
            <a:t>Neutral:</a:t>
          </a:r>
          <a:r>
            <a:rPr lang="en-GB" sz="2300" kern="1200"/>
            <a:t> Polarity = 0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b="1" kern="1200"/>
            <a:t>Negative:</a:t>
          </a:r>
          <a:r>
            <a:rPr lang="en-GB" sz="2300" kern="1200"/>
            <a:t> Polarity &lt; 0</a:t>
          </a:r>
          <a:endParaRPr lang="en-US" sz="2300" kern="1200"/>
        </a:p>
      </dsp:txBody>
      <dsp:txXfrm rot="-5400000">
        <a:off x="2962656" y="1911935"/>
        <a:ext cx="5204229" cy="1159291"/>
      </dsp:txXfrm>
    </dsp:sp>
    <dsp:sp modelId="{405B3ECC-DAF3-45A8-A0C1-2BAB719E2F91}">
      <dsp:nvSpPr>
        <dsp:cNvPr id="0" name=""/>
        <dsp:cNvSpPr/>
      </dsp:nvSpPr>
      <dsp:spPr>
        <a:xfrm>
          <a:off x="0" y="1688630"/>
          <a:ext cx="2962656" cy="1605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TextBlob</a:t>
          </a:r>
          <a:r>
            <a:rPr lang="en-GB" sz="2400" kern="1200"/>
            <a:t> for initial sentiment classification based on polarity.</a:t>
          </a:r>
          <a:endParaRPr lang="en-US" sz="2400" kern="1200"/>
        </a:p>
      </dsp:txBody>
      <dsp:txXfrm>
        <a:off x="78394" y="1767024"/>
        <a:ext cx="2805868" cy="1449113"/>
      </dsp:txXfrm>
    </dsp:sp>
    <dsp:sp modelId="{8BA63745-643F-408B-BD47-F7CA2E22EF76}">
      <dsp:nvSpPr>
        <dsp:cNvPr id="0" name=""/>
        <dsp:cNvSpPr/>
      </dsp:nvSpPr>
      <dsp:spPr>
        <a:xfrm>
          <a:off x="0" y="3374826"/>
          <a:ext cx="2962656" cy="1605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Example Results:</a:t>
          </a:r>
          <a:endParaRPr lang="en-US" sz="2400" kern="1200"/>
        </a:p>
      </dsp:txBody>
      <dsp:txXfrm>
        <a:off x="78394" y="3453220"/>
        <a:ext cx="2805868" cy="14491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4D916-4B82-474E-B776-433A69B5DCEE}">
      <dsp:nvSpPr>
        <dsp:cNvPr id="0" name=""/>
        <dsp:cNvSpPr/>
      </dsp:nvSpPr>
      <dsp:spPr>
        <a:xfrm>
          <a:off x="800349" y="58551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2D7C-7EB1-44FB-8854-5516CFD38717}">
      <dsp:nvSpPr>
        <dsp:cNvPr id="0" name=""/>
        <dsp:cNvSpPr/>
      </dsp:nvSpPr>
      <dsp:spPr>
        <a:xfrm>
          <a:off x="6486" y="1088736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DistilBERT Model</a:t>
          </a:r>
          <a:r>
            <a:rPr lang="en-GB" sz="2300" kern="1200"/>
            <a:t>:</a:t>
          </a:r>
          <a:endParaRPr lang="en-US" sz="2300" kern="1200"/>
        </a:p>
      </dsp:txBody>
      <dsp:txXfrm>
        <a:off x="6486" y="1088736"/>
        <a:ext cx="2442656" cy="366398"/>
      </dsp:txXfrm>
    </dsp:sp>
    <dsp:sp modelId="{A4D04A72-E8BF-4A73-B766-B6174F4D5151}">
      <dsp:nvSpPr>
        <dsp:cNvPr id="0" name=""/>
        <dsp:cNvSpPr/>
      </dsp:nvSpPr>
      <dsp:spPr>
        <a:xfrm>
          <a:off x="6486" y="1536649"/>
          <a:ext cx="2442656" cy="259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Lightweight transformer-based model.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Retains most of BERT's performance while being computationally efficient.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Pretrained on large text corpora, fine-tuned for sentiment analysis and summarization.</a:t>
          </a:r>
          <a:endParaRPr lang="en-US" sz="1700" kern="1200"/>
        </a:p>
      </dsp:txBody>
      <dsp:txXfrm>
        <a:off x="6486" y="1536649"/>
        <a:ext cx="2442656" cy="2597603"/>
      </dsp:txXfrm>
    </dsp:sp>
    <dsp:sp modelId="{55282143-521E-43D6-9A52-C9E358E28CDC}">
      <dsp:nvSpPr>
        <dsp:cNvPr id="0" name=""/>
        <dsp:cNvSpPr/>
      </dsp:nvSpPr>
      <dsp:spPr>
        <a:xfrm>
          <a:off x="3670470" y="58551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720-6533-408C-9110-2B983B7FDB77}">
      <dsp:nvSpPr>
        <dsp:cNvPr id="0" name=""/>
        <dsp:cNvSpPr/>
      </dsp:nvSpPr>
      <dsp:spPr>
        <a:xfrm>
          <a:off x="2876607" y="1088736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Tokenizers</a:t>
          </a:r>
          <a:r>
            <a:rPr lang="en-GB" sz="2300" kern="1200"/>
            <a:t>:</a:t>
          </a:r>
          <a:endParaRPr lang="en-US" sz="2300" kern="1200"/>
        </a:p>
      </dsp:txBody>
      <dsp:txXfrm>
        <a:off x="2876607" y="1088736"/>
        <a:ext cx="2442656" cy="366398"/>
      </dsp:txXfrm>
    </dsp:sp>
    <dsp:sp modelId="{E8795CF5-4839-4C42-A0B3-1C550FC7B54C}">
      <dsp:nvSpPr>
        <dsp:cNvPr id="0" name=""/>
        <dsp:cNvSpPr/>
      </dsp:nvSpPr>
      <dsp:spPr>
        <a:xfrm>
          <a:off x="2876607" y="1536649"/>
          <a:ext cx="2442656" cy="259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DistilBERT tokenizer ensures input sequences retain semantic integrity.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Handles subwords for OOV (out-of-vocabulary) tokens, improving robustness.</a:t>
          </a:r>
          <a:endParaRPr lang="en-US" sz="1700" kern="1200"/>
        </a:p>
      </dsp:txBody>
      <dsp:txXfrm>
        <a:off x="2876607" y="1536649"/>
        <a:ext cx="2442656" cy="2597603"/>
      </dsp:txXfrm>
    </dsp:sp>
    <dsp:sp modelId="{D7494ABD-97DF-454F-BC38-1E66F2E74F1F}">
      <dsp:nvSpPr>
        <dsp:cNvPr id="0" name=""/>
        <dsp:cNvSpPr/>
      </dsp:nvSpPr>
      <dsp:spPr>
        <a:xfrm>
          <a:off x="6540591" y="58551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4ADC7-30E4-4080-A935-CC14D59C8453}">
      <dsp:nvSpPr>
        <dsp:cNvPr id="0" name=""/>
        <dsp:cNvSpPr/>
      </dsp:nvSpPr>
      <dsp:spPr>
        <a:xfrm>
          <a:off x="5746728" y="1088736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Why These Models?</a:t>
          </a:r>
          <a:endParaRPr lang="en-US" sz="2300" kern="1200"/>
        </a:p>
      </dsp:txBody>
      <dsp:txXfrm>
        <a:off x="5746728" y="1088736"/>
        <a:ext cx="2442656" cy="366398"/>
      </dsp:txXfrm>
    </dsp:sp>
    <dsp:sp modelId="{8F2141FD-C02D-4A8F-99BD-0DB7D48F7922}">
      <dsp:nvSpPr>
        <dsp:cNvPr id="0" name=""/>
        <dsp:cNvSpPr/>
      </dsp:nvSpPr>
      <dsp:spPr>
        <a:xfrm>
          <a:off x="5746728" y="1536649"/>
          <a:ext cx="2442656" cy="259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Proven performance in text classification and summarization tasks.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Suitable for resource-constrained environments.</a:t>
          </a:r>
          <a:endParaRPr lang="en-US" sz="1700" kern="1200"/>
        </a:p>
      </dsp:txBody>
      <dsp:txXfrm>
        <a:off x="5746728" y="1536649"/>
        <a:ext cx="2442656" cy="25976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BBFC8-A5F9-4201-8A5C-93E6BC057038}">
      <dsp:nvSpPr>
        <dsp:cNvPr id="0" name=""/>
        <dsp:cNvSpPr/>
      </dsp:nvSpPr>
      <dsp:spPr>
        <a:xfrm>
          <a:off x="0" y="104551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Challenges:</a:t>
          </a:r>
          <a:endParaRPr lang="en-US" sz="1300" kern="1200"/>
        </a:p>
      </dsp:txBody>
      <dsp:txXfrm>
        <a:off x="15221" y="1060739"/>
        <a:ext cx="4886068" cy="281363"/>
      </dsp:txXfrm>
    </dsp:sp>
    <dsp:sp modelId="{B13887F5-2FBA-4E95-A366-DFA3D386AF48}">
      <dsp:nvSpPr>
        <dsp:cNvPr id="0" name=""/>
        <dsp:cNvSpPr/>
      </dsp:nvSpPr>
      <dsp:spPr>
        <a:xfrm>
          <a:off x="0" y="139476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Data imbalance.</a:t>
          </a:r>
          <a:endParaRPr lang="en-US" sz="1300" kern="1200"/>
        </a:p>
      </dsp:txBody>
      <dsp:txXfrm>
        <a:off x="15221" y="1409984"/>
        <a:ext cx="4886068" cy="281363"/>
      </dsp:txXfrm>
    </dsp:sp>
    <dsp:sp modelId="{65E14FAE-2224-4CAC-9D2E-77E65C5E7AF4}">
      <dsp:nvSpPr>
        <dsp:cNvPr id="0" name=""/>
        <dsp:cNvSpPr/>
      </dsp:nvSpPr>
      <dsp:spPr>
        <a:xfrm>
          <a:off x="0" y="174400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Computational overhead for DistilBERT.</a:t>
          </a:r>
          <a:endParaRPr lang="en-US" sz="1300" kern="1200"/>
        </a:p>
      </dsp:txBody>
      <dsp:txXfrm>
        <a:off x="15221" y="1759229"/>
        <a:ext cx="4886068" cy="281363"/>
      </dsp:txXfrm>
    </dsp:sp>
    <dsp:sp modelId="{24BFEE5C-3584-4197-B445-9623DB2E835F}">
      <dsp:nvSpPr>
        <dsp:cNvPr id="0" name=""/>
        <dsp:cNvSpPr/>
      </dsp:nvSpPr>
      <dsp:spPr>
        <a:xfrm>
          <a:off x="0" y="209325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Key Learnings:</a:t>
          </a:r>
          <a:endParaRPr lang="en-US" sz="1300" kern="1200"/>
        </a:p>
      </dsp:txBody>
      <dsp:txXfrm>
        <a:off x="15221" y="2108474"/>
        <a:ext cx="4886068" cy="281363"/>
      </dsp:txXfrm>
    </dsp:sp>
    <dsp:sp modelId="{79028A16-C2C0-4543-806D-57989F4250CD}">
      <dsp:nvSpPr>
        <dsp:cNvPr id="0" name=""/>
        <dsp:cNvSpPr/>
      </dsp:nvSpPr>
      <dsp:spPr>
        <a:xfrm>
          <a:off x="0" y="244249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Importance of data cleaning and preprocessing.</a:t>
          </a:r>
          <a:endParaRPr lang="en-US" sz="1300" kern="1200"/>
        </a:p>
      </dsp:txBody>
      <dsp:txXfrm>
        <a:off x="15221" y="2457719"/>
        <a:ext cx="4886068" cy="281363"/>
      </dsp:txXfrm>
    </dsp:sp>
    <dsp:sp modelId="{00EB0D5C-60A8-4E0F-BB50-59A27D0358F4}">
      <dsp:nvSpPr>
        <dsp:cNvPr id="0" name=""/>
        <dsp:cNvSpPr/>
      </dsp:nvSpPr>
      <dsp:spPr>
        <a:xfrm>
          <a:off x="0" y="279174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Combining traditional ML and modern transformers for better insights.</a:t>
          </a:r>
          <a:endParaRPr lang="en-US" sz="1300" kern="1200"/>
        </a:p>
      </dsp:txBody>
      <dsp:txXfrm>
        <a:off x="15221" y="2806964"/>
        <a:ext cx="4886068" cy="281363"/>
      </dsp:txXfrm>
    </dsp:sp>
    <dsp:sp modelId="{A47FDC78-9D99-4B7E-A344-26DF8FFFB62D}">
      <dsp:nvSpPr>
        <dsp:cNvPr id="0" name=""/>
        <dsp:cNvSpPr/>
      </dsp:nvSpPr>
      <dsp:spPr>
        <a:xfrm>
          <a:off x="0" y="314098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Future Goals</a:t>
          </a:r>
          <a:endParaRPr lang="en-US" sz="1300" kern="1200"/>
        </a:p>
      </dsp:txBody>
      <dsp:txXfrm>
        <a:off x="15221" y="3156209"/>
        <a:ext cx="4886068" cy="281363"/>
      </dsp:txXfrm>
    </dsp:sp>
    <dsp:sp modelId="{05976A72-2CF1-473C-A0C1-732DEEEEF825}">
      <dsp:nvSpPr>
        <dsp:cNvPr id="0" name=""/>
        <dsp:cNvSpPr/>
      </dsp:nvSpPr>
      <dsp:spPr>
        <a:xfrm>
          <a:off x="0" y="349023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Apply multi-modal analysis combining </a:t>
          </a:r>
          <a:r>
            <a:rPr lang="en-GB" sz="1300" b="1" kern="1200" dirty="0"/>
            <a:t>text</a:t>
          </a:r>
          <a:r>
            <a:rPr lang="en-GB" sz="1300" kern="1200" dirty="0"/>
            <a:t> and </a:t>
          </a:r>
          <a:r>
            <a:rPr lang="en-GB" sz="1300" b="1" kern="1200" dirty="0"/>
            <a:t>images</a:t>
          </a:r>
          <a:endParaRPr lang="en-US" sz="1300" kern="1200" dirty="0"/>
        </a:p>
      </dsp:txBody>
      <dsp:txXfrm>
        <a:off x="15221" y="3505454"/>
        <a:ext cx="4886068" cy="281363"/>
      </dsp:txXfrm>
    </dsp:sp>
    <dsp:sp modelId="{AC8CE557-9F0D-4F20-A91B-F65388269F39}">
      <dsp:nvSpPr>
        <dsp:cNvPr id="0" name=""/>
        <dsp:cNvSpPr/>
      </dsp:nvSpPr>
      <dsp:spPr>
        <a:xfrm>
          <a:off x="0" y="383947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Further optimize clustering and transformer-based models.</a:t>
          </a:r>
          <a:endParaRPr lang="en-US" sz="1300" kern="1200" dirty="0"/>
        </a:p>
      </dsp:txBody>
      <dsp:txXfrm>
        <a:off x="15221" y="3854699"/>
        <a:ext cx="4886068" cy="281363"/>
      </dsp:txXfrm>
    </dsp:sp>
    <dsp:sp modelId="{54632035-B0C9-44DC-B166-C286389E9000}">
      <dsp:nvSpPr>
        <dsp:cNvPr id="0" name=""/>
        <dsp:cNvSpPr/>
      </dsp:nvSpPr>
      <dsp:spPr>
        <a:xfrm>
          <a:off x="0" y="418872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Explore </a:t>
          </a:r>
          <a:r>
            <a:rPr lang="en-GB" sz="1300" b="1" kern="1200"/>
            <a:t>domain-specific fine-tuning</a:t>
          </a:r>
          <a:r>
            <a:rPr lang="en-GB" sz="1300" kern="1200"/>
            <a:t> for DistilBERT.</a:t>
          </a:r>
          <a:endParaRPr lang="en-US" sz="1300" kern="1200"/>
        </a:p>
      </dsp:txBody>
      <dsp:txXfrm>
        <a:off x="15221" y="4203944"/>
        <a:ext cx="4886068" cy="2813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3801C-C68E-4E65-A5E2-C04E8533C4BD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6A7E7-8C2D-4AD4-BD95-26C6C7B84FA0}">
      <dsp:nvSpPr>
        <dsp:cNvPr id="0" name=""/>
        <dsp:cNvSpPr/>
      </dsp:nvSpPr>
      <dsp:spPr>
        <a:xfrm>
          <a:off x="0" y="531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Process Overview:</a:t>
          </a:r>
          <a:endParaRPr lang="en-US" sz="2200" u="sng" kern="1200" dirty="0"/>
        </a:p>
      </dsp:txBody>
      <dsp:txXfrm>
        <a:off x="0" y="531"/>
        <a:ext cx="7886700" cy="483363"/>
      </dsp:txXfrm>
    </dsp:sp>
    <dsp:sp modelId="{6EDF00BB-221D-49CA-854E-633550989FBC}">
      <dsp:nvSpPr>
        <dsp:cNvPr id="0" name=""/>
        <dsp:cNvSpPr/>
      </dsp:nvSpPr>
      <dsp:spPr>
        <a:xfrm>
          <a:off x="0" y="483895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F2B6E5-0D2C-4E9E-B82F-1FF87CADFB67}">
      <dsp:nvSpPr>
        <dsp:cNvPr id="0" name=""/>
        <dsp:cNvSpPr/>
      </dsp:nvSpPr>
      <dsp:spPr>
        <a:xfrm>
          <a:off x="0" y="483895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Data cleaning and preprocessing.</a:t>
          </a:r>
          <a:endParaRPr lang="en-US" sz="2200" kern="1200"/>
        </a:p>
      </dsp:txBody>
      <dsp:txXfrm>
        <a:off x="0" y="483895"/>
        <a:ext cx="7886700" cy="483363"/>
      </dsp:txXfrm>
    </dsp:sp>
    <dsp:sp modelId="{CEED0A11-92EE-4C9E-8673-7B5C2C4AF95D}">
      <dsp:nvSpPr>
        <dsp:cNvPr id="0" name=""/>
        <dsp:cNvSpPr/>
      </dsp:nvSpPr>
      <dsp:spPr>
        <a:xfrm>
          <a:off x="0" y="967259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163D91-4A5B-4060-B3E5-3595BAA4CAE7}">
      <dsp:nvSpPr>
        <dsp:cNvPr id="0" name=""/>
        <dsp:cNvSpPr/>
      </dsp:nvSpPr>
      <dsp:spPr>
        <a:xfrm>
          <a:off x="0" y="967259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Sentiment analysis with TextBlob.</a:t>
          </a:r>
          <a:endParaRPr lang="en-US" sz="2200" kern="1200"/>
        </a:p>
      </dsp:txBody>
      <dsp:txXfrm>
        <a:off x="0" y="967259"/>
        <a:ext cx="7886700" cy="483363"/>
      </dsp:txXfrm>
    </dsp:sp>
    <dsp:sp modelId="{D05E65EF-D001-442D-89EF-7CAEE42DC0A2}">
      <dsp:nvSpPr>
        <dsp:cNvPr id="0" name=""/>
        <dsp:cNvSpPr/>
      </dsp:nvSpPr>
      <dsp:spPr>
        <a:xfrm>
          <a:off x="0" y="1450623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B64FC8-463B-4A7E-954B-00112D2773FE}">
      <dsp:nvSpPr>
        <dsp:cNvPr id="0" name=""/>
        <dsp:cNvSpPr/>
      </dsp:nvSpPr>
      <dsp:spPr>
        <a:xfrm>
          <a:off x="0" y="1450623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Logistic Regression and Naive Bayes evaluation.</a:t>
          </a:r>
          <a:endParaRPr lang="en-US" sz="2200" kern="1200"/>
        </a:p>
      </dsp:txBody>
      <dsp:txXfrm>
        <a:off x="0" y="1450623"/>
        <a:ext cx="7886700" cy="483363"/>
      </dsp:txXfrm>
    </dsp:sp>
    <dsp:sp modelId="{8C5B89E8-3E97-4C08-905E-92E1CD072E10}">
      <dsp:nvSpPr>
        <dsp:cNvPr id="0" name=""/>
        <dsp:cNvSpPr/>
      </dsp:nvSpPr>
      <dsp:spPr>
        <a:xfrm>
          <a:off x="0" y="1933987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DD594B-5940-4948-96DB-9E8F7C0F8A91}">
      <dsp:nvSpPr>
        <dsp:cNvPr id="0" name=""/>
        <dsp:cNvSpPr/>
      </dsp:nvSpPr>
      <dsp:spPr>
        <a:xfrm>
          <a:off x="0" y="1933987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KMeans clustering visualization.</a:t>
          </a:r>
          <a:endParaRPr lang="en-US" sz="2200" kern="1200"/>
        </a:p>
      </dsp:txBody>
      <dsp:txXfrm>
        <a:off x="0" y="1933987"/>
        <a:ext cx="7886700" cy="483363"/>
      </dsp:txXfrm>
    </dsp:sp>
    <dsp:sp modelId="{2D3F4EAF-3327-4602-AD33-D5D94BB325FB}">
      <dsp:nvSpPr>
        <dsp:cNvPr id="0" name=""/>
        <dsp:cNvSpPr/>
      </dsp:nvSpPr>
      <dsp:spPr>
        <a:xfrm>
          <a:off x="0" y="2417350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32A11F-9139-4CBA-BC3B-C2BD6FF808E9}">
      <dsp:nvSpPr>
        <dsp:cNvPr id="0" name=""/>
        <dsp:cNvSpPr/>
      </dsp:nvSpPr>
      <dsp:spPr>
        <a:xfrm>
          <a:off x="0" y="2417350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Advanced analysis with DistilBERT.</a:t>
          </a:r>
          <a:endParaRPr lang="en-US" sz="2200" kern="1200"/>
        </a:p>
      </dsp:txBody>
      <dsp:txXfrm>
        <a:off x="0" y="2417350"/>
        <a:ext cx="7886700" cy="483363"/>
      </dsp:txXfrm>
    </dsp:sp>
    <dsp:sp modelId="{8EB7EFCC-1E40-4C7E-93DA-69565318E278}">
      <dsp:nvSpPr>
        <dsp:cNvPr id="0" name=""/>
        <dsp:cNvSpPr/>
      </dsp:nvSpPr>
      <dsp:spPr>
        <a:xfrm>
          <a:off x="0" y="290071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E01DB-68BD-4B6E-8E14-05043C5AD380}">
      <dsp:nvSpPr>
        <dsp:cNvPr id="0" name=""/>
        <dsp:cNvSpPr/>
      </dsp:nvSpPr>
      <dsp:spPr>
        <a:xfrm>
          <a:off x="0" y="2900714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Key Results:</a:t>
          </a:r>
          <a:endParaRPr lang="en-US" sz="2200" u="sng" kern="1200" dirty="0"/>
        </a:p>
      </dsp:txBody>
      <dsp:txXfrm>
        <a:off x="0" y="2900714"/>
        <a:ext cx="7886700" cy="483363"/>
      </dsp:txXfrm>
    </dsp:sp>
    <dsp:sp modelId="{F6C3E8B6-070F-4137-959F-36BA3D39909D}">
      <dsp:nvSpPr>
        <dsp:cNvPr id="0" name=""/>
        <dsp:cNvSpPr/>
      </dsp:nvSpPr>
      <dsp:spPr>
        <a:xfrm>
          <a:off x="0" y="3384078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2927DC-734D-488B-BFA4-ECBFF36804C4}">
      <dsp:nvSpPr>
        <dsp:cNvPr id="0" name=""/>
        <dsp:cNvSpPr/>
      </dsp:nvSpPr>
      <dsp:spPr>
        <a:xfrm>
          <a:off x="0" y="3384078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Best performance with </a:t>
          </a:r>
          <a:r>
            <a:rPr lang="en-GB" sz="2200" b="1" kern="1200"/>
            <a:t>DistilBERT</a:t>
          </a:r>
          <a:r>
            <a:rPr lang="en-GB" sz="2200" kern="1200"/>
            <a:t>.</a:t>
          </a:r>
          <a:endParaRPr lang="en-US" sz="2200" kern="1200"/>
        </a:p>
      </dsp:txBody>
      <dsp:txXfrm>
        <a:off x="0" y="3384078"/>
        <a:ext cx="7886700" cy="483363"/>
      </dsp:txXfrm>
    </dsp:sp>
    <dsp:sp modelId="{8B6DCD05-8251-47FF-AFE6-B4B563D3142F}">
      <dsp:nvSpPr>
        <dsp:cNvPr id="0" name=""/>
        <dsp:cNvSpPr/>
      </dsp:nvSpPr>
      <dsp:spPr>
        <a:xfrm>
          <a:off x="0" y="3867442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89E5D6-42D5-4E2D-931A-8AADC17C9124}">
      <dsp:nvSpPr>
        <dsp:cNvPr id="0" name=""/>
        <dsp:cNvSpPr/>
      </dsp:nvSpPr>
      <dsp:spPr>
        <a:xfrm>
          <a:off x="0" y="3867442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Insightful summaries for clusters.</a:t>
          </a:r>
          <a:endParaRPr lang="en-US" sz="2200" kern="1200"/>
        </a:p>
      </dsp:txBody>
      <dsp:txXfrm>
        <a:off x="0" y="3867442"/>
        <a:ext cx="78867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E2416-D5C1-4597-B75B-0A1CEE0967E8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ABDB1-FB7E-4F29-87B1-85E73D150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ABDB1-FB7E-4F29-87B1-85E73D150D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61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GB" sz="4200">
                <a:solidFill>
                  <a:srgbClr val="FFFFFF"/>
                </a:solidFill>
              </a:rPr>
              <a:t>NLP Project:RoboReview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GB" sz="2000" b="0">
                <a:solidFill>
                  <a:srgbClr val="FFFFFF"/>
                </a:solidFill>
                <a:effectLst/>
              </a:rPr>
              <a:t>The New product review aggregator</a:t>
            </a:r>
          </a:p>
          <a:p>
            <a:pPr algn="l" rtl="0">
              <a:lnSpc>
                <a:spcPct val="90000"/>
              </a:lnSpc>
            </a:pPr>
            <a:endParaRPr lang="en-GB" sz="2000">
              <a:solidFill>
                <a:srgbClr val="FFFFFF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</a:rPr>
              <a:t>By Mehak</a:t>
            </a:r>
            <a:endParaRPr lang="en-GB" sz="2000" b="0">
              <a:solidFill>
                <a:srgbClr val="FFFFFF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FB28A-A399-0182-BE0A-C91F5D17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 b="1" dirty="0"/>
              <a:t>K-Means Clustering</a:t>
            </a:r>
            <a:br>
              <a:rPr lang="en-GB" sz="3500" b="1" dirty="0"/>
            </a:br>
            <a:endParaRPr lang="en-GB" sz="35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24F42B-C43F-C650-AED0-CB4D2772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GB" sz="1300" b="1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/>
              <a:t>Purpose</a:t>
            </a:r>
            <a:r>
              <a:rPr lang="en-GB" sz="130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/>
              <a:t>Group reviews into themes for better model input and analysis.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/>
              <a:t>Method steps</a:t>
            </a:r>
            <a:r>
              <a:rPr lang="en-GB" sz="130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/>
              <a:t>           PCA reduced TF-IDF dimensions to 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/>
              <a:t>           KMeans clustering applied to identify 3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/>
              <a:t>Outcome</a:t>
            </a:r>
            <a:r>
              <a:rPr lang="en-GB" sz="130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/>
              <a:t>Clear separation of customer feedback into actionable groups.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/>
              <a:t>Scatter plot of clusters using PCA components.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/>
              <a:t>Enhanced classifier training by providing contextual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/>
              <a:t>Diagram</a:t>
            </a:r>
            <a:r>
              <a:rPr lang="en-GB" sz="1300"/>
              <a:t>: TF-IDF Features → PCA → KMeans Clustering → Cluster Labels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DA7E51DC-6A4B-D278-654A-A0D307FA4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9C1C8-3291-5F07-4027-6F43402E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 dirty="0" err="1">
                <a:solidFill>
                  <a:srgbClr val="FFFFFF"/>
                </a:solidFill>
              </a:rPr>
              <a:t>DistilBERT</a:t>
            </a:r>
            <a:r>
              <a:rPr lang="en-GB" sz="2700" b="1" dirty="0">
                <a:solidFill>
                  <a:srgbClr val="FFFFFF"/>
                </a:solidFill>
              </a:rPr>
              <a:t> Model</a:t>
            </a:r>
            <a:br>
              <a:rPr lang="en-GB" sz="2700" b="1" dirty="0">
                <a:solidFill>
                  <a:srgbClr val="FFFFFF"/>
                </a:solidFill>
              </a:rPr>
            </a:br>
            <a:endParaRPr lang="en-GB" sz="27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63A6296-7B6D-DAEC-3000-B4E6E3302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0160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16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DE335-6308-6446-36B4-A6F0C382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M-shot Prompting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0A03-8A3E-B4AE-5420-572DD18A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Overview: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dirty="0"/>
              <a:t>M-shot prompting</a:t>
            </a:r>
            <a:r>
              <a:rPr lang="en-GB" sz="1700" dirty="0"/>
              <a:t> for few-shot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Used 5 sample prompts to guide </a:t>
            </a:r>
            <a:r>
              <a:rPr lang="en-GB" sz="1700" b="1" dirty="0" err="1"/>
              <a:t>DistilBERT</a:t>
            </a:r>
            <a:r>
              <a:rPr lang="en-GB" sz="1700" dirty="0"/>
              <a:t>.</a:t>
            </a:r>
          </a:p>
          <a:p>
            <a:r>
              <a:rPr lang="en-GB" sz="1700" b="1" dirty="0"/>
              <a:t>Example: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dirty="0"/>
              <a:t>Review:</a:t>
            </a:r>
            <a:r>
              <a:rPr lang="en-GB" sz="1700" dirty="0"/>
              <a:t> "This product is great!" → </a:t>
            </a:r>
            <a:r>
              <a:rPr lang="en-GB" sz="1700" b="1" dirty="0"/>
              <a:t>Sentiment:</a:t>
            </a:r>
            <a:r>
              <a:rPr lang="en-GB" sz="1700" dirty="0"/>
              <a:t> Positive</a:t>
            </a:r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99697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3E17C-7BEC-9A81-63BE-7C847D37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Tokenization and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3C6A1-E908-9427-B832-037D4C20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Tokenization: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Tokenized reviews using </a:t>
            </a:r>
            <a:r>
              <a:rPr lang="en-GB" sz="1700" b="1" dirty="0" err="1"/>
              <a:t>DistilBERT</a:t>
            </a:r>
            <a:r>
              <a:rPr lang="en-GB" sz="1700" b="1" dirty="0"/>
              <a:t> tokenizer</a:t>
            </a:r>
            <a:r>
              <a:rPr lang="en-GB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Outputs: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Input 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Attention Masks</a:t>
            </a:r>
          </a:p>
          <a:p>
            <a:r>
              <a:rPr lang="en-GB" sz="1700" b="1" dirty="0"/>
              <a:t>Fine-tuning Steps: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Model trained for 3 epochs with </a:t>
            </a:r>
            <a:r>
              <a:rPr lang="en-GB" sz="1700" b="1" dirty="0" err="1"/>
              <a:t>AdamW</a:t>
            </a:r>
            <a:r>
              <a:rPr lang="en-GB" sz="1700" b="1" dirty="0"/>
              <a:t> optimizer</a:t>
            </a:r>
            <a:r>
              <a:rPr lang="en-GB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Batch size: 8, Learning rate: 5e-5.</a:t>
            </a:r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1630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0E0C2-CC0B-F8A2-AC26-DF8EA4EA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of DistilBERT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94523F-0BD7-A5B6-2F8D-7CA0CF43A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05503"/>
              </p:ext>
            </p:extLst>
          </p:nvPr>
        </p:nvGraphicFramePr>
        <p:xfrm>
          <a:off x="3937425" y="1584960"/>
          <a:ext cx="4298104" cy="3688080"/>
        </p:xfrm>
        <a:graphic>
          <a:graphicData uri="http://schemas.openxmlformats.org/drawingml/2006/table">
            <a:tbl>
              <a:tblPr/>
              <a:tblGrid>
                <a:gridCol w="2300394">
                  <a:extLst>
                    <a:ext uri="{9D8B030D-6E8A-4147-A177-3AD203B41FA5}">
                      <a16:colId xmlns:a16="http://schemas.microsoft.com/office/drawing/2014/main" val="788696074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3256875775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GB" sz="3300" b="1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300" b="1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70427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90.00%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08241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91.00%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2321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89.00%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210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90.00%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61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74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9395C-562B-6F36-7E06-D42AA54D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 Summaries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9DF2A-70B5-3ABA-F494-FA00CF964235}"/>
              </a:ext>
            </a:extLst>
          </p:cNvPr>
          <p:cNvSpPr txBox="1"/>
          <p:nvPr/>
        </p:nvSpPr>
        <p:spPr>
          <a:xfrm>
            <a:off x="495031" y="3604417"/>
            <a:ext cx="2189804" cy="482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Generated Summaries for Each Cluster Using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DistilBERT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C9DD4C4-D58F-BFB7-72D5-AB05DB203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502883"/>
              </p:ext>
            </p:extLst>
          </p:nvPr>
        </p:nvGraphicFramePr>
        <p:xfrm>
          <a:off x="3376821" y="1301698"/>
          <a:ext cx="5419311" cy="4254608"/>
        </p:xfrm>
        <a:graphic>
          <a:graphicData uri="http://schemas.openxmlformats.org/drawingml/2006/table">
            <a:tbl>
              <a:tblPr/>
              <a:tblGrid>
                <a:gridCol w="1754626">
                  <a:extLst>
                    <a:ext uri="{9D8B030D-6E8A-4147-A177-3AD203B41FA5}">
                      <a16:colId xmlns:a16="http://schemas.microsoft.com/office/drawing/2014/main" val="1975632356"/>
                    </a:ext>
                  </a:extLst>
                </a:gridCol>
                <a:gridCol w="3664685">
                  <a:extLst>
                    <a:ext uri="{9D8B030D-6E8A-4147-A177-3AD203B41FA5}">
                      <a16:colId xmlns:a16="http://schemas.microsoft.com/office/drawing/2014/main" val="2698280341"/>
                    </a:ext>
                  </a:extLst>
                </a:gridCol>
              </a:tblGrid>
              <a:tr h="574242">
                <a:tc>
                  <a:txBody>
                    <a:bodyPr/>
                    <a:lstStyle/>
                    <a:p>
                      <a:r>
                        <a:rPr lang="en-GB" sz="2600" b="1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043686"/>
                  </a:ext>
                </a:extLst>
              </a:tr>
              <a:tr h="1357298"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Cluster 1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"Most customers love the product's quality and usability."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539044"/>
                  </a:ext>
                </a:extLst>
              </a:tr>
              <a:tr h="965770"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Cluster 2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"Mixed reviews on product performance."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728884"/>
                  </a:ext>
                </a:extLst>
              </a:tr>
              <a:tr h="1357298"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Cluster 3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"Negative feedback regarding product durability."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47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2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E5EF9-7F56-325F-D398-7F28BAD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Challenges, Key Learnings And Future Goals 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2AC1B19-4CCA-0708-7AB1-848FD82E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698745"/>
              </p:ext>
            </p:extLst>
          </p:nvPr>
        </p:nvGraphicFramePr>
        <p:xfrm>
          <a:off x="3607694" y="649480"/>
          <a:ext cx="4916510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69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DB87CB14-04FD-DF8A-B3BD-09A5FA9F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5143" r="11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84C65-A588-1CC9-0360-DE9B5ADD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/>
              <a:t>Final 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A32AB-FE32-BF1E-92AB-7DEDE0331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02475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40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4690-E24C-F452-5965-C09989D5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Evaluation Metrics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8F87-6EC6-16FC-B060-2CFBE626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Metrics Used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Accuracy</a:t>
            </a:r>
            <a:r>
              <a:rPr lang="en-GB" dirty="0"/>
              <a:t>: 94% overall prediction correctness.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Precision &amp; Recall</a:t>
            </a:r>
            <a:r>
              <a:rPr lang="en-GB" dirty="0"/>
              <a:t>: High values across positive and negative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F1 Score</a:t>
            </a:r>
            <a:r>
              <a:rPr lang="en-GB" dirty="0"/>
              <a:t>: Balanced performance for all sentiment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Confusion Matrix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Clear separation of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Minor misclassifications in neutral reviews due to ambiguity.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Visual</a:t>
            </a:r>
            <a:r>
              <a:rPr lang="en-GB" dirty="0"/>
              <a:t>: Confusion matrix with performance highlights.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03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83E1-26DD-F14A-3D05-5FE0DF9E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Evaluation Results</a:t>
            </a:r>
            <a:br>
              <a:rPr lang="en-GB" b="1" dirty="0"/>
            </a:b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4FDBE81-AB8B-8B2C-0802-66696FD4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Performance Summary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Accuracy: 94%.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F1 Score: Balanced across classes (highlight values for each class).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Misclassified Cases</a:t>
            </a:r>
            <a:r>
              <a:rPr lang="en-GB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Neutral reviews with mixed sentiments (e.g., </a:t>
            </a:r>
            <a:r>
              <a:rPr lang="en-GB" i="1" dirty="0"/>
              <a:t>"It's okay, but I expected more."</a:t>
            </a:r>
            <a:r>
              <a:rPr lang="en-GB" dirty="0"/>
              <a:t>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Ambiguous short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Good Cases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Strong sentiment alignment for positive and negative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Diagram</a:t>
            </a:r>
            <a:r>
              <a:rPr lang="en-GB" dirty="0"/>
              <a:t>: Bar chart comparing accuracy, precision, recall, and F1 scores.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78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6CA2E-B2AF-4144-170B-7F354C86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Introduction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6F6D1-D284-2F15-A0F2-3B981EF43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6483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77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215CFF-2F76-424C-87EF-8C7D8DDD1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59ACB-63C4-438D-74D6-3A6A96A3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6" y="670409"/>
            <a:ext cx="7886700" cy="1499243"/>
          </a:xfrm>
        </p:spPr>
        <p:txBody>
          <a:bodyPr>
            <a:normAutofit/>
          </a:bodyPr>
          <a:lstStyle/>
          <a:p>
            <a:r>
              <a:rPr lang="en-GB" sz="4500" b="1"/>
              <a:t>Dataset Overview</a:t>
            </a:r>
            <a:br>
              <a:rPr lang="en-GB" sz="4500" b="1"/>
            </a:br>
            <a:endParaRPr lang="en-GB" sz="45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418D7-15C1-0D2D-E7F5-10C59C67B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18754"/>
              </p:ext>
            </p:extLst>
          </p:nvPr>
        </p:nvGraphicFramePr>
        <p:xfrm>
          <a:off x="627506" y="1889759"/>
          <a:ext cx="7886700" cy="408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17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4E7A8-59E5-A326-0A55-96F154B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Data Preprocessing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DB8A9-2E44-AE10-C4F7-DC1E99B06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1958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61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18DB-06CE-8ACA-C28A-03A8CFCF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 b="1">
                <a:solidFill>
                  <a:srgbClr val="FFFFFF"/>
                </a:solidFill>
              </a:rPr>
              <a:t>Data Preprocessing(conti)</a:t>
            </a:r>
            <a:endParaRPr lang="en-GB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9CB71B-0827-BD44-489B-50DB12382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5973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76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5E2E-2F10-1795-D6C6-6D3B6AC4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 with </a:t>
            </a:r>
            <a:r>
              <a:rPr lang="en-GB" dirty="0" err="1"/>
              <a:t>TextBlob</a:t>
            </a:r>
            <a:endParaRPr lang="en-GB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1624A28-9B54-446B-9DD2-EFAC44F3F2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0C896A-EAEB-B98C-9252-F903B655F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45223"/>
              </p:ext>
            </p:extLst>
          </p:nvPr>
        </p:nvGraphicFramePr>
        <p:xfrm>
          <a:off x="4230624" y="4819652"/>
          <a:ext cx="3645408" cy="607892"/>
        </p:xfrm>
        <a:graphic>
          <a:graphicData uri="http://schemas.openxmlformats.org/drawingml/2006/table">
            <a:tbl>
              <a:tblPr/>
              <a:tblGrid>
                <a:gridCol w="1822704">
                  <a:extLst>
                    <a:ext uri="{9D8B030D-6E8A-4147-A177-3AD203B41FA5}">
                      <a16:colId xmlns:a16="http://schemas.microsoft.com/office/drawing/2014/main" val="305113515"/>
                    </a:ext>
                  </a:extLst>
                </a:gridCol>
                <a:gridCol w="1822704">
                  <a:extLst>
                    <a:ext uri="{9D8B030D-6E8A-4147-A177-3AD203B41FA5}">
                      <a16:colId xmlns:a16="http://schemas.microsoft.com/office/drawing/2014/main" val="599304550"/>
                    </a:ext>
                  </a:extLst>
                </a:gridCol>
              </a:tblGrid>
              <a:tr h="607892">
                <a:tc>
                  <a:txBody>
                    <a:bodyPr/>
                    <a:lstStyle/>
                    <a:p>
                      <a:r>
                        <a:rPr lang="en-GB" b="1" dirty="0"/>
                        <a:t>Review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       Sentiment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80096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8D8833-13D2-3A82-3D95-17D15F207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42177"/>
              </p:ext>
            </p:extLst>
          </p:nvPr>
        </p:nvGraphicFramePr>
        <p:xfrm>
          <a:off x="3511296" y="6054395"/>
          <a:ext cx="5175504" cy="640080"/>
        </p:xfrm>
        <a:graphic>
          <a:graphicData uri="http://schemas.openxmlformats.org/drawingml/2006/table">
            <a:tbl>
              <a:tblPr/>
              <a:tblGrid>
                <a:gridCol w="2587752">
                  <a:extLst>
                    <a:ext uri="{9D8B030D-6E8A-4147-A177-3AD203B41FA5}">
                      <a16:colId xmlns:a16="http://schemas.microsoft.com/office/drawing/2014/main" val="3927925635"/>
                    </a:ext>
                  </a:extLst>
                </a:gridCol>
                <a:gridCol w="2587752">
                  <a:extLst>
                    <a:ext uri="{9D8B030D-6E8A-4147-A177-3AD203B41FA5}">
                      <a16:colId xmlns:a16="http://schemas.microsoft.com/office/drawing/2014/main" val="3046460049"/>
                    </a:ext>
                  </a:extLst>
                </a:gridCol>
              </a:tblGrid>
              <a:tr h="528967">
                <a:tc>
                  <a:txBody>
                    <a:bodyPr/>
                    <a:lstStyle/>
                    <a:p>
                      <a:r>
                        <a:rPr lang="en-GB" dirty="0"/>
                        <a:t>"The product is amazing!"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Positive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735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2A9AD53-1024-5756-20D2-30B042B5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75056"/>
              </p:ext>
            </p:extLst>
          </p:nvPr>
        </p:nvGraphicFramePr>
        <p:xfrm>
          <a:off x="3511296" y="5498994"/>
          <a:ext cx="5449824" cy="640080"/>
        </p:xfrm>
        <a:graphic>
          <a:graphicData uri="http://schemas.openxmlformats.org/drawingml/2006/table">
            <a:tbl>
              <a:tblPr/>
              <a:tblGrid>
                <a:gridCol w="2724912">
                  <a:extLst>
                    <a:ext uri="{9D8B030D-6E8A-4147-A177-3AD203B41FA5}">
                      <a16:colId xmlns:a16="http://schemas.microsoft.com/office/drawing/2014/main" val="2745734609"/>
                    </a:ext>
                  </a:extLst>
                </a:gridCol>
                <a:gridCol w="2724912">
                  <a:extLst>
                    <a:ext uri="{9D8B030D-6E8A-4147-A177-3AD203B41FA5}">
                      <a16:colId xmlns:a16="http://schemas.microsoft.com/office/drawing/2014/main" val="2653798135"/>
                    </a:ext>
                  </a:extLst>
                </a:gridCol>
              </a:tblGrid>
              <a:tr h="555401">
                <a:tc>
                  <a:txBody>
                    <a:bodyPr/>
                    <a:lstStyle/>
                    <a:p>
                      <a:r>
                        <a:rPr lang="en-GB" dirty="0"/>
                        <a:t>"It works okay but not      the best."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Neutral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55716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5BA7DF-24ED-0CB0-A130-3508EE97B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0091"/>
              </p:ext>
            </p:extLst>
          </p:nvPr>
        </p:nvGraphicFramePr>
        <p:xfrm>
          <a:off x="3511296" y="5133038"/>
          <a:ext cx="5175504" cy="365956"/>
        </p:xfrm>
        <a:graphic>
          <a:graphicData uri="http://schemas.openxmlformats.org/drawingml/2006/table">
            <a:tbl>
              <a:tblPr/>
              <a:tblGrid>
                <a:gridCol w="2587752">
                  <a:extLst>
                    <a:ext uri="{9D8B030D-6E8A-4147-A177-3AD203B41FA5}">
                      <a16:colId xmlns:a16="http://schemas.microsoft.com/office/drawing/2014/main" val="3038580410"/>
                    </a:ext>
                  </a:extLst>
                </a:gridCol>
                <a:gridCol w="2587752">
                  <a:extLst>
                    <a:ext uri="{9D8B030D-6E8A-4147-A177-3AD203B41FA5}">
                      <a16:colId xmlns:a16="http://schemas.microsoft.com/office/drawing/2014/main" val="1315685882"/>
                    </a:ext>
                  </a:extLst>
                </a:gridCol>
              </a:tblGrid>
              <a:tr h="365956">
                <a:tc>
                  <a:txBody>
                    <a:bodyPr/>
                    <a:lstStyle/>
                    <a:p>
                      <a:r>
                        <a:rPr lang="en-GB" dirty="0"/>
                        <a:t>"Terrible experience!"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Negative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27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B8185-F684-941B-D093-0078B070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200">
                <a:solidFill>
                  <a:srgbClr val="FFFFFF"/>
                </a:solidFill>
              </a:rPr>
              <a:t>TF-IDF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28C4-1029-8D2A-FBDC-A908C472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1700" b="1"/>
              <a:t>Steps:</a:t>
            </a:r>
            <a:endParaRPr lang="en-GB" sz="1700"/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Converted text data into numerical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/>
              <a:t>Top 5000 words based on importance.</a:t>
            </a:r>
          </a:p>
          <a:p>
            <a:r>
              <a:rPr lang="en-GB" sz="1700" b="1"/>
              <a:t>Why TF-IDF?</a:t>
            </a:r>
            <a:endParaRPr lang="en-GB" sz="1700"/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Measures word importance in relation to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Reduces noise by down-weighting commonly occurring words.</a:t>
            </a:r>
          </a:p>
          <a:p>
            <a:r>
              <a:rPr lang="en-GB" sz="1700" b="1"/>
              <a:t>Flow Diagram:</a:t>
            </a:r>
            <a:endParaRPr lang="en-GB" sz="1700"/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Cleaned Reviews → TF-IDF Vectorizer → Numerical Features (5000 dimensions)</a:t>
            </a:r>
          </a:p>
          <a:p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140445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6255-26E8-1E8B-E8A5-FBB968A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1: Logistic Regression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87AAF0-545C-08CD-5558-5E7B7A3B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92" y="2405894"/>
            <a:ext cx="3986392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Overview: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Trained using TF-IDF vectors.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Evaluation Metrics: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3D8CFD-CD1C-1092-A7DA-35B60FBA8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083156"/>
              </p:ext>
            </p:extLst>
          </p:nvPr>
        </p:nvGraphicFramePr>
        <p:xfrm>
          <a:off x="5306975" y="1821480"/>
          <a:ext cx="3127898" cy="3246935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1660414">
                  <a:extLst>
                    <a:ext uri="{9D8B030D-6E8A-4147-A177-3AD203B41FA5}">
                      <a16:colId xmlns:a16="http://schemas.microsoft.com/office/drawing/2014/main" val="1321963214"/>
                    </a:ext>
                  </a:extLst>
                </a:gridCol>
                <a:gridCol w="1467484">
                  <a:extLst>
                    <a:ext uri="{9D8B030D-6E8A-4147-A177-3AD203B41FA5}">
                      <a16:colId xmlns:a16="http://schemas.microsoft.com/office/drawing/2014/main" val="1371611621"/>
                    </a:ext>
                  </a:extLst>
                </a:gridCol>
              </a:tblGrid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2117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95.20%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29513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95.05%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612311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95.20%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22809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94.73%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08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F8C3-F4D8-2B87-347B-D056E3E6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2: 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9FBF-25E4-4CA4-F86C-708D9644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b="1"/>
              <a:t>Overview:</a:t>
            </a:r>
            <a:endParaRPr lang="en-GB" sz="1700"/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Multinomial Naive Bayes trained with TF-IDF vectors.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F2DB3C-3336-A0AF-6B4D-268AAD41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3066"/>
              </p:ext>
            </p:extLst>
          </p:nvPr>
        </p:nvGraphicFramePr>
        <p:xfrm>
          <a:off x="5233807" y="2144990"/>
          <a:ext cx="3051501" cy="3212320"/>
        </p:xfrm>
        <a:graphic>
          <a:graphicData uri="http://schemas.openxmlformats.org/drawingml/2006/table">
            <a:tbl>
              <a:tblPr/>
              <a:tblGrid>
                <a:gridCol w="1633197">
                  <a:extLst>
                    <a:ext uri="{9D8B030D-6E8A-4147-A177-3AD203B41FA5}">
                      <a16:colId xmlns:a16="http://schemas.microsoft.com/office/drawing/2014/main" val="1581815364"/>
                    </a:ext>
                  </a:extLst>
                </a:gridCol>
                <a:gridCol w="1418304">
                  <a:extLst>
                    <a:ext uri="{9D8B030D-6E8A-4147-A177-3AD203B41FA5}">
                      <a16:colId xmlns:a16="http://schemas.microsoft.com/office/drawing/2014/main" val="2653800214"/>
                    </a:ext>
                  </a:extLst>
                </a:gridCol>
              </a:tblGrid>
              <a:tr h="642464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7577"/>
                  </a:ext>
                </a:extLst>
              </a:tr>
              <a:tr h="642464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87.50%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48752"/>
                  </a:ext>
                </a:extLst>
              </a:tr>
              <a:tr h="642464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87.89%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08451"/>
                  </a:ext>
                </a:extLst>
              </a:tr>
              <a:tr h="642464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bg1"/>
                          </a:solidFill>
                        </a:rPr>
                        <a:t>87.50%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82712"/>
                  </a:ext>
                </a:extLst>
              </a:tr>
              <a:tr h="642464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82.03%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7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83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992</Words>
  <Application>Microsoft Office PowerPoint</Application>
  <PresentationFormat>On-screen Show (4:3)</PresentationFormat>
  <Paragraphs>188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Arial</vt:lpstr>
      <vt:lpstr>Calibri</vt:lpstr>
      <vt:lpstr>Office Theme</vt:lpstr>
      <vt:lpstr>NLP Project:RoboReview</vt:lpstr>
      <vt:lpstr>Introduction </vt:lpstr>
      <vt:lpstr>Dataset Overview </vt:lpstr>
      <vt:lpstr>Data Preprocessing </vt:lpstr>
      <vt:lpstr>Data Preprocessing(conti)</vt:lpstr>
      <vt:lpstr>Sentiment Analysis with TextBlob</vt:lpstr>
      <vt:lpstr>TF-IDF Vectorization</vt:lpstr>
      <vt:lpstr>Model 1: Logistic Regression</vt:lpstr>
      <vt:lpstr>Model 2: Naive Bayes</vt:lpstr>
      <vt:lpstr>K-Means Clustering </vt:lpstr>
      <vt:lpstr>DistilBERT Model </vt:lpstr>
      <vt:lpstr>M-shot Prompting</vt:lpstr>
      <vt:lpstr>Tokenization and Fine-tuning</vt:lpstr>
      <vt:lpstr>Evaluation of DistilBERT</vt:lpstr>
      <vt:lpstr>Cluster Summaries</vt:lpstr>
      <vt:lpstr>Challenges, Key Learnings And Future Goals  </vt:lpstr>
      <vt:lpstr>Final Recap</vt:lpstr>
      <vt:lpstr>Evaluation Metrics </vt:lpstr>
      <vt:lpstr>Evaluation Results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Ovais Ur Rehman</cp:lastModifiedBy>
  <cp:revision>17</cp:revision>
  <dcterms:created xsi:type="dcterms:W3CDTF">2013-01-27T09:14:16Z</dcterms:created>
  <dcterms:modified xsi:type="dcterms:W3CDTF">2025-01-07T15:14:39Z</dcterms:modified>
  <cp:category/>
</cp:coreProperties>
</file>