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A9082-BC21-47B9-92F1-B6C9426B059F}" v="348" dt="2024-01-19T14:29:32.898"/>
    <p1510:client id="{BC8E918E-881D-4ACD-9045-19153A9E69A3}" v="2" dt="2024-01-19T14:30:42.78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12" d="100"/>
          <a:sy n="112" d="100"/>
        </p:scale>
        <p:origin x="43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02</a:t>
            </a:r>
            <a:br>
              <a:rPr lang="en-US" dirty="0"/>
            </a:br>
            <a:r>
              <a:rPr lang="en-US" dirty="0"/>
              <a:t>Intermediate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Ace Acumen Academy</a:t>
            </a:r>
          </a:p>
          <a:p>
            <a:r>
              <a:rPr lang="en-US" dirty="0"/>
              <a:t>JINAL JADAV </a:t>
            </a:r>
          </a:p>
          <a:p>
            <a:r>
              <a:rPr lang="en-US" dirty="0"/>
              <a:t>19th January 2024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DBA3-2F38-BEC0-1E89-65C44482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05F4-DF79-D519-CB83-B858F37A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&lt;div&gt; and &lt;span&gt; tags</a:t>
            </a:r>
          </a:p>
          <a:p>
            <a:r>
              <a:rPr lang="en-US" dirty="0"/>
              <a:t>&lt;div&gt;: Stands for division, used as a container for grouping another HTML elements.</a:t>
            </a:r>
          </a:p>
          <a:p>
            <a:r>
              <a:rPr lang="en-US" dirty="0"/>
              <a:t>&lt;span&gt;: Used for applying style and scripting to a specific section.</a:t>
            </a:r>
          </a:p>
        </p:txBody>
      </p:sp>
    </p:spTree>
    <p:extLst>
      <p:ext uri="{BB962C8B-B14F-4D97-AF65-F5344CB8AC3E}">
        <p14:creationId xmlns:p14="http://schemas.microsoft.com/office/powerpoint/2010/main" val="18153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B74E-5823-EF30-1604-903AF6E0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E745-0DA1-AD1A-535E-81BF0B15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on a new line.</a:t>
            </a:r>
          </a:p>
          <a:p>
            <a:r>
              <a:rPr lang="en-US" dirty="0"/>
              <a:t>Take up the full width available.</a:t>
            </a:r>
          </a:p>
          <a:p>
            <a:r>
              <a:rPr lang="en-US" dirty="0"/>
              <a:t>Example: &lt;div&gt;,  &lt;p&gt;, &lt;h1&gt; to &lt;h6&gt;, &lt;</a:t>
            </a:r>
            <a:r>
              <a:rPr lang="en-US" dirty="0" err="1"/>
              <a:t>ul</a:t>
            </a:r>
            <a:r>
              <a:rPr lang="en-US" dirty="0"/>
              <a:t>&gt;, &lt;li&gt; </a:t>
            </a:r>
          </a:p>
        </p:txBody>
      </p:sp>
    </p:spTree>
    <p:extLst>
      <p:ext uri="{BB962C8B-B14F-4D97-AF65-F5344CB8AC3E}">
        <p14:creationId xmlns:p14="http://schemas.microsoft.com/office/powerpoint/2010/main" val="66433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319D-576F-49FB-769B-7589398E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646A-BDCE-1F5C-F224-C871C2D9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not start on new line.</a:t>
            </a:r>
          </a:p>
          <a:p>
            <a:r>
              <a:rPr lang="en-US" dirty="0"/>
              <a:t>Take up only as much width as necessary.</a:t>
            </a:r>
          </a:p>
          <a:p>
            <a:r>
              <a:rPr lang="en-US" dirty="0"/>
              <a:t>Example: &lt;span&gt;, &lt;a&gt;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6B3F-C1D4-B364-C708-9C66988C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&lt;div&gt;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21B4-27CE-7135-1F76-29B40E3A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Logical grouping of </a:t>
            </a:r>
            <a:r>
              <a:rPr lang="en-US"/>
              <a:t>content for styling or layout purpose.</a:t>
            </a:r>
            <a:endParaRPr lang="en-US" dirty="0"/>
          </a:p>
          <a:p>
            <a:r>
              <a:rPr lang="en-US" dirty="0"/>
              <a:t>Example: &lt;div class= 'container'&gt;….&lt;/div&gt;</a:t>
            </a:r>
          </a:p>
        </p:txBody>
      </p:sp>
    </p:spTree>
    <p:extLst>
      <p:ext uri="{BB962C8B-B14F-4D97-AF65-F5344CB8AC3E}">
        <p14:creationId xmlns:p14="http://schemas.microsoft.com/office/powerpoint/2010/main" val="34936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12CA-9013-440A-4164-FBABC83C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with &lt;span&gt;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2DA0-877C-EC15-7746-81849522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Applying styling to specific portion of text.</a:t>
            </a:r>
            <a:endParaRPr lang="en-US" dirty="0"/>
          </a:p>
          <a:p>
            <a:r>
              <a:rPr lang="en-US" dirty="0"/>
              <a:t>Example: &lt;p&gt;This is &lt;span style="color: green;"&gt;Green &lt;/span&gt;Text.&lt;/p&gt;</a:t>
            </a:r>
          </a:p>
        </p:txBody>
      </p:sp>
    </p:spTree>
    <p:extLst>
      <p:ext uri="{BB962C8B-B14F-4D97-AF65-F5344CB8AC3E}">
        <p14:creationId xmlns:p14="http://schemas.microsoft.com/office/powerpoint/2010/main" val="17871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725F-FAA0-F424-2BEF-98EA92CB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2CA2EE8-6676-F7E4-4FB6-B5B6E665D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679" y="183367"/>
            <a:ext cx="7710723" cy="6483446"/>
          </a:xfrm>
        </p:spPr>
      </p:pic>
    </p:spTree>
    <p:extLst>
      <p:ext uri="{BB962C8B-B14F-4D97-AF65-F5344CB8AC3E}">
        <p14:creationId xmlns:p14="http://schemas.microsoft.com/office/powerpoint/2010/main" val="834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26DA-EF5B-3A91-394B-4CDF56B8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AF5D49-DF64-706F-F1C8-E6D603405D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73750" y="230188"/>
            <a:ext cx="6315075" cy="6389687"/>
          </a:xfrm>
        </p:spPr>
      </p:pic>
    </p:spTree>
    <p:extLst>
      <p:ext uri="{BB962C8B-B14F-4D97-AF65-F5344CB8AC3E}">
        <p14:creationId xmlns:p14="http://schemas.microsoft.com/office/powerpoint/2010/main" val="19581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1275-5386-7ADB-0ECB-A4D31A03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06" y="2490885"/>
            <a:ext cx="9143998" cy="1020762"/>
          </a:xfrm>
        </p:spPr>
        <p:txBody>
          <a:bodyPr/>
          <a:lstStyle/>
          <a:p>
            <a:r>
              <a:rPr lang="en-US" dirty="0"/>
              <a:t>Any Question??</a:t>
            </a:r>
          </a:p>
        </p:txBody>
      </p:sp>
    </p:spTree>
    <p:extLst>
      <p:ext uri="{BB962C8B-B14F-4D97-AF65-F5344CB8AC3E}">
        <p14:creationId xmlns:p14="http://schemas.microsoft.com/office/powerpoint/2010/main" val="39803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D26CD2E31F5408187BDB10934D780" ma:contentTypeVersion="12" ma:contentTypeDescription="Create a new document." ma:contentTypeScope="" ma:versionID="71615804d2f0d7c21725ee149b43364d">
  <xsd:schema xmlns:xsd="http://www.w3.org/2001/XMLSchema" xmlns:xs="http://www.w3.org/2001/XMLSchema" xmlns:p="http://schemas.microsoft.com/office/2006/metadata/properties" xmlns:ns2="4b282512-d9cb-41b0-a6ab-98b9fe34a439" xmlns:ns3="953cd9f6-21d9-4e8d-beca-118954bac555" targetNamespace="http://schemas.microsoft.com/office/2006/metadata/properties" ma:root="true" ma:fieldsID="e06aefbb92560d186305e3ecde7b1579" ns2:_="" ns3:_="">
    <xsd:import namespace="4b282512-d9cb-41b0-a6ab-98b9fe34a439"/>
    <xsd:import namespace="953cd9f6-21d9-4e8d-beca-118954bac5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2512-d9cb-41b0-a6ab-98b9fe34a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dabfa8-cdcb-4c62-b6d9-569976ca1710}" ma:internalName="TaxCatchAll" ma:showField="CatchAllData" ma:web="4b282512-d9cb-41b0-a6ab-98b9fe34a4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d9f6-21d9-4e8d-beca-118954ba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f40189a-9eee-4c36-936d-aa3ebaed7a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d9f6-21d9-4e8d-beca-118954bac555">
      <Terms xmlns="http://schemas.microsoft.com/office/infopath/2007/PartnerControls"/>
    </lcf76f155ced4ddcb4097134ff3c332f>
    <TaxCatchAll xmlns="4b282512-d9cb-41b0-a6ab-98b9fe34a43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2F94B9-94D4-4B37-9256-A9D4852EA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2512-d9cb-41b0-a6ab-98b9fe34a439"/>
    <ds:schemaRef ds:uri="953cd9f6-21d9-4e8d-beca-118954bac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953cd9f6-21d9-4e8d-beca-118954bac555"/>
    <ds:schemaRef ds:uri="4b282512-d9cb-41b0-a6ab-98b9fe34a439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184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Custom</vt:lpstr>
      <vt:lpstr>Week 02 Intermediate HTML</vt:lpstr>
      <vt:lpstr>Intermediate HTML Tags</vt:lpstr>
      <vt:lpstr>Block level elements</vt:lpstr>
      <vt:lpstr>Inline Elements</vt:lpstr>
      <vt:lpstr>Grouping with &lt;div&gt;</vt:lpstr>
      <vt:lpstr>Styling with &lt;span&gt;</vt:lpstr>
      <vt:lpstr>Example</vt:lpstr>
      <vt:lpstr>Output</vt:lpstr>
      <vt:lpstr>Any Question??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Mehakpreet Kaur8967</cp:lastModifiedBy>
  <cp:revision>95</cp:revision>
  <dcterms:created xsi:type="dcterms:W3CDTF">2024-01-19T14:08:18Z</dcterms:created>
  <dcterms:modified xsi:type="dcterms:W3CDTF">2024-04-26T12:42:27Z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0x010100355D26CD2E31F5408187BDB10934D780</vt:lpwstr>
  </property>
  <property fmtid="{D5CDD505-2E9C-101B-9397-08002B2CF9AE}" pid="3" name="MediaServiceImageTags">
    <vt:lpwstr/>
  </property>
</Properties>
</file>