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6"/>
  </p:normalViewPr>
  <p:slideViewPr>
    <p:cSldViewPr snapToGrid="0">
      <p:cViewPr varScale="1">
        <p:scale>
          <a:sx n="106" d="100"/>
          <a:sy n="106" d="100"/>
        </p:scale>
        <p:origin x="360" y="1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FEC0F-6094-D34B-8BE4-E43EC95C3E30}" type="doc">
      <dgm:prSet loTypeId="urn:microsoft.com/office/officeart/2005/8/layout/bList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4600B0-1D86-1743-86A8-6CEC385A11FB}">
      <dgm:prSet custT="1"/>
      <dgm:spPr/>
      <dgm:t>
        <a:bodyPr/>
        <a:lstStyle/>
        <a:p>
          <a:r>
            <a:rPr lang="en-CA" sz="1100" b="1" dirty="0"/>
            <a:t>Root Cause</a:t>
          </a:r>
          <a:endParaRPr lang="en-CA" sz="1100" dirty="0"/>
        </a:p>
      </dgm:t>
    </dgm:pt>
    <dgm:pt modelId="{3F977D95-37FB-A94F-AD75-6EEB123BE63F}" type="parTrans" cxnId="{96D0B776-6CD1-BE48-9F66-C60C0DD5EF47}">
      <dgm:prSet/>
      <dgm:spPr/>
      <dgm:t>
        <a:bodyPr/>
        <a:lstStyle/>
        <a:p>
          <a:endParaRPr lang="en-US"/>
        </a:p>
      </dgm:t>
    </dgm:pt>
    <dgm:pt modelId="{B1818A9A-372E-A449-9D34-42004C29ECB0}" type="sibTrans" cxnId="{96D0B776-6CD1-BE48-9F66-C60C0DD5EF47}">
      <dgm:prSet/>
      <dgm:spPr/>
      <dgm:t>
        <a:bodyPr/>
        <a:lstStyle/>
        <a:p>
          <a:endParaRPr lang="en-US"/>
        </a:p>
      </dgm:t>
    </dgm:pt>
    <dgm:pt modelId="{317BD8DC-573E-F342-8A1B-75AB92F116B0}">
      <dgm:prSet/>
      <dgm:spPr/>
      <dgm:t>
        <a:bodyPr/>
        <a:lstStyle/>
        <a:p>
          <a:r>
            <a:rPr lang="en-CA" dirty="0"/>
            <a:t>Barrier To Entry</a:t>
          </a:r>
        </a:p>
      </dgm:t>
    </dgm:pt>
    <dgm:pt modelId="{30F66CCC-DA07-7942-A7AC-C197308C7F56}" type="parTrans" cxnId="{6476521D-F6FD-3D49-9CCA-1E0F0A34388D}">
      <dgm:prSet/>
      <dgm:spPr/>
      <dgm:t>
        <a:bodyPr/>
        <a:lstStyle/>
        <a:p>
          <a:endParaRPr lang="en-US"/>
        </a:p>
      </dgm:t>
    </dgm:pt>
    <dgm:pt modelId="{039C1F69-AB82-F34B-A904-554A44E8689A}" type="sibTrans" cxnId="{6476521D-F6FD-3D49-9CCA-1E0F0A34388D}">
      <dgm:prSet/>
      <dgm:spPr/>
      <dgm:t>
        <a:bodyPr/>
        <a:lstStyle/>
        <a:p>
          <a:endParaRPr lang="en-US"/>
        </a:p>
      </dgm:t>
    </dgm:pt>
    <dgm:pt modelId="{A2712AA9-E0CB-2A43-8F81-0A77B6AE1C45}">
      <dgm:prSet/>
      <dgm:spPr/>
      <dgm:t>
        <a:bodyPr/>
        <a:lstStyle/>
        <a:p>
          <a:r>
            <a:rPr lang="en-CA" dirty="0"/>
            <a:t>Price-based Competition On Marketplaces</a:t>
          </a:r>
        </a:p>
      </dgm:t>
    </dgm:pt>
    <dgm:pt modelId="{E1F0F099-490F-8A4B-A21D-48647454D1C9}" type="parTrans" cxnId="{99B71340-BEB3-044B-B716-5B82AEA9B962}">
      <dgm:prSet/>
      <dgm:spPr/>
      <dgm:t>
        <a:bodyPr/>
        <a:lstStyle/>
        <a:p>
          <a:endParaRPr lang="en-US"/>
        </a:p>
      </dgm:t>
    </dgm:pt>
    <dgm:pt modelId="{95EA67D3-81BA-504D-9FF9-63307C29397A}" type="sibTrans" cxnId="{99B71340-BEB3-044B-B716-5B82AEA9B962}">
      <dgm:prSet/>
      <dgm:spPr/>
      <dgm:t>
        <a:bodyPr/>
        <a:lstStyle/>
        <a:p>
          <a:endParaRPr lang="en-US"/>
        </a:p>
      </dgm:t>
    </dgm:pt>
    <dgm:pt modelId="{966EDB73-1BBD-414E-A653-098B9344C390}">
      <dgm:prSet/>
      <dgm:spPr/>
      <dgm:t>
        <a:bodyPr/>
        <a:lstStyle/>
        <a:p>
          <a:r>
            <a:rPr lang="en-CA" dirty="0"/>
            <a:t>Uncompetitive Wages As Employee</a:t>
          </a:r>
        </a:p>
      </dgm:t>
    </dgm:pt>
    <dgm:pt modelId="{A7A7B61D-817B-E548-94D6-242645BDDD61}" type="parTrans" cxnId="{A71529DC-B582-C24A-BE4F-20AC16115BB2}">
      <dgm:prSet/>
      <dgm:spPr/>
      <dgm:t>
        <a:bodyPr/>
        <a:lstStyle/>
        <a:p>
          <a:endParaRPr lang="en-US"/>
        </a:p>
      </dgm:t>
    </dgm:pt>
    <dgm:pt modelId="{ABD9C56D-66BE-714F-834A-477A9331F54F}" type="sibTrans" cxnId="{A71529DC-B582-C24A-BE4F-20AC16115BB2}">
      <dgm:prSet/>
      <dgm:spPr/>
      <dgm:t>
        <a:bodyPr/>
        <a:lstStyle/>
        <a:p>
          <a:endParaRPr lang="en-US"/>
        </a:p>
      </dgm:t>
    </dgm:pt>
    <dgm:pt modelId="{87441C7B-3EBE-8F42-BC4B-72D47022A84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Lack Of Employment Opportunities</a:t>
          </a:r>
        </a:p>
      </dgm:t>
    </dgm:pt>
    <dgm:pt modelId="{731BB021-CE04-C14F-8A8B-F10E26447D9E}" type="parTrans" cxnId="{96DFDC6E-0845-E642-8D89-9C7B1CA3AA42}">
      <dgm:prSet/>
      <dgm:spPr/>
      <dgm:t>
        <a:bodyPr/>
        <a:lstStyle/>
        <a:p>
          <a:endParaRPr lang="en-US"/>
        </a:p>
      </dgm:t>
    </dgm:pt>
    <dgm:pt modelId="{AF4EDE88-3AA1-6349-B3D9-92809F1793C9}" type="sibTrans" cxnId="{96DFDC6E-0845-E642-8D89-9C7B1CA3AA42}">
      <dgm:prSet/>
      <dgm:spPr/>
      <dgm:t>
        <a:bodyPr/>
        <a:lstStyle/>
        <a:p>
          <a:endParaRPr lang="en-US"/>
        </a:p>
      </dgm:t>
    </dgm:pt>
    <dgm:pt modelId="{9A077BA7-BBF8-4E4A-9D1B-C7AAFB11F1F9}">
      <dgm:prSet custT="1"/>
      <dgm:spPr/>
      <dgm:t>
        <a:bodyPr/>
        <a:lstStyle/>
        <a:p>
          <a:r>
            <a:rPr lang="en-CA" sz="1100" b="1" dirty="0"/>
            <a:t>Status Quo</a:t>
          </a:r>
          <a:endParaRPr lang="en-CA" sz="1100" dirty="0"/>
        </a:p>
      </dgm:t>
    </dgm:pt>
    <dgm:pt modelId="{51F7A2D3-5A1D-8246-9165-0AE13F0D7C8E}" type="parTrans" cxnId="{EA54DA8C-CEDA-8546-A4BE-2D407B605CA9}">
      <dgm:prSet/>
      <dgm:spPr/>
      <dgm:t>
        <a:bodyPr/>
        <a:lstStyle/>
        <a:p>
          <a:endParaRPr lang="en-US"/>
        </a:p>
      </dgm:t>
    </dgm:pt>
    <dgm:pt modelId="{2D1B94C9-5240-704C-AE01-4060C850B654}" type="sibTrans" cxnId="{EA54DA8C-CEDA-8546-A4BE-2D407B605CA9}">
      <dgm:prSet/>
      <dgm:spPr/>
      <dgm:t>
        <a:bodyPr/>
        <a:lstStyle/>
        <a:p>
          <a:endParaRPr lang="en-US"/>
        </a:p>
      </dgm:t>
    </dgm:pt>
    <dgm:pt modelId="{BB420BDC-E3B4-F74D-A756-4DCCF3D546E1}">
      <dgm:prSet/>
      <dgm:spPr/>
      <dgm:t>
        <a:bodyPr/>
        <a:lstStyle/>
        <a:p>
          <a:r>
            <a:rPr lang="en-CA" dirty="0"/>
            <a:t>Lethargic Cleaning Agencies With High Overheads</a:t>
          </a:r>
        </a:p>
      </dgm:t>
    </dgm:pt>
    <dgm:pt modelId="{FC6A45A9-E590-F24E-8170-60F6117F0034}" type="parTrans" cxnId="{F58C2B88-408E-BB4C-BE5E-872BDEEF4743}">
      <dgm:prSet/>
      <dgm:spPr/>
      <dgm:t>
        <a:bodyPr/>
        <a:lstStyle/>
        <a:p>
          <a:endParaRPr lang="en-US"/>
        </a:p>
      </dgm:t>
    </dgm:pt>
    <dgm:pt modelId="{FE8AE90E-1525-BA44-84EF-B997E34301A4}" type="sibTrans" cxnId="{F58C2B88-408E-BB4C-BE5E-872BDEEF4743}">
      <dgm:prSet/>
      <dgm:spPr/>
      <dgm:t>
        <a:bodyPr/>
        <a:lstStyle/>
        <a:p>
          <a:endParaRPr lang="en-US"/>
        </a:p>
      </dgm:t>
    </dgm:pt>
    <dgm:pt modelId="{200E381E-83D6-6E43-A8B3-B8773B4B99B8}">
      <dgm:prSet/>
      <dgm:spPr/>
      <dgm:t>
        <a:bodyPr/>
        <a:lstStyle/>
        <a:p>
          <a:r>
            <a:rPr lang="en-CA" dirty="0"/>
            <a:t>Gig-workers On Marketplaces Providing Low Quality Service</a:t>
          </a:r>
        </a:p>
      </dgm:t>
    </dgm:pt>
    <dgm:pt modelId="{3DC5525B-59E8-714B-91B0-F58B7C5DC2C7}" type="parTrans" cxnId="{0C569C94-AF1C-4341-8112-B6B6A455A4A7}">
      <dgm:prSet/>
      <dgm:spPr/>
      <dgm:t>
        <a:bodyPr/>
        <a:lstStyle/>
        <a:p>
          <a:endParaRPr lang="en-US"/>
        </a:p>
      </dgm:t>
    </dgm:pt>
    <dgm:pt modelId="{F6E39B0A-32D5-284C-9DC1-11E8A3019BD0}" type="sibTrans" cxnId="{0C569C94-AF1C-4341-8112-B6B6A455A4A7}">
      <dgm:prSet/>
      <dgm:spPr/>
      <dgm:t>
        <a:bodyPr/>
        <a:lstStyle/>
        <a:p>
          <a:endParaRPr lang="en-US"/>
        </a:p>
      </dgm:t>
    </dgm:pt>
    <dgm:pt modelId="{0F8EC7B1-87CA-8443-932A-FF54DAAB80BF}">
      <dgm:prSet custT="1"/>
      <dgm:spPr/>
      <dgm:t>
        <a:bodyPr/>
        <a:lstStyle/>
        <a:p>
          <a:r>
            <a:rPr lang="en-CA" sz="1100" b="1" dirty="0"/>
            <a:t>Impact</a:t>
          </a:r>
          <a:endParaRPr lang="en-CA" sz="1100" dirty="0"/>
        </a:p>
      </dgm:t>
    </dgm:pt>
    <dgm:pt modelId="{F4B23DF8-35AC-5C4A-AEC0-3790CE2D7536}" type="parTrans" cxnId="{2F814F11-FB2D-6242-A36F-DCC964416F76}">
      <dgm:prSet/>
      <dgm:spPr/>
      <dgm:t>
        <a:bodyPr/>
        <a:lstStyle/>
        <a:p>
          <a:endParaRPr lang="en-US"/>
        </a:p>
      </dgm:t>
    </dgm:pt>
    <dgm:pt modelId="{3EF144F4-B2E3-CA45-A110-06BD33ADE471}" type="sibTrans" cxnId="{2F814F11-FB2D-6242-A36F-DCC964416F76}">
      <dgm:prSet/>
      <dgm:spPr/>
      <dgm:t>
        <a:bodyPr/>
        <a:lstStyle/>
        <a:p>
          <a:endParaRPr lang="en-US"/>
        </a:p>
      </dgm:t>
    </dgm:pt>
    <dgm:pt modelId="{6B4261C2-70C0-3841-AF5F-E57C4DCEB690}">
      <dgm:prSet/>
      <dgm:spPr/>
      <dgm:t>
        <a:bodyPr/>
        <a:lstStyle/>
        <a:p>
          <a:r>
            <a:rPr lang="en-CA" dirty="0"/>
            <a:t>Affects average family household in North America</a:t>
          </a:r>
        </a:p>
      </dgm:t>
    </dgm:pt>
    <dgm:pt modelId="{76D891B6-C777-994A-8484-5A2378085CB6}" type="parTrans" cxnId="{50204F1C-964E-684D-BC76-2A9AF051C398}">
      <dgm:prSet/>
      <dgm:spPr/>
      <dgm:t>
        <a:bodyPr/>
        <a:lstStyle/>
        <a:p>
          <a:endParaRPr lang="en-US"/>
        </a:p>
      </dgm:t>
    </dgm:pt>
    <dgm:pt modelId="{3873641C-12D6-F34B-BDCF-0123FDE27162}" type="sibTrans" cxnId="{50204F1C-964E-684D-BC76-2A9AF051C398}">
      <dgm:prSet/>
      <dgm:spPr/>
      <dgm:t>
        <a:bodyPr/>
        <a:lstStyle/>
        <a:p>
          <a:endParaRPr lang="en-US"/>
        </a:p>
      </dgm:t>
    </dgm:pt>
    <dgm:pt modelId="{47CEBA45-1AD4-F847-84EB-66DBAF71FEE0}">
      <dgm:prSet/>
      <dgm:spPr/>
      <dgm:t>
        <a:bodyPr/>
        <a:lstStyle/>
        <a:p>
          <a:endParaRPr lang="en-CA" dirty="0"/>
        </a:p>
      </dgm:t>
    </dgm:pt>
    <dgm:pt modelId="{7BCA8DF1-A5BA-694B-A42B-25E5E4FD3895}" type="parTrans" cxnId="{60C34A7F-4AF9-E64A-89A0-7542FCA63194}">
      <dgm:prSet/>
      <dgm:spPr/>
      <dgm:t>
        <a:bodyPr/>
        <a:lstStyle/>
        <a:p>
          <a:endParaRPr lang="en-US"/>
        </a:p>
      </dgm:t>
    </dgm:pt>
    <dgm:pt modelId="{37AF1F4A-F030-1345-8276-6EF5721FBF20}" type="sibTrans" cxnId="{60C34A7F-4AF9-E64A-89A0-7542FCA63194}">
      <dgm:prSet/>
      <dgm:spPr/>
      <dgm:t>
        <a:bodyPr/>
        <a:lstStyle/>
        <a:p>
          <a:endParaRPr lang="en-US"/>
        </a:p>
      </dgm:t>
    </dgm:pt>
    <dgm:pt modelId="{3B841ADC-6785-D743-AC7B-59DA29ED5413}">
      <dgm:prSet custT="1"/>
      <dgm:spPr/>
      <dgm:t>
        <a:bodyPr/>
        <a:lstStyle/>
        <a:p>
          <a:r>
            <a:rPr lang="en-CA" sz="1100" b="1" dirty="0"/>
            <a:t>Consequences Of Not Solving</a:t>
          </a:r>
          <a:endParaRPr lang="en-CA" sz="1100" dirty="0"/>
        </a:p>
      </dgm:t>
    </dgm:pt>
    <dgm:pt modelId="{595E9E1D-3998-4241-AC32-9063647529D9}" type="sibTrans" cxnId="{5729E74A-EA07-F14D-807C-8B45D3FC33D8}">
      <dgm:prSet/>
      <dgm:spPr/>
      <dgm:t>
        <a:bodyPr/>
        <a:lstStyle/>
        <a:p>
          <a:endParaRPr lang="en-US"/>
        </a:p>
      </dgm:t>
    </dgm:pt>
    <dgm:pt modelId="{7794477F-091B-8744-A737-EBDF8EBCF2DF}" type="parTrans" cxnId="{5729E74A-EA07-F14D-807C-8B45D3FC33D8}">
      <dgm:prSet/>
      <dgm:spPr/>
      <dgm:t>
        <a:bodyPr/>
        <a:lstStyle/>
        <a:p>
          <a:endParaRPr lang="en-US"/>
        </a:p>
      </dgm:t>
    </dgm:pt>
    <dgm:pt modelId="{46066B83-07B9-9746-AC8A-CC93B394F39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Lack Of Better And Affordable Cleaning Options</a:t>
          </a:r>
        </a:p>
      </dgm:t>
    </dgm:pt>
    <dgm:pt modelId="{FFFF4A5B-BD58-FD46-8484-3B4F9CF11A08}" type="parTrans" cxnId="{879C5E8C-3D5C-6E40-904B-451FE85D253C}">
      <dgm:prSet/>
      <dgm:spPr/>
      <dgm:t>
        <a:bodyPr/>
        <a:lstStyle/>
        <a:p>
          <a:endParaRPr lang="en-US"/>
        </a:p>
      </dgm:t>
    </dgm:pt>
    <dgm:pt modelId="{2823F5D3-B092-D841-9F4D-BB31045E6B3E}" type="sibTrans" cxnId="{879C5E8C-3D5C-6E40-904B-451FE85D253C}">
      <dgm:prSet/>
      <dgm:spPr/>
      <dgm:t>
        <a:bodyPr/>
        <a:lstStyle/>
        <a:p>
          <a:endParaRPr lang="en-US"/>
        </a:p>
      </dgm:t>
    </dgm:pt>
    <dgm:pt modelId="{FFB974F3-94AE-7E4D-8741-9F84ED817F71}" type="pres">
      <dgm:prSet presAssocID="{568FEC0F-6094-D34B-8BE4-E43EC95C3E30}" presName="diagram" presStyleCnt="0">
        <dgm:presLayoutVars>
          <dgm:dir/>
          <dgm:animLvl val="lvl"/>
          <dgm:resizeHandles val="exact"/>
        </dgm:presLayoutVars>
      </dgm:prSet>
      <dgm:spPr/>
    </dgm:pt>
    <dgm:pt modelId="{8E4B53BA-A64C-184E-B300-886D7BD9D927}" type="pres">
      <dgm:prSet presAssocID="{404600B0-1D86-1743-86A8-6CEC385A11FB}" presName="compNode" presStyleCnt="0"/>
      <dgm:spPr/>
    </dgm:pt>
    <dgm:pt modelId="{66418074-876A-7E4F-8AA5-80D6A229BF25}" type="pres">
      <dgm:prSet presAssocID="{404600B0-1D86-1743-86A8-6CEC385A11FB}" presName="childRect" presStyleLbl="bgAcc1" presStyleIdx="0" presStyleCnt="4">
        <dgm:presLayoutVars>
          <dgm:bulletEnabled val="1"/>
        </dgm:presLayoutVars>
      </dgm:prSet>
      <dgm:spPr/>
    </dgm:pt>
    <dgm:pt modelId="{EB72B3CA-3B39-B74C-BD4A-7351A6BC9E2D}" type="pres">
      <dgm:prSet presAssocID="{404600B0-1D86-1743-86A8-6CEC385A11F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ED9DF59-4894-DD46-9D6E-5F66608542A0}" type="pres">
      <dgm:prSet presAssocID="{404600B0-1D86-1743-86A8-6CEC385A11FB}" presName="parentRect" presStyleLbl="alignNode1" presStyleIdx="0" presStyleCnt="4"/>
      <dgm:spPr/>
    </dgm:pt>
    <dgm:pt modelId="{62324A01-A937-104C-9D82-C6F32C34A4F0}" type="pres">
      <dgm:prSet presAssocID="{404600B0-1D86-1743-86A8-6CEC385A11FB}" presName="adorn" presStyleLbl="fgAccFollow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42B9C49-AC90-D14B-834D-14D323AE4409}" type="pres">
      <dgm:prSet presAssocID="{B1818A9A-372E-A449-9D34-42004C29ECB0}" presName="sibTrans" presStyleLbl="sibTrans2D1" presStyleIdx="0" presStyleCnt="0"/>
      <dgm:spPr/>
    </dgm:pt>
    <dgm:pt modelId="{23F777B8-076E-2744-8D0B-890DB34D5BB4}" type="pres">
      <dgm:prSet presAssocID="{3B841ADC-6785-D743-AC7B-59DA29ED5413}" presName="compNode" presStyleCnt="0"/>
      <dgm:spPr/>
    </dgm:pt>
    <dgm:pt modelId="{E8444478-3BA6-6544-83E8-969D18870E0E}" type="pres">
      <dgm:prSet presAssocID="{3B841ADC-6785-D743-AC7B-59DA29ED5413}" presName="childRect" presStyleLbl="bgAcc1" presStyleIdx="1" presStyleCnt="4">
        <dgm:presLayoutVars>
          <dgm:bulletEnabled val="1"/>
        </dgm:presLayoutVars>
      </dgm:prSet>
      <dgm:spPr/>
    </dgm:pt>
    <dgm:pt modelId="{94E2ACC9-E758-CA43-B3D5-B2A46AD76BB3}" type="pres">
      <dgm:prSet presAssocID="{3B841ADC-6785-D743-AC7B-59DA29ED541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A5E9ABC-A9C5-FB44-ADB6-92F9D465A2FB}" type="pres">
      <dgm:prSet presAssocID="{3B841ADC-6785-D743-AC7B-59DA29ED5413}" presName="parentRect" presStyleLbl="alignNode1" presStyleIdx="1" presStyleCnt="4"/>
      <dgm:spPr/>
    </dgm:pt>
    <dgm:pt modelId="{8B143224-F5E6-5148-BA9C-30FC5FC7EB77}" type="pres">
      <dgm:prSet presAssocID="{3B841ADC-6785-D743-AC7B-59DA29ED5413}" presName="adorn" presStyleLbl="fgAccFollowNode1" presStyleIdx="1" presStyleCnt="4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6A07880D-64AB-944C-BA05-65854D6B9E69}" type="pres">
      <dgm:prSet presAssocID="{595E9E1D-3998-4241-AC32-9063647529D9}" presName="sibTrans" presStyleLbl="sibTrans2D1" presStyleIdx="0" presStyleCnt="0"/>
      <dgm:spPr/>
    </dgm:pt>
    <dgm:pt modelId="{488DE9C9-4A7B-AA45-A20A-3E5C9D156447}" type="pres">
      <dgm:prSet presAssocID="{9A077BA7-BBF8-4E4A-9D1B-C7AAFB11F1F9}" presName="compNode" presStyleCnt="0"/>
      <dgm:spPr/>
    </dgm:pt>
    <dgm:pt modelId="{A7344E0B-AB72-9E40-8F78-337D2B55BFF5}" type="pres">
      <dgm:prSet presAssocID="{9A077BA7-BBF8-4E4A-9D1B-C7AAFB11F1F9}" presName="childRect" presStyleLbl="bgAcc1" presStyleIdx="2" presStyleCnt="4">
        <dgm:presLayoutVars>
          <dgm:bulletEnabled val="1"/>
        </dgm:presLayoutVars>
      </dgm:prSet>
      <dgm:spPr/>
    </dgm:pt>
    <dgm:pt modelId="{A5A229A1-7879-104C-8E61-B1756100616C}" type="pres">
      <dgm:prSet presAssocID="{9A077BA7-BBF8-4E4A-9D1B-C7AAFB11F1F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DB227D8-BB08-4146-B40E-DCB2A61756D0}" type="pres">
      <dgm:prSet presAssocID="{9A077BA7-BBF8-4E4A-9D1B-C7AAFB11F1F9}" presName="parentRect" presStyleLbl="alignNode1" presStyleIdx="2" presStyleCnt="4"/>
      <dgm:spPr/>
    </dgm:pt>
    <dgm:pt modelId="{2808F04F-79B7-6F49-A949-F5DB0C855B0E}" type="pres">
      <dgm:prSet presAssocID="{9A077BA7-BBF8-4E4A-9D1B-C7AAFB11F1F9}" presName="adorn" presStyleLbl="fgAccFollowNod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B39B8A7F-C12A-4C4B-A1B7-05E21F6F5545}" type="pres">
      <dgm:prSet presAssocID="{2D1B94C9-5240-704C-AE01-4060C850B654}" presName="sibTrans" presStyleLbl="sibTrans2D1" presStyleIdx="0" presStyleCnt="0"/>
      <dgm:spPr/>
    </dgm:pt>
    <dgm:pt modelId="{837CFD5E-1C96-0C42-B3FF-3CCEC8F3284F}" type="pres">
      <dgm:prSet presAssocID="{0F8EC7B1-87CA-8443-932A-FF54DAAB80BF}" presName="compNode" presStyleCnt="0"/>
      <dgm:spPr/>
    </dgm:pt>
    <dgm:pt modelId="{7732BBDC-93E9-884B-8E85-9B74AD3ED3FE}" type="pres">
      <dgm:prSet presAssocID="{0F8EC7B1-87CA-8443-932A-FF54DAAB80BF}" presName="childRect" presStyleLbl="bgAcc1" presStyleIdx="3" presStyleCnt="4">
        <dgm:presLayoutVars>
          <dgm:bulletEnabled val="1"/>
        </dgm:presLayoutVars>
      </dgm:prSet>
      <dgm:spPr/>
    </dgm:pt>
    <dgm:pt modelId="{F792FF6E-D797-F541-89C5-B88D640EA689}" type="pres">
      <dgm:prSet presAssocID="{0F8EC7B1-87CA-8443-932A-FF54DAAB80B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6C9551E-8698-CB4A-B6E4-FAA8402DB3EB}" type="pres">
      <dgm:prSet presAssocID="{0F8EC7B1-87CA-8443-932A-FF54DAAB80BF}" presName="parentRect" presStyleLbl="alignNode1" presStyleIdx="3" presStyleCnt="4"/>
      <dgm:spPr/>
    </dgm:pt>
    <dgm:pt modelId="{FD585C2B-3B7E-2642-AD5C-F9BCC5A53796}" type="pres">
      <dgm:prSet presAssocID="{0F8EC7B1-87CA-8443-932A-FF54DAAB80BF}" presName="adorn" presStyleLbl="fgAccFollowNode1" presStyleIdx="3" presStyleCnt="4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</dgm:ptLst>
  <dgm:cxnLst>
    <dgm:cxn modelId="{C9033F03-2D98-7B47-921D-4F4C7D58AB5E}" type="presOf" srcId="{B1818A9A-372E-A449-9D34-42004C29ECB0}" destId="{F42B9C49-AC90-D14B-834D-14D323AE4409}" srcOrd="0" destOrd="0" presId="urn:microsoft.com/office/officeart/2005/8/layout/bList2"/>
    <dgm:cxn modelId="{0EF29307-05A7-D248-ADDD-CE58D461C2A4}" type="presOf" srcId="{404600B0-1D86-1743-86A8-6CEC385A11FB}" destId="{FED9DF59-4894-DD46-9D6E-5F66608542A0}" srcOrd="1" destOrd="0" presId="urn:microsoft.com/office/officeart/2005/8/layout/bList2"/>
    <dgm:cxn modelId="{E798EE09-F278-AF4C-8F09-633213619F4D}" type="presOf" srcId="{200E381E-83D6-6E43-A8B3-B8773B4B99B8}" destId="{A7344E0B-AB72-9E40-8F78-337D2B55BFF5}" srcOrd="0" destOrd="1" presId="urn:microsoft.com/office/officeart/2005/8/layout/bList2"/>
    <dgm:cxn modelId="{C1A7BF0D-2D1D-EC43-9771-8C595EE9622A}" type="presOf" srcId="{2D1B94C9-5240-704C-AE01-4060C850B654}" destId="{B39B8A7F-C12A-4C4B-A1B7-05E21F6F5545}" srcOrd="0" destOrd="0" presId="urn:microsoft.com/office/officeart/2005/8/layout/bList2"/>
    <dgm:cxn modelId="{2F814F11-FB2D-6242-A36F-DCC964416F76}" srcId="{568FEC0F-6094-D34B-8BE4-E43EC95C3E30}" destId="{0F8EC7B1-87CA-8443-932A-FF54DAAB80BF}" srcOrd="3" destOrd="0" parTransId="{F4B23DF8-35AC-5C4A-AEC0-3790CE2D7536}" sibTransId="{3EF144F4-B2E3-CA45-A110-06BD33ADE471}"/>
    <dgm:cxn modelId="{74397919-F1F1-804D-8115-DDEF6E64253B}" type="presOf" srcId="{46066B83-07B9-9746-AC8A-CC93B394F393}" destId="{E8444478-3BA6-6544-83E8-969D18870E0E}" srcOrd="0" destOrd="1" presId="urn:microsoft.com/office/officeart/2005/8/layout/bList2"/>
    <dgm:cxn modelId="{50204F1C-964E-684D-BC76-2A9AF051C398}" srcId="{0F8EC7B1-87CA-8443-932A-FF54DAAB80BF}" destId="{6B4261C2-70C0-3841-AF5F-E57C4DCEB690}" srcOrd="0" destOrd="0" parTransId="{76D891B6-C777-994A-8484-5A2378085CB6}" sibTransId="{3873641C-12D6-F34B-BDCF-0123FDE27162}"/>
    <dgm:cxn modelId="{6476521D-F6FD-3D49-9CCA-1E0F0A34388D}" srcId="{47CEBA45-1AD4-F847-84EB-66DBAF71FEE0}" destId="{317BD8DC-573E-F342-8A1B-75AB92F116B0}" srcOrd="0" destOrd="0" parTransId="{30F66CCC-DA07-7942-A7AC-C197308C7F56}" sibTransId="{039C1F69-AB82-F34B-A904-554A44E8689A}"/>
    <dgm:cxn modelId="{B549FA23-C669-4147-9D30-521EC22B4E81}" type="presOf" srcId="{0F8EC7B1-87CA-8443-932A-FF54DAAB80BF}" destId="{86C9551E-8698-CB4A-B6E4-FAA8402DB3EB}" srcOrd="1" destOrd="0" presId="urn:microsoft.com/office/officeart/2005/8/layout/bList2"/>
    <dgm:cxn modelId="{72FC1C24-8FB3-1A45-BEB8-DD15E9B5C44B}" type="presOf" srcId="{87441C7B-3EBE-8F42-BC4B-72D47022A840}" destId="{E8444478-3BA6-6544-83E8-969D18870E0E}" srcOrd="0" destOrd="0" presId="urn:microsoft.com/office/officeart/2005/8/layout/bList2"/>
    <dgm:cxn modelId="{8A087528-4DE0-0840-BF99-F482E3B5C6B6}" type="presOf" srcId="{0F8EC7B1-87CA-8443-932A-FF54DAAB80BF}" destId="{F792FF6E-D797-F541-89C5-B88D640EA689}" srcOrd="0" destOrd="0" presId="urn:microsoft.com/office/officeart/2005/8/layout/bList2"/>
    <dgm:cxn modelId="{B9C44038-688A-2943-B57C-C98C0157195D}" type="presOf" srcId="{404600B0-1D86-1743-86A8-6CEC385A11FB}" destId="{EB72B3CA-3B39-B74C-BD4A-7351A6BC9E2D}" srcOrd="0" destOrd="0" presId="urn:microsoft.com/office/officeart/2005/8/layout/bList2"/>
    <dgm:cxn modelId="{99B71340-BEB3-044B-B716-5B82AEA9B962}" srcId="{47CEBA45-1AD4-F847-84EB-66DBAF71FEE0}" destId="{A2712AA9-E0CB-2A43-8F81-0A77B6AE1C45}" srcOrd="1" destOrd="0" parTransId="{E1F0F099-490F-8A4B-A21D-48647454D1C9}" sibTransId="{95EA67D3-81BA-504D-9FF9-63307C29397A}"/>
    <dgm:cxn modelId="{D562DF45-78B3-9F40-AC88-7788B53CFBF7}" type="presOf" srcId="{595E9E1D-3998-4241-AC32-9063647529D9}" destId="{6A07880D-64AB-944C-BA05-65854D6B9E69}" srcOrd="0" destOrd="0" presId="urn:microsoft.com/office/officeart/2005/8/layout/bList2"/>
    <dgm:cxn modelId="{5729E74A-EA07-F14D-807C-8B45D3FC33D8}" srcId="{568FEC0F-6094-D34B-8BE4-E43EC95C3E30}" destId="{3B841ADC-6785-D743-AC7B-59DA29ED5413}" srcOrd="1" destOrd="0" parTransId="{7794477F-091B-8744-A737-EBDF8EBCF2DF}" sibTransId="{595E9E1D-3998-4241-AC32-9063647529D9}"/>
    <dgm:cxn modelId="{1CEA5057-DE6E-964A-BA31-00F0885C4EF7}" type="presOf" srcId="{47CEBA45-1AD4-F847-84EB-66DBAF71FEE0}" destId="{66418074-876A-7E4F-8AA5-80D6A229BF25}" srcOrd="0" destOrd="0" presId="urn:microsoft.com/office/officeart/2005/8/layout/bList2"/>
    <dgm:cxn modelId="{E80B6A66-41FF-3749-B9C1-8CB1F6A31156}" type="presOf" srcId="{A2712AA9-E0CB-2A43-8F81-0A77B6AE1C45}" destId="{66418074-876A-7E4F-8AA5-80D6A229BF25}" srcOrd="0" destOrd="2" presId="urn:microsoft.com/office/officeart/2005/8/layout/bList2"/>
    <dgm:cxn modelId="{EAC5A568-D177-604F-A06C-90B1CC0B7874}" type="presOf" srcId="{966EDB73-1BBD-414E-A653-098B9344C390}" destId="{66418074-876A-7E4F-8AA5-80D6A229BF25}" srcOrd="0" destOrd="3" presId="urn:microsoft.com/office/officeart/2005/8/layout/bList2"/>
    <dgm:cxn modelId="{96DFDC6E-0845-E642-8D89-9C7B1CA3AA42}" srcId="{3B841ADC-6785-D743-AC7B-59DA29ED5413}" destId="{87441C7B-3EBE-8F42-BC4B-72D47022A840}" srcOrd="0" destOrd="0" parTransId="{731BB021-CE04-C14F-8A8B-F10E26447D9E}" sibTransId="{AF4EDE88-3AA1-6349-B3D9-92809F1793C9}"/>
    <dgm:cxn modelId="{96D0B776-6CD1-BE48-9F66-C60C0DD5EF47}" srcId="{568FEC0F-6094-D34B-8BE4-E43EC95C3E30}" destId="{404600B0-1D86-1743-86A8-6CEC385A11FB}" srcOrd="0" destOrd="0" parTransId="{3F977D95-37FB-A94F-AD75-6EEB123BE63F}" sibTransId="{B1818A9A-372E-A449-9D34-42004C29ECB0}"/>
    <dgm:cxn modelId="{60C34A7F-4AF9-E64A-89A0-7542FCA63194}" srcId="{404600B0-1D86-1743-86A8-6CEC385A11FB}" destId="{47CEBA45-1AD4-F847-84EB-66DBAF71FEE0}" srcOrd="0" destOrd="0" parTransId="{7BCA8DF1-A5BA-694B-A42B-25E5E4FD3895}" sibTransId="{37AF1F4A-F030-1345-8276-6EF5721FBF20}"/>
    <dgm:cxn modelId="{9C4BD084-B6B1-0E4B-B7FB-071E4ED19800}" type="presOf" srcId="{9A077BA7-BBF8-4E4A-9D1B-C7AAFB11F1F9}" destId="{BDB227D8-BB08-4146-B40E-DCB2A61756D0}" srcOrd="1" destOrd="0" presId="urn:microsoft.com/office/officeart/2005/8/layout/bList2"/>
    <dgm:cxn modelId="{F58C2B88-408E-BB4C-BE5E-872BDEEF4743}" srcId="{9A077BA7-BBF8-4E4A-9D1B-C7AAFB11F1F9}" destId="{BB420BDC-E3B4-F74D-A756-4DCCF3D546E1}" srcOrd="0" destOrd="0" parTransId="{FC6A45A9-E590-F24E-8170-60F6117F0034}" sibTransId="{FE8AE90E-1525-BA44-84EF-B997E34301A4}"/>
    <dgm:cxn modelId="{4439A78B-C4E4-044C-A0D8-7E793D2AF2C1}" type="presOf" srcId="{3B841ADC-6785-D743-AC7B-59DA29ED5413}" destId="{94E2ACC9-E758-CA43-B3D5-B2A46AD76BB3}" srcOrd="0" destOrd="0" presId="urn:microsoft.com/office/officeart/2005/8/layout/bList2"/>
    <dgm:cxn modelId="{879C5E8C-3D5C-6E40-904B-451FE85D253C}" srcId="{3B841ADC-6785-D743-AC7B-59DA29ED5413}" destId="{46066B83-07B9-9746-AC8A-CC93B394F393}" srcOrd="1" destOrd="0" parTransId="{FFFF4A5B-BD58-FD46-8484-3B4F9CF11A08}" sibTransId="{2823F5D3-B092-D841-9F4D-BB31045E6B3E}"/>
    <dgm:cxn modelId="{EA54DA8C-CEDA-8546-A4BE-2D407B605CA9}" srcId="{568FEC0F-6094-D34B-8BE4-E43EC95C3E30}" destId="{9A077BA7-BBF8-4E4A-9D1B-C7AAFB11F1F9}" srcOrd="2" destOrd="0" parTransId="{51F7A2D3-5A1D-8246-9165-0AE13F0D7C8E}" sibTransId="{2D1B94C9-5240-704C-AE01-4060C850B654}"/>
    <dgm:cxn modelId="{0C569C94-AF1C-4341-8112-B6B6A455A4A7}" srcId="{9A077BA7-BBF8-4E4A-9D1B-C7AAFB11F1F9}" destId="{200E381E-83D6-6E43-A8B3-B8773B4B99B8}" srcOrd="1" destOrd="0" parTransId="{3DC5525B-59E8-714B-91B0-F58B7C5DC2C7}" sibTransId="{F6E39B0A-32D5-284C-9DC1-11E8A3019BD0}"/>
    <dgm:cxn modelId="{8C94299A-CCE9-F047-A374-1FFB013544F0}" type="presOf" srcId="{568FEC0F-6094-D34B-8BE4-E43EC95C3E30}" destId="{FFB974F3-94AE-7E4D-8741-9F84ED817F71}" srcOrd="0" destOrd="0" presId="urn:microsoft.com/office/officeart/2005/8/layout/bList2"/>
    <dgm:cxn modelId="{83E054AF-3A7C-A44C-A681-D397C0F2A909}" type="presOf" srcId="{BB420BDC-E3B4-F74D-A756-4DCCF3D546E1}" destId="{A7344E0B-AB72-9E40-8F78-337D2B55BFF5}" srcOrd="0" destOrd="0" presId="urn:microsoft.com/office/officeart/2005/8/layout/bList2"/>
    <dgm:cxn modelId="{495B67B5-C7EB-D94E-835C-ADF7BFB73CC5}" type="presOf" srcId="{317BD8DC-573E-F342-8A1B-75AB92F116B0}" destId="{66418074-876A-7E4F-8AA5-80D6A229BF25}" srcOrd="0" destOrd="1" presId="urn:microsoft.com/office/officeart/2005/8/layout/bList2"/>
    <dgm:cxn modelId="{A71529DC-B582-C24A-BE4F-20AC16115BB2}" srcId="{47CEBA45-1AD4-F847-84EB-66DBAF71FEE0}" destId="{966EDB73-1BBD-414E-A653-098B9344C390}" srcOrd="2" destOrd="0" parTransId="{A7A7B61D-817B-E548-94D6-242645BDDD61}" sibTransId="{ABD9C56D-66BE-714F-834A-477A9331F54F}"/>
    <dgm:cxn modelId="{DB528EF9-7438-1F42-A6F2-86808920F740}" type="presOf" srcId="{3B841ADC-6785-D743-AC7B-59DA29ED5413}" destId="{5A5E9ABC-A9C5-FB44-ADB6-92F9D465A2FB}" srcOrd="1" destOrd="0" presId="urn:microsoft.com/office/officeart/2005/8/layout/bList2"/>
    <dgm:cxn modelId="{3BD857FA-EFD6-0348-AF1A-9788627C747D}" type="presOf" srcId="{6B4261C2-70C0-3841-AF5F-E57C4DCEB690}" destId="{7732BBDC-93E9-884B-8E85-9B74AD3ED3FE}" srcOrd="0" destOrd="0" presId="urn:microsoft.com/office/officeart/2005/8/layout/bList2"/>
    <dgm:cxn modelId="{7F6D5AFB-E0DD-A44B-B41A-55EB244BF75D}" type="presOf" srcId="{9A077BA7-BBF8-4E4A-9D1B-C7AAFB11F1F9}" destId="{A5A229A1-7879-104C-8E61-B1756100616C}" srcOrd="0" destOrd="0" presId="urn:microsoft.com/office/officeart/2005/8/layout/bList2"/>
    <dgm:cxn modelId="{637C0FAC-6A76-4F4B-9849-03D2579B5608}" type="presParOf" srcId="{FFB974F3-94AE-7E4D-8741-9F84ED817F71}" destId="{8E4B53BA-A64C-184E-B300-886D7BD9D927}" srcOrd="0" destOrd="0" presId="urn:microsoft.com/office/officeart/2005/8/layout/bList2"/>
    <dgm:cxn modelId="{6187A160-3DC7-504C-9D32-C091C5C89444}" type="presParOf" srcId="{8E4B53BA-A64C-184E-B300-886D7BD9D927}" destId="{66418074-876A-7E4F-8AA5-80D6A229BF25}" srcOrd="0" destOrd="0" presId="urn:microsoft.com/office/officeart/2005/8/layout/bList2"/>
    <dgm:cxn modelId="{3CC72769-9050-4B48-9317-26D962DCD92E}" type="presParOf" srcId="{8E4B53BA-A64C-184E-B300-886D7BD9D927}" destId="{EB72B3CA-3B39-B74C-BD4A-7351A6BC9E2D}" srcOrd="1" destOrd="0" presId="urn:microsoft.com/office/officeart/2005/8/layout/bList2"/>
    <dgm:cxn modelId="{0DB37574-B092-8049-A6F2-F05965EF4238}" type="presParOf" srcId="{8E4B53BA-A64C-184E-B300-886D7BD9D927}" destId="{FED9DF59-4894-DD46-9D6E-5F66608542A0}" srcOrd="2" destOrd="0" presId="urn:microsoft.com/office/officeart/2005/8/layout/bList2"/>
    <dgm:cxn modelId="{346B36D5-01E6-804F-8021-78DBE575B296}" type="presParOf" srcId="{8E4B53BA-A64C-184E-B300-886D7BD9D927}" destId="{62324A01-A937-104C-9D82-C6F32C34A4F0}" srcOrd="3" destOrd="0" presId="urn:microsoft.com/office/officeart/2005/8/layout/bList2"/>
    <dgm:cxn modelId="{5DBF9ACC-CD43-EC4F-98C8-C8EC67F954CD}" type="presParOf" srcId="{FFB974F3-94AE-7E4D-8741-9F84ED817F71}" destId="{F42B9C49-AC90-D14B-834D-14D323AE4409}" srcOrd="1" destOrd="0" presId="urn:microsoft.com/office/officeart/2005/8/layout/bList2"/>
    <dgm:cxn modelId="{D9D88E8F-6744-AE41-AFFE-D75B32667C37}" type="presParOf" srcId="{FFB974F3-94AE-7E4D-8741-9F84ED817F71}" destId="{23F777B8-076E-2744-8D0B-890DB34D5BB4}" srcOrd="2" destOrd="0" presId="urn:microsoft.com/office/officeart/2005/8/layout/bList2"/>
    <dgm:cxn modelId="{EFF37CDA-561D-1146-AAF4-DC052CBBCD48}" type="presParOf" srcId="{23F777B8-076E-2744-8D0B-890DB34D5BB4}" destId="{E8444478-3BA6-6544-83E8-969D18870E0E}" srcOrd="0" destOrd="0" presId="urn:microsoft.com/office/officeart/2005/8/layout/bList2"/>
    <dgm:cxn modelId="{B76D350A-C0F5-9144-86F8-1BEE5F400BE4}" type="presParOf" srcId="{23F777B8-076E-2744-8D0B-890DB34D5BB4}" destId="{94E2ACC9-E758-CA43-B3D5-B2A46AD76BB3}" srcOrd="1" destOrd="0" presId="urn:microsoft.com/office/officeart/2005/8/layout/bList2"/>
    <dgm:cxn modelId="{07E25EC0-68A5-E64A-B0CD-CFAE8481AC6D}" type="presParOf" srcId="{23F777B8-076E-2744-8D0B-890DB34D5BB4}" destId="{5A5E9ABC-A9C5-FB44-ADB6-92F9D465A2FB}" srcOrd="2" destOrd="0" presId="urn:microsoft.com/office/officeart/2005/8/layout/bList2"/>
    <dgm:cxn modelId="{3E49F0C9-9705-CE4B-AAF2-59D91B3BE76F}" type="presParOf" srcId="{23F777B8-076E-2744-8D0B-890DB34D5BB4}" destId="{8B143224-F5E6-5148-BA9C-30FC5FC7EB77}" srcOrd="3" destOrd="0" presId="urn:microsoft.com/office/officeart/2005/8/layout/bList2"/>
    <dgm:cxn modelId="{02B03630-4C40-564D-B5D8-CB469363DBE0}" type="presParOf" srcId="{FFB974F3-94AE-7E4D-8741-9F84ED817F71}" destId="{6A07880D-64AB-944C-BA05-65854D6B9E69}" srcOrd="3" destOrd="0" presId="urn:microsoft.com/office/officeart/2005/8/layout/bList2"/>
    <dgm:cxn modelId="{2D16B3F4-F6A0-FE48-B9B3-BBCAB91B1CF7}" type="presParOf" srcId="{FFB974F3-94AE-7E4D-8741-9F84ED817F71}" destId="{488DE9C9-4A7B-AA45-A20A-3E5C9D156447}" srcOrd="4" destOrd="0" presId="urn:microsoft.com/office/officeart/2005/8/layout/bList2"/>
    <dgm:cxn modelId="{92B0458E-E42B-6042-A5F2-756A335C4B73}" type="presParOf" srcId="{488DE9C9-4A7B-AA45-A20A-3E5C9D156447}" destId="{A7344E0B-AB72-9E40-8F78-337D2B55BFF5}" srcOrd="0" destOrd="0" presId="urn:microsoft.com/office/officeart/2005/8/layout/bList2"/>
    <dgm:cxn modelId="{D80007A3-4C89-6E49-BF0F-84DFF71C198B}" type="presParOf" srcId="{488DE9C9-4A7B-AA45-A20A-3E5C9D156447}" destId="{A5A229A1-7879-104C-8E61-B1756100616C}" srcOrd="1" destOrd="0" presId="urn:microsoft.com/office/officeart/2005/8/layout/bList2"/>
    <dgm:cxn modelId="{0BE1FED5-FF7F-2C4F-B576-101698E46B14}" type="presParOf" srcId="{488DE9C9-4A7B-AA45-A20A-3E5C9D156447}" destId="{BDB227D8-BB08-4146-B40E-DCB2A61756D0}" srcOrd="2" destOrd="0" presId="urn:microsoft.com/office/officeart/2005/8/layout/bList2"/>
    <dgm:cxn modelId="{612D8644-C33D-914B-B6EA-0F6A48574F3F}" type="presParOf" srcId="{488DE9C9-4A7B-AA45-A20A-3E5C9D156447}" destId="{2808F04F-79B7-6F49-A949-F5DB0C855B0E}" srcOrd="3" destOrd="0" presId="urn:microsoft.com/office/officeart/2005/8/layout/bList2"/>
    <dgm:cxn modelId="{4B898BA3-97B4-244B-8040-08210060F929}" type="presParOf" srcId="{FFB974F3-94AE-7E4D-8741-9F84ED817F71}" destId="{B39B8A7F-C12A-4C4B-A1B7-05E21F6F5545}" srcOrd="5" destOrd="0" presId="urn:microsoft.com/office/officeart/2005/8/layout/bList2"/>
    <dgm:cxn modelId="{B1950C88-9E18-804D-9743-21E531B63321}" type="presParOf" srcId="{FFB974F3-94AE-7E4D-8741-9F84ED817F71}" destId="{837CFD5E-1C96-0C42-B3FF-3CCEC8F3284F}" srcOrd="6" destOrd="0" presId="urn:microsoft.com/office/officeart/2005/8/layout/bList2"/>
    <dgm:cxn modelId="{7A3CFB15-D104-A84F-B80A-4258AF449F7C}" type="presParOf" srcId="{837CFD5E-1C96-0C42-B3FF-3CCEC8F3284F}" destId="{7732BBDC-93E9-884B-8E85-9B74AD3ED3FE}" srcOrd="0" destOrd="0" presId="urn:microsoft.com/office/officeart/2005/8/layout/bList2"/>
    <dgm:cxn modelId="{BDF87570-6E8D-BE4E-83AB-8839B430F1F3}" type="presParOf" srcId="{837CFD5E-1C96-0C42-B3FF-3CCEC8F3284F}" destId="{F792FF6E-D797-F541-89C5-B88D640EA689}" srcOrd="1" destOrd="0" presId="urn:microsoft.com/office/officeart/2005/8/layout/bList2"/>
    <dgm:cxn modelId="{A0E32805-26AD-AB4F-9874-64D1F0444799}" type="presParOf" srcId="{837CFD5E-1C96-0C42-B3FF-3CCEC8F3284F}" destId="{86C9551E-8698-CB4A-B6E4-FAA8402DB3EB}" srcOrd="2" destOrd="0" presId="urn:microsoft.com/office/officeart/2005/8/layout/bList2"/>
    <dgm:cxn modelId="{FD17F425-ED43-124C-BF50-FED5FF0092D7}" type="presParOf" srcId="{837CFD5E-1C96-0C42-B3FF-3CCEC8F3284F}" destId="{FD585C2B-3B7E-2642-AD5C-F9BCC5A5379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E6349-92D3-ED43-AF3D-DD0293D0B62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9B73E08-A3B8-4E48-93D9-D8B5C962642F}">
      <dgm:prSet custT="1"/>
      <dgm:spPr/>
      <dgm:t>
        <a:bodyPr/>
        <a:lstStyle/>
        <a:p>
          <a:r>
            <a:rPr lang="en-CA" sz="3200" dirty="0"/>
            <a:t>Cleaner</a:t>
          </a:r>
        </a:p>
      </dgm:t>
    </dgm:pt>
    <dgm:pt modelId="{38D816ED-D85E-6643-B68E-A51370D93983}" type="parTrans" cxnId="{946964E2-CE1F-9742-84DF-C2A7EF0CEB63}">
      <dgm:prSet/>
      <dgm:spPr/>
      <dgm:t>
        <a:bodyPr/>
        <a:lstStyle/>
        <a:p>
          <a:endParaRPr lang="en-US"/>
        </a:p>
      </dgm:t>
    </dgm:pt>
    <dgm:pt modelId="{D41A15D4-D915-5842-86B0-2E5F97F3F4AF}" type="sibTrans" cxnId="{946964E2-CE1F-9742-84DF-C2A7EF0CEB63}">
      <dgm:prSet/>
      <dgm:spPr/>
      <dgm:t>
        <a:bodyPr/>
        <a:lstStyle/>
        <a:p>
          <a:endParaRPr lang="en-US"/>
        </a:p>
      </dgm:t>
    </dgm:pt>
    <dgm:pt modelId="{D34B02E0-E8CB-F243-95F0-E9C2B4B745FF}">
      <dgm:prSet/>
      <dgm:spPr/>
      <dgm:t>
        <a:bodyPr/>
        <a:lstStyle/>
        <a:p>
          <a:r>
            <a:rPr lang="en-CA" dirty="0"/>
            <a:t>Reduction is overhead costs, resulting in higher compensation for the cleaner</a:t>
          </a:r>
        </a:p>
      </dgm:t>
    </dgm:pt>
    <dgm:pt modelId="{74374421-9F30-6D4F-9469-F35CBC2C3B70}" type="parTrans" cxnId="{6BEBBD99-C8F8-EE45-B167-3DED570356AB}">
      <dgm:prSet/>
      <dgm:spPr/>
      <dgm:t>
        <a:bodyPr/>
        <a:lstStyle/>
        <a:p>
          <a:endParaRPr lang="en-US"/>
        </a:p>
      </dgm:t>
    </dgm:pt>
    <dgm:pt modelId="{657E6442-810F-8B48-AE4F-8011AC2186DF}" type="sibTrans" cxnId="{6BEBBD99-C8F8-EE45-B167-3DED570356AB}">
      <dgm:prSet/>
      <dgm:spPr/>
      <dgm:t>
        <a:bodyPr/>
        <a:lstStyle/>
        <a:p>
          <a:endParaRPr lang="en-US"/>
        </a:p>
      </dgm:t>
    </dgm:pt>
    <dgm:pt modelId="{086FABBE-BF82-6642-BC52-57615AC95CBE}">
      <dgm:prSet/>
      <dgm:spPr/>
      <dgm:t>
        <a:bodyPr/>
        <a:lstStyle/>
        <a:p>
          <a:r>
            <a:rPr lang="en-CA" dirty="0"/>
            <a:t>Built in insurance, and learning resources to reduce barrier to entry and resistance in getting started</a:t>
          </a:r>
        </a:p>
      </dgm:t>
    </dgm:pt>
    <dgm:pt modelId="{2E2A79CB-8548-F045-933F-AF6D3A7D3634}" type="parTrans" cxnId="{35327803-C8D8-F34B-B59A-3ED7E6DAE54A}">
      <dgm:prSet/>
      <dgm:spPr/>
      <dgm:t>
        <a:bodyPr/>
        <a:lstStyle/>
        <a:p>
          <a:endParaRPr lang="en-US"/>
        </a:p>
      </dgm:t>
    </dgm:pt>
    <dgm:pt modelId="{59CBF7BF-81B4-5D4D-929A-F7A6E03C9C03}" type="sibTrans" cxnId="{35327803-C8D8-F34B-B59A-3ED7E6DAE54A}">
      <dgm:prSet/>
      <dgm:spPr/>
      <dgm:t>
        <a:bodyPr/>
        <a:lstStyle/>
        <a:p>
          <a:endParaRPr lang="en-US"/>
        </a:p>
      </dgm:t>
    </dgm:pt>
    <dgm:pt modelId="{83F92A19-257F-6B42-A135-A665A4801BEC}">
      <dgm:prSet/>
      <dgm:spPr/>
      <dgm:t>
        <a:bodyPr/>
        <a:lstStyle/>
        <a:p>
          <a:r>
            <a:rPr lang="en-CA" dirty="0"/>
            <a:t>Guarantees better quality by avoiding the competitive bidding model </a:t>
          </a:r>
          <a:r>
            <a:rPr lang="en-CA" dirty="0" err="1"/>
            <a:t>approarch</a:t>
          </a:r>
          <a:r>
            <a:rPr lang="en-CA" dirty="0"/>
            <a:t> that leads to the race to the bottom</a:t>
          </a:r>
        </a:p>
      </dgm:t>
    </dgm:pt>
    <dgm:pt modelId="{876A6C54-AC4B-1B41-BE6B-91444423F41C}" type="parTrans" cxnId="{41B14798-3D6D-7041-8F16-FB36954E8B4E}">
      <dgm:prSet/>
      <dgm:spPr/>
      <dgm:t>
        <a:bodyPr/>
        <a:lstStyle/>
        <a:p>
          <a:endParaRPr lang="en-US"/>
        </a:p>
      </dgm:t>
    </dgm:pt>
    <dgm:pt modelId="{EF582779-6531-A54C-8BCE-AA44CAD799D9}" type="sibTrans" cxnId="{41B14798-3D6D-7041-8F16-FB36954E8B4E}">
      <dgm:prSet/>
      <dgm:spPr/>
      <dgm:t>
        <a:bodyPr/>
        <a:lstStyle/>
        <a:p>
          <a:endParaRPr lang="en-US"/>
        </a:p>
      </dgm:t>
    </dgm:pt>
    <dgm:pt modelId="{5E7B0792-F7C4-8F43-B326-169CA09427E6}">
      <dgm:prSet custT="1"/>
      <dgm:spPr/>
      <dgm:t>
        <a:bodyPr/>
        <a:lstStyle/>
        <a:p>
          <a:r>
            <a:rPr lang="en-CA" sz="3200" dirty="0"/>
            <a:t>Customer</a:t>
          </a:r>
        </a:p>
      </dgm:t>
    </dgm:pt>
    <dgm:pt modelId="{6FDFE220-4BAA-4F43-91AD-1FE3F08A9710}" type="parTrans" cxnId="{7183AC22-50A9-6E4E-9EF6-1AD2C6286EB8}">
      <dgm:prSet/>
      <dgm:spPr/>
      <dgm:t>
        <a:bodyPr/>
        <a:lstStyle/>
        <a:p>
          <a:endParaRPr lang="en-US"/>
        </a:p>
      </dgm:t>
    </dgm:pt>
    <dgm:pt modelId="{BFB63D72-2536-7545-B642-3D7D37186552}" type="sibTrans" cxnId="{7183AC22-50A9-6E4E-9EF6-1AD2C6286EB8}">
      <dgm:prSet/>
      <dgm:spPr/>
      <dgm:t>
        <a:bodyPr/>
        <a:lstStyle/>
        <a:p>
          <a:endParaRPr lang="en-US"/>
        </a:p>
      </dgm:t>
    </dgm:pt>
    <dgm:pt modelId="{6492FE7F-3505-4B46-9DF3-F1D79BCA3ED4}">
      <dgm:prSet/>
      <dgm:spPr/>
      <dgm:t>
        <a:bodyPr/>
        <a:lstStyle/>
        <a:p>
          <a:r>
            <a:rPr lang="en-CA" dirty="0"/>
            <a:t>Eliminates the need for discovering and evaluating cleaning agencies/ workers</a:t>
          </a:r>
        </a:p>
      </dgm:t>
    </dgm:pt>
    <dgm:pt modelId="{FF0F86C6-8B2D-2048-B9F4-41B8B5548E5A}" type="parTrans" cxnId="{951BED31-0334-0D47-AD69-41041F3F8727}">
      <dgm:prSet/>
      <dgm:spPr/>
      <dgm:t>
        <a:bodyPr/>
        <a:lstStyle/>
        <a:p>
          <a:endParaRPr lang="en-US"/>
        </a:p>
      </dgm:t>
    </dgm:pt>
    <dgm:pt modelId="{F4C42DD9-CC4A-CE4F-A4D6-3A367C5E3043}" type="sibTrans" cxnId="{951BED31-0334-0D47-AD69-41041F3F8727}">
      <dgm:prSet/>
      <dgm:spPr/>
      <dgm:t>
        <a:bodyPr/>
        <a:lstStyle/>
        <a:p>
          <a:endParaRPr lang="en-US"/>
        </a:p>
      </dgm:t>
    </dgm:pt>
    <dgm:pt modelId="{AEFC9016-697F-E249-9666-9312295963D3}" type="pres">
      <dgm:prSet presAssocID="{622E6349-92D3-ED43-AF3D-DD0293D0B62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391413-5AC1-0046-BE92-EB6777CFCF47}" type="pres">
      <dgm:prSet presAssocID="{E9B73E08-A3B8-4E48-93D9-D8B5C962642F}" presName="root1" presStyleCnt="0"/>
      <dgm:spPr/>
    </dgm:pt>
    <dgm:pt modelId="{930DE840-03F8-8344-AA7F-ED0EDED71315}" type="pres">
      <dgm:prSet presAssocID="{E9B73E08-A3B8-4E48-93D9-D8B5C962642F}" presName="LevelOneTextNode" presStyleLbl="node0" presStyleIdx="0" presStyleCnt="2" custScaleX="209366">
        <dgm:presLayoutVars>
          <dgm:chPref val="3"/>
        </dgm:presLayoutVars>
      </dgm:prSet>
      <dgm:spPr/>
    </dgm:pt>
    <dgm:pt modelId="{C8F7F5BF-B5C3-C84A-82C2-5F5DA2E6EF4C}" type="pres">
      <dgm:prSet presAssocID="{E9B73E08-A3B8-4E48-93D9-D8B5C962642F}" presName="level2hierChild" presStyleCnt="0"/>
      <dgm:spPr/>
    </dgm:pt>
    <dgm:pt modelId="{A987FE04-9C47-AF49-9F41-AB046A3C5348}" type="pres">
      <dgm:prSet presAssocID="{74374421-9F30-6D4F-9469-F35CBC2C3B70}" presName="conn2-1" presStyleLbl="parChTrans1D2" presStyleIdx="0" presStyleCnt="4" custScaleX="2000000"/>
      <dgm:spPr/>
    </dgm:pt>
    <dgm:pt modelId="{2741331B-DB99-2745-AA7A-46F5B403A2A3}" type="pres">
      <dgm:prSet presAssocID="{74374421-9F30-6D4F-9469-F35CBC2C3B70}" presName="connTx" presStyleLbl="parChTrans1D2" presStyleIdx="0" presStyleCnt="4"/>
      <dgm:spPr/>
    </dgm:pt>
    <dgm:pt modelId="{05C71684-EF9A-7E49-A646-039B7DB48AD4}" type="pres">
      <dgm:prSet presAssocID="{D34B02E0-E8CB-F243-95F0-E9C2B4B745FF}" presName="root2" presStyleCnt="0"/>
      <dgm:spPr/>
    </dgm:pt>
    <dgm:pt modelId="{FA1731D1-8D75-5B44-8B28-9628010F6C40}" type="pres">
      <dgm:prSet presAssocID="{D34B02E0-E8CB-F243-95F0-E9C2B4B745FF}" presName="LevelTwoTextNode" presStyleLbl="node2" presStyleIdx="0" presStyleCnt="4" custScaleX="209366">
        <dgm:presLayoutVars>
          <dgm:chPref val="3"/>
        </dgm:presLayoutVars>
      </dgm:prSet>
      <dgm:spPr/>
    </dgm:pt>
    <dgm:pt modelId="{458A6A7F-0F17-FF49-AF3C-3611EAD52DBC}" type="pres">
      <dgm:prSet presAssocID="{D34B02E0-E8CB-F243-95F0-E9C2B4B745FF}" presName="level3hierChild" presStyleCnt="0"/>
      <dgm:spPr/>
    </dgm:pt>
    <dgm:pt modelId="{20F5852C-6014-DD4A-97FA-F24AABDCE330}" type="pres">
      <dgm:prSet presAssocID="{2E2A79CB-8548-F045-933F-AF6D3A7D3634}" presName="conn2-1" presStyleLbl="parChTrans1D2" presStyleIdx="1" presStyleCnt="4" custScaleX="2000000"/>
      <dgm:spPr/>
    </dgm:pt>
    <dgm:pt modelId="{90DA0B1C-8419-8C46-9016-7B4C0DC79DA5}" type="pres">
      <dgm:prSet presAssocID="{2E2A79CB-8548-F045-933F-AF6D3A7D3634}" presName="connTx" presStyleLbl="parChTrans1D2" presStyleIdx="1" presStyleCnt="4"/>
      <dgm:spPr/>
    </dgm:pt>
    <dgm:pt modelId="{41F3AEFA-A9DE-6644-B781-D931587013D1}" type="pres">
      <dgm:prSet presAssocID="{086FABBE-BF82-6642-BC52-57615AC95CBE}" presName="root2" presStyleCnt="0"/>
      <dgm:spPr/>
    </dgm:pt>
    <dgm:pt modelId="{9FF0E905-66CF-344D-B8B4-EF59809FDF99}" type="pres">
      <dgm:prSet presAssocID="{086FABBE-BF82-6642-BC52-57615AC95CBE}" presName="LevelTwoTextNode" presStyleLbl="node2" presStyleIdx="1" presStyleCnt="4" custScaleX="209366">
        <dgm:presLayoutVars>
          <dgm:chPref val="3"/>
        </dgm:presLayoutVars>
      </dgm:prSet>
      <dgm:spPr/>
    </dgm:pt>
    <dgm:pt modelId="{5EBA6A0C-06A3-FC4F-BCBC-07070B35391E}" type="pres">
      <dgm:prSet presAssocID="{086FABBE-BF82-6642-BC52-57615AC95CBE}" presName="level3hierChild" presStyleCnt="0"/>
      <dgm:spPr/>
    </dgm:pt>
    <dgm:pt modelId="{4EC85D68-83D3-E647-B918-737585514B6A}" type="pres">
      <dgm:prSet presAssocID="{876A6C54-AC4B-1B41-BE6B-91444423F41C}" presName="conn2-1" presStyleLbl="parChTrans1D2" presStyleIdx="2" presStyleCnt="4" custScaleX="2000000"/>
      <dgm:spPr/>
    </dgm:pt>
    <dgm:pt modelId="{07D2A6D5-AE38-6C4A-8E6E-353775BE5DD5}" type="pres">
      <dgm:prSet presAssocID="{876A6C54-AC4B-1B41-BE6B-91444423F41C}" presName="connTx" presStyleLbl="parChTrans1D2" presStyleIdx="2" presStyleCnt="4"/>
      <dgm:spPr/>
    </dgm:pt>
    <dgm:pt modelId="{26CBDB59-8F55-A44A-BB34-3B954388CB75}" type="pres">
      <dgm:prSet presAssocID="{83F92A19-257F-6B42-A135-A665A4801BEC}" presName="root2" presStyleCnt="0"/>
      <dgm:spPr/>
    </dgm:pt>
    <dgm:pt modelId="{BEEFEA7E-9FD3-A74C-91BA-0E78915F0183}" type="pres">
      <dgm:prSet presAssocID="{83F92A19-257F-6B42-A135-A665A4801BEC}" presName="LevelTwoTextNode" presStyleLbl="node2" presStyleIdx="2" presStyleCnt="4" custScaleX="209366">
        <dgm:presLayoutVars>
          <dgm:chPref val="3"/>
        </dgm:presLayoutVars>
      </dgm:prSet>
      <dgm:spPr/>
    </dgm:pt>
    <dgm:pt modelId="{12A08EA5-BF50-994A-A882-CB6D93891816}" type="pres">
      <dgm:prSet presAssocID="{83F92A19-257F-6B42-A135-A665A4801BEC}" presName="level3hierChild" presStyleCnt="0"/>
      <dgm:spPr/>
    </dgm:pt>
    <dgm:pt modelId="{A2B82B01-3966-8540-AA0F-EE9A5C62ABBC}" type="pres">
      <dgm:prSet presAssocID="{5E7B0792-F7C4-8F43-B326-169CA09427E6}" presName="root1" presStyleCnt="0"/>
      <dgm:spPr/>
    </dgm:pt>
    <dgm:pt modelId="{A75D6162-988C-404A-8911-2D6AF84080E6}" type="pres">
      <dgm:prSet presAssocID="{5E7B0792-F7C4-8F43-B326-169CA09427E6}" presName="LevelOneTextNode" presStyleLbl="node0" presStyleIdx="1" presStyleCnt="2" custScaleX="209366">
        <dgm:presLayoutVars>
          <dgm:chPref val="3"/>
        </dgm:presLayoutVars>
      </dgm:prSet>
      <dgm:spPr/>
    </dgm:pt>
    <dgm:pt modelId="{97087E65-7D01-B640-BD5A-2D8AF1CFA9C7}" type="pres">
      <dgm:prSet presAssocID="{5E7B0792-F7C4-8F43-B326-169CA09427E6}" presName="level2hierChild" presStyleCnt="0"/>
      <dgm:spPr/>
    </dgm:pt>
    <dgm:pt modelId="{E7F9CA3C-11AA-A146-895F-C848FF30BFA0}" type="pres">
      <dgm:prSet presAssocID="{FF0F86C6-8B2D-2048-B9F4-41B8B5548E5A}" presName="conn2-1" presStyleLbl="parChTrans1D2" presStyleIdx="3" presStyleCnt="4" custScaleX="2000000"/>
      <dgm:spPr/>
    </dgm:pt>
    <dgm:pt modelId="{F6E5BAEC-A21C-3749-911B-9D22CBAE73F1}" type="pres">
      <dgm:prSet presAssocID="{FF0F86C6-8B2D-2048-B9F4-41B8B5548E5A}" presName="connTx" presStyleLbl="parChTrans1D2" presStyleIdx="3" presStyleCnt="4"/>
      <dgm:spPr/>
    </dgm:pt>
    <dgm:pt modelId="{7B534A75-CC05-E840-8B1A-6F6A9BE56222}" type="pres">
      <dgm:prSet presAssocID="{6492FE7F-3505-4B46-9DF3-F1D79BCA3ED4}" presName="root2" presStyleCnt="0"/>
      <dgm:spPr/>
    </dgm:pt>
    <dgm:pt modelId="{A4862D38-0977-7143-8366-686569079527}" type="pres">
      <dgm:prSet presAssocID="{6492FE7F-3505-4B46-9DF3-F1D79BCA3ED4}" presName="LevelTwoTextNode" presStyleLbl="node2" presStyleIdx="3" presStyleCnt="4" custScaleX="209366">
        <dgm:presLayoutVars>
          <dgm:chPref val="3"/>
        </dgm:presLayoutVars>
      </dgm:prSet>
      <dgm:spPr/>
    </dgm:pt>
    <dgm:pt modelId="{DD540E6A-CE58-D045-A469-91397A57453A}" type="pres">
      <dgm:prSet presAssocID="{6492FE7F-3505-4B46-9DF3-F1D79BCA3ED4}" presName="level3hierChild" presStyleCnt="0"/>
      <dgm:spPr/>
    </dgm:pt>
  </dgm:ptLst>
  <dgm:cxnLst>
    <dgm:cxn modelId="{E3B3D702-4337-D448-8D0C-787DE69B541A}" type="presOf" srcId="{086FABBE-BF82-6642-BC52-57615AC95CBE}" destId="{9FF0E905-66CF-344D-B8B4-EF59809FDF99}" srcOrd="0" destOrd="0" presId="urn:microsoft.com/office/officeart/2005/8/layout/hierarchy2"/>
    <dgm:cxn modelId="{35327803-C8D8-F34B-B59A-3ED7E6DAE54A}" srcId="{E9B73E08-A3B8-4E48-93D9-D8B5C962642F}" destId="{086FABBE-BF82-6642-BC52-57615AC95CBE}" srcOrd="1" destOrd="0" parTransId="{2E2A79CB-8548-F045-933F-AF6D3A7D3634}" sibTransId="{59CBF7BF-81B4-5D4D-929A-F7A6E03C9C03}"/>
    <dgm:cxn modelId="{2B6FF70A-19B9-DD4E-B960-BACD14D8ED6F}" type="presOf" srcId="{FF0F86C6-8B2D-2048-B9F4-41B8B5548E5A}" destId="{E7F9CA3C-11AA-A146-895F-C848FF30BFA0}" srcOrd="0" destOrd="0" presId="urn:microsoft.com/office/officeart/2005/8/layout/hierarchy2"/>
    <dgm:cxn modelId="{47874113-B4D0-D646-99B0-E50DC64972CA}" type="presOf" srcId="{83F92A19-257F-6B42-A135-A665A4801BEC}" destId="{BEEFEA7E-9FD3-A74C-91BA-0E78915F0183}" srcOrd="0" destOrd="0" presId="urn:microsoft.com/office/officeart/2005/8/layout/hierarchy2"/>
    <dgm:cxn modelId="{B683BF1E-8012-8C44-88B5-AD85AF90560E}" type="presOf" srcId="{5E7B0792-F7C4-8F43-B326-169CA09427E6}" destId="{A75D6162-988C-404A-8911-2D6AF84080E6}" srcOrd="0" destOrd="0" presId="urn:microsoft.com/office/officeart/2005/8/layout/hierarchy2"/>
    <dgm:cxn modelId="{7183AC22-50A9-6E4E-9EF6-1AD2C6286EB8}" srcId="{622E6349-92D3-ED43-AF3D-DD0293D0B62B}" destId="{5E7B0792-F7C4-8F43-B326-169CA09427E6}" srcOrd="1" destOrd="0" parTransId="{6FDFE220-4BAA-4F43-91AD-1FE3F08A9710}" sibTransId="{BFB63D72-2536-7545-B642-3D7D37186552}"/>
    <dgm:cxn modelId="{951BED31-0334-0D47-AD69-41041F3F8727}" srcId="{5E7B0792-F7C4-8F43-B326-169CA09427E6}" destId="{6492FE7F-3505-4B46-9DF3-F1D79BCA3ED4}" srcOrd="0" destOrd="0" parTransId="{FF0F86C6-8B2D-2048-B9F4-41B8B5548E5A}" sibTransId="{F4C42DD9-CC4A-CE4F-A4D6-3A367C5E3043}"/>
    <dgm:cxn modelId="{CCC4E335-435A-BB4B-848E-8C9600139885}" type="presOf" srcId="{2E2A79CB-8548-F045-933F-AF6D3A7D3634}" destId="{20F5852C-6014-DD4A-97FA-F24AABDCE330}" srcOrd="0" destOrd="0" presId="urn:microsoft.com/office/officeart/2005/8/layout/hierarchy2"/>
    <dgm:cxn modelId="{B395556B-33FB-C84C-BAA6-BA17DC352106}" type="presOf" srcId="{876A6C54-AC4B-1B41-BE6B-91444423F41C}" destId="{4EC85D68-83D3-E647-B918-737585514B6A}" srcOrd="0" destOrd="0" presId="urn:microsoft.com/office/officeart/2005/8/layout/hierarchy2"/>
    <dgm:cxn modelId="{9E915172-81AA-0542-8ADE-4DC498011895}" type="presOf" srcId="{74374421-9F30-6D4F-9469-F35CBC2C3B70}" destId="{2741331B-DB99-2745-AA7A-46F5B403A2A3}" srcOrd="1" destOrd="0" presId="urn:microsoft.com/office/officeart/2005/8/layout/hierarchy2"/>
    <dgm:cxn modelId="{41B14798-3D6D-7041-8F16-FB36954E8B4E}" srcId="{E9B73E08-A3B8-4E48-93D9-D8B5C962642F}" destId="{83F92A19-257F-6B42-A135-A665A4801BEC}" srcOrd="2" destOrd="0" parTransId="{876A6C54-AC4B-1B41-BE6B-91444423F41C}" sibTransId="{EF582779-6531-A54C-8BCE-AA44CAD799D9}"/>
    <dgm:cxn modelId="{6BEBBD99-C8F8-EE45-B167-3DED570356AB}" srcId="{E9B73E08-A3B8-4E48-93D9-D8B5C962642F}" destId="{D34B02E0-E8CB-F243-95F0-E9C2B4B745FF}" srcOrd="0" destOrd="0" parTransId="{74374421-9F30-6D4F-9469-F35CBC2C3B70}" sibTransId="{657E6442-810F-8B48-AE4F-8011AC2186DF}"/>
    <dgm:cxn modelId="{B91D69A2-C49C-844F-A820-3090F2630E44}" type="presOf" srcId="{D34B02E0-E8CB-F243-95F0-E9C2B4B745FF}" destId="{FA1731D1-8D75-5B44-8B28-9628010F6C40}" srcOrd="0" destOrd="0" presId="urn:microsoft.com/office/officeart/2005/8/layout/hierarchy2"/>
    <dgm:cxn modelId="{06BA54B5-A056-AA41-B9FD-9030838CF80C}" type="presOf" srcId="{E9B73E08-A3B8-4E48-93D9-D8B5C962642F}" destId="{930DE840-03F8-8344-AA7F-ED0EDED71315}" srcOrd="0" destOrd="0" presId="urn:microsoft.com/office/officeart/2005/8/layout/hierarchy2"/>
    <dgm:cxn modelId="{C08249B9-9F93-5F49-86F6-C5E871CF7418}" type="presOf" srcId="{876A6C54-AC4B-1B41-BE6B-91444423F41C}" destId="{07D2A6D5-AE38-6C4A-8E6E-353775BE5DD5}" srcOrd="1" destOrd="0" presId="urn:microsoft.com/office/officeart/2005/8/layout/hierarchy2"/>
    <dgm:cxn modelId="{2754B9BC-DBBA-F140-9BAF-022536E1D8D2}" type="presOf" srcId="{6492FE7F-3505-4B46-9DF3-F1D79BCA3ED4}" destId="{A4862D38-0977-7143-8366-686569079527}" srcOrd="0" destOrd="0" presId="urn:microsoft.com/office/officeart/2005/8/layout/hierarchy2"/>
    <dgm:cxn modelId="{0EEDB6D8-3641-7B47-AF96-B3FC070003CC}" type="presOf" srcId="{2E2A79CB-8548-F045-933F-AF6D3A7D3634}" destId="{90DA0B1C-8419-8C46-9016-7B4C0DC79DA5}" srcOrd="1" destOrd="0" presId="urn:microsoft.com/office/officeart/2005/8/layout/hierarchy2"/>
    <dgm:cxn modelId="{0EA5E5E0-9987-A94E-8670-DC2C878677F4}" type="presOf" srcId="{622E6349-92D3-ED43-AF3D-DD0293D0B62B}" destId="{AEFC9016-697F-E249-9666-9312295963D3}" srcOrd="0" destOrd="0" presId="urn:microsoft.com/office/officeart/2005/8/layout/hierarchy2"/>
    <dgm:cxn modelId="{946964E2-CE1F-9742-84DF-C2A7EF0CEB63}" srcId="{622E6349-92D3-ED43-AF3D-DD0293D0B62B}" destId="{E9B73E08-A3B8-4E48-93D9-D8B5C962642F}" srcOrd="0" destOrd="0" parTransId="{38D816ED-D85E-6643-B68E-A51370D93983}" sibTransId="{D41A15D4-D915-5842-86B0-2E5F97F3F4AF}"/>
    <dgm:cxn modelId="{11473BE7-2A68-C040-9F49-2FC5CF947FCD}" type="presOf" srcId="{FF0F86C6-8B2D-2048-B9F4-41B8B5548E5A}" destId="{F6E5BAEC-A21C-3749-911B-9D22CBAE73F1}" srcOrd="1" destOrd="0" presId="urn:microsoft.com/office/officeart/2005/8/layout/hierarchy2"/>
    <dgm:cxn modelId="{520FFFEB-B9E6-E845-806C-0E003FED4084}" type="presOf" srcId="{74374421-9F30-6D4F-9469-F35CBC2C3B70}" destId="{A987FE04-9C47-AF49-9F41-AB046A3C5348}" srcOrd="0" destOrd="0" presId="urn:microsoft.com/office/officeart/2005/8/layout/hierarchy2"/>
    <dgm:cxn modelId="{4DAACE27-BC95-E44B-9C5A-618B205DA62E}" type="presParOf" srcId="{AEFC9016-697F-E249-9666-9312295963D3}" destId="{F8391413-5AC1-0046-BE92-EB6777CFCF47}" srcOrd="0" destOrd="0" presId="urn:microsoft.com/office/officeart/2005/8/layout/hierarchy2"/>
    <dgm:cxn modelId="{5430DA8B-A8F4-B349-B418-CCA0B5F8EF4B}" type="presParOf" srcId="{F8391413-5AC1-0046-BE92-EB6777CFCF47}" destId="{930DE840-03F8-8344-AA7F-ED0EDED71315}" srcOrd="0" destOrd="0" presId="urn:microsoft.com/office/officeart/2005/8/layout/hierarchy2"/>
    <dgm:cxn modelId="{A83419B8-9761-C44B-A577-D25EFBD8B663}" type="presParOf" srcId="{F8391413-5AC1-0046-BE92-EB6777CFCF47}" destId="{C8F7F5BF-B5C3-C84A-82C2-5F5DA2E6EF4C}" srcOrd="1" destOrd="0" presId="urn:microsoft.com/office/officeart/2005/8/layout/hierarchy2"/>
    <dgm:cxn modelId="{5E2240F6-2103-3043-BA98-98E2E3D591F0}" type="presParOf" srcId="{C8F7F5BF-B5C3-C84A-82C2-5F5DA2E6EF4C}" destId="{A987FE04-9C47-AF49-9F41-AB046A3C5348}" srcOrd="0" destOrd="0" presId="urn:microsoft.com/office/officeart/2005/8/layout/hierarchy2"/>
    <dgm:cxn modelId="{C8EA7987-5F6B-7942-8207-3CB608452C34}" type="presParOf" srcId="{A987FE04-9C47-AF49-9F41-AB046A3C5348}" destId="{2741331B-DB99-2745-AA7A-46F5B403A2A3}" srcOrd="0" destOrd="0" presId="urn:microsoft.com/office/officeart/2005/8/layout/hierarchy2"/>
    <dgm:cxn modelId="{8C51325C-3C6F-6E46-862E-24A7BEDE79FB}" type="presParOf" srcId="{C8F7F5BF-B5C3-C84A-82C2-5F5DA2E6EF4C}" destId="{05C71684-EF9A-7E49-A646-039B7DB48AD4}" srcOrd="1" destOrd="0" presId="urn:microsoft.com/office/officeart/2005/8/layout/hierarchy2"/>
    <dgm:cxn modelId="{91DE2F72-D134-9748-AB4D-7311EC636696}" type="presParOf" srcId="{05C71684-EF9A-7E49-A646-039B7DB48AD4}" destId="{FA1731D1-8D75-5B44-8B28-9628010F6C40}" srcOrd="0" destOrd="0" presId="urn:microsoft.com/office/officeart/2005/8/layout/hierarchy2"/>
    <dgm:cxn modelId="{DCE461C1-8F4F-124D-9BBD-FAA5D07CB446}" type="presParOf" srcId="{05C71684-EF9A-7E49-A646-039B7DB48AD4}" destId="{458A6A7F-0F17-FF49-AF3C-3611EAD52DBC}" srcOrd="1" destOrd="0" presId="urn:microsoft.com/office/officeart/2005/8/layout/hierarchy2"/>
    <dgm:cxn modelId="{8A8C61B8-522C-554E-84E9-EC5192F801C0}" type="presParOf" srcId="{C8F7F5BF-B5C3-C84A-82C2-5F5DA2E6EF4C}" destId="{20F5852C-6014-DD4A-97FA-F24AABDCE330}" srcOrd="2" destOrd="0" presId="urn:microsoft.com/office/officeart/2005/8/layout/hierarchy2"/>
    <dgm:cxn modelId="{3FC149AB-C647-844A-B94B-FF590301A374}" type="presParOf" srcId="{20F5852C-6014-DD4A-97FA-F24AABDCE330}" destId="{90DA0B1C-8419-8C46-9016-7B4C0DC79DA5}" srcOrd="0" destOrd="0" presId="urn:microsoft.com/office/officeart/2005/8/layout/hierarchy2"/>
    <dgm:cxn modelId="{82479646-DECB-C54C-8175-0F179F4AFC11}" type="presParOf" srcId="{C8F7F5BF-B5C3-C84A-82C2-5F5DA2E6EF4C}" destId="{41F3AEFA-A9DE-6644-B781-D931587013D1}" srcOrd="3" destOrd="0" presId="urn:microsoft.com/office/officeart/2005/8/layout/hierarchy2"/>
    <dgm:cxn modelId="{00AB4AAD-D13C-2F4E-BE81-41060AB47791}" type="presParOf" srcId="{41F3AEFA-A9DE-6644-B781-D931587013D1}" destId="{9FF0E905-66CF-344D-B8B4-EF59809FDF99}" srcOrd="0" destOrd="0" presId="urn:microsoft.com/office/officeart/2005/8/layout/hierarchy2"/>
    <dgm:cxn modelId="{44F444FF-F7D2-F846-9736-FC4BDE3B31B9}" type="presParOf" srcId="{41F3AEFA-A9DE-6644-B781-D931587013D1}" destId="{5EBA6A0C-06A3-FC4F-BCBC-07070B35391E}" srcOrd="1" destOrd="0" presId="urn:microsoft.com/office/officeart/2005/8/layout/hierarchy2"/>
    <dgm:cxn modelId="{750738EE-9375-3F4C-AE70-CCBF26BE89BA}" type="presParOf" srcId="{C8F7F5BF-B5C3-C84A-82C2-5F5DA2E6EF4C}" destId="{4EC85D68-83D3-E647-B918-737585514B6A}" srcOrd="4" destOrd="0" presId="urn:microsoft.com/office/officeart/2005/8/layout/hierarchy2"/>
    <dgm:cxn modelId="{C7F6381E-442E-C440-8050-BB3C08AE6B44}" type="presParOf" srcId="{4EC85D68-83D3-E647-B918-737585514B6A}" destId="{07D2A6D5-AE38-6C4A-8E6E-353775BE5DD5}" srcOrd="0" destOrd="0" presId="urn:microsoft.com/office/officeart/2005/8/layout/hierarchy2"/>
    <dgm:cxn modelId="{6EDA8138-7030-244C-BB3F-A40C52C3B195}" type="presParOf" srcId="{C8F7F5BF-B5C3-C84A-82C2-5F5DA2E6EF4C}" destId="{26CBDB59-8F55-A44A-BB34-3B954388CB75}" srcOrd="5" destOrd="0" presId="urn:microsoft.com/office/officeart/2005/8/layout/hierarchy2"/>
    <dgm:cxn modelId="{7A75392D-EEDB-9040-8E78-78AABD0CBF66}" type="presParOf" srcId="{26CBDB59-8F55-A44A-BB34-3B954388CB75}" destId="{BEEFEA7E-9FD3-A74C-91BA-0E78915F0183}" srcOrd="0" destOrd="0" presId="urn:microsoft.com/office/officeart/2005/8/layout/hierarchy2"/>
    <dgm:cxn modelId="{797476F6-4703-3A42-A72D-C8E64BF1CC80}" type="presParOf" srcId="{26CBDB59-8F55-A44A-BB34-3B954388CB75}" destId="{12A08EA5-BF50-994A-A882-CB6D93891816}" srcOrd="1" destOrd="0" presId="urn:microsoft.com/office/officeart/2005/8/layout/hierarchy2"/>
    <dgm:cxn modelId="{19F942B5-B123-C74C-B990-09D7A05AB40D}" type="presParOf" srcId="{AEFC9016-697F-E249-9666-9312295963D3}" destId="{A2B82B01-3966-8540-AA0F-EE9A5C62ABBC}" srcOrd="1" destOrd="0" presId="urn:microsoft.com/office/officeart/2005/8/layout/hierarchy2"/>
    <dgm:cxn modelId="{AA1E7F3E-9112-DD4F-90AC-B078A84B8325}" type="presParOf" srcId="{A2B82B01-3966-8540-AA0F-EE9A5C62ABBC}" destId="{A75D6162-988C-404A-8911-2D6AF84080E6}" srcOrd="0" destOrd="0" presId="urn:microsoft.com/office/officeart/2005/8/layout/hierarchy2"/>
    <dgm:cxn modelId="{DBA2C63C-F7A4-8345-8225-CD23E217192D}" type="presParOf" srcId="{A2B82B01-3966-8540-AA0F-EE9A5C62ABBC}" destId="{97087E65-7D01-B640-BD5A-2D8AF1CFA9C7}" srcOrd="1" destOrd="0" presId="urn:microsoft.com/office/officeart/2005/8/layout/hierarchy2"/>
    <dgm:cxn modelId="{A41B3B55-0EA3-EA44-907D-B0814210B994}" type="presParOf" srcId="{97087E65-7D01-B640-BD5A-2D8AF1CFA9C7}" destId="{E7F9CA3C-11AA-A146-895F-C848FF30BFA0}" srcOrd="0" destOrd="0" presId="urn:microsoft.com/office/officeart/2005/8/layout/hierarchy2"/>
    <dgm:cxn modelId="{F9CA1928-52B2-7E41-9AF1-317DB2F5A170}" type="presParOf" srcId="{E7F9CA3C-11AA-A146-895F-C848FF30BFA0}" destId="{F6E5BAEC-A21C-3749-911B-9D22CBAE73F1}" srcOrd="0" destOrd="0" presId="urn:microsoft.com/office/officeart/2005/8/layout/hierarchy2"/>
    <dgm:cxn modelId="{55C973D3-C269-3C4E-993F-00B5A6AA46D0}" type="presParOf" srcId="{97087E65-7D01-B640-BD5A-2D8AF1CFA9C7}" destId="{7B534A75-CC05-E840-8B1A-6F6A9BE56222}" srcOrd="1" destOrd="0" presId="urn:microsoft.com/office/officeart/2005/8/layout/hierarchy2"/>
    <dgm:cxn modelId="{0B7065B6-6C29-0D4A-B582-588B1329C7A8}" type="presParOf" srcId="{7B534A75-CC05-E840-8B1A-6F6A9BE56222}" destId="{A4862D38-0977-7143-8366-686569079527}" srcOrd="0" destOrd="0" presId="urn:microsoft.com/office/officeart/2005/8/layout/hierarchy2"/>
    <dgm:cxn modelId="{C58F9830-98EC-924E-8F97-78937B2C4A08}" type="presParOf" srcId="{7B534A75-CC05-E840-8B1A-6F6A9BE56222}" destId="{DD540E6A-CE58-D045-A469-91397A5745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B950F-E7CC-F043-98ED-6DD318C8F63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31AFEB5-8210-C44B-9BDC-C5A28734A5F8}">
      <dgm:prSet/>
      <dgm:spPr/>
      <dgm:t>
        <a:bodyPr/>
        <a:lstStyle/>
        <a:p>
          <a:r>
            <a:rPr lang="en-US"/>
            <a:t>Cleaner</a:t>
          </a:r>
          <a:endParaRPr lang="en-CA"/>
        </a:p>
      </dgm:t>
    </dgm:pt>
    <dgm:pt modelId="{CE223D25-FB26-C24D-8639-66C9C694F3DC}" type="parTrans" cxnId="{98A2BC85-60C4-FB41-92BB-71BC226541F4}">
      <dgm:prSet/>
      <dgm:spPr/>
      <dgm:t>
        <a:bodyPr/>
        <a:lstStyle/>
        <a:p>
          <a:endParaRPr lang="en-US"/>
        </a:p>
      </dgm:t>
    </dgm:pt>
    <dgm:pt modelId="{A344F2C8-B75B-CB46-8FFE-0292BBA8D5D1}" type="sibTrans" cxnId="{98A2BC85-60C4-FB41-92BB-71BC226541F4}">
      <dgm:prSet/>
      <dgm:spPr/>
      <dgm:t>
        <a:bodyPr/>
        <a:lstStyle/>
        <a:p>
          <a:endParaRPr lang="en-US"/>
        </a:p>
      </dgm:t>
    </dgm:pt>
    <dgm:pt modelId="{022108A1-4E55-D648-A5B9-992B4ABB57E1}">
      <dgm:prSet/>
      <dgm:spPr/>
      <dgm:t>
        <a:bodyPr/>
        <a:lstStyle/>
        <a:p>
          <a:r>
            <a:rPr lang="en-US" dirty="0"/>
            <a:t>Education and Training</a:t>
          </a:r>
          <a:endParaRPr lang="en-CA" dirty="0"/>
        </a:p>
      </dgm:t>
    </dgm:pt>
    <dgm:pt modelId="{555E8C28-604C-4C42-A18F-110CA5D599C3}" type="parTrans" cxnId="{3086B600-2566-F843-B4E1-C9B95596E02D}">
      <dgm:prSet/>
      <dgm:spPr/>
      <dgm:t>
        <a:bodyPr/>
        <a:lstStyle/>
        <a:p>
          <a:endParaRPr lang="en-US"/>
        </a:p>
      </dgm:t>
    </dgm:pt>
    <dgm:pt modelId="{E581A3E5-727B-2E48-941F-DBB43A408DEE}" type="sibTrans" cxnId="{3086B600-2566-F843-B4E1-C9B95596E02D}">
      <dgm:prSet/>
      <dgm:spPr/>
      <dgm:t>
        <a:bodyPr/>
        <a:lstStyle/>
        <a:p>
          <a:endParaRPr lang="en-US"/>
        </a:p>
      </dgm:t>
    </dgm:pt>
    <dgm:pt modelId="{47251A72-36E7-3845-905C-2103481AA78D}">
      <dgm:prSet/>
      <dgm:spPr/>
      <dgm:t>
        <a:bodyPr/>
        <a:lstStyle/>
        <a:p>
          <a:r>
            <a:rPr lang="en-US"/>
            <a:t>Asset Procurement</a:t>
          </a:r>
          <a:endParaRPr lang="en-CA"/>
        </a:p>
      </dgm:t>
    </dgm:pt>
    <dgm:pt modelId="{4C7CCF89-06F4-4C43-8CD7-90F9E7862842}" type="parTrans" cxnId="{6A409250-4D29-6B4C-AB80-28C44A362190}">
      <dgm:prSet/>
      <dgm:spPr/>
      <dgm:t>
        <a:bodyPr/>
        <a:lstStyle/>
        <a:p>
          <a:endParaRPr lang="en-US"/>
        </a:p>
      </dgm:t>
    </dgm:pt>
    <dgm:pt modelId="{004A0AAC-7DA1-4747-B5DA-721871DDF6C2}" type="sibTrans" cxnId="{6A409250-4D29-6B4C-AB80-28C44A362190}">
      <dgm:prSet/>
      <dgm:spPr/>
      <dgm:t>
        <a:bodyPr/>
        <a:lstStyle/>
        <a:p>
          <a:endParaRPr lang="en-US"/>
        </a:p>
      </dgm:t>
    </dgm:pt>
    <dgm:pt modelId="{B5C98EF9-089E-2D47-A349-85884108B183}">
      <dgm:prSet/>
      <dgm:spPr/>
      <dgm:t>
        <a:bodyPr/>
        <a:lstStyle/>
        <a:p>
          <a:r>
            <a:rPr lang="en-US"/>
            <a:t>Merit based job allocation</a:t>
          </a:r>
          <a:endParaRPr lang="en-CA"/>
        </a:p>
      </dgm:t>
    </dgm:pt>
    <dgm:pt modelId="{0410DED8-B930-0B47-9483-67885975B0F0}" type="parTrans" cxnId="{BC7F751E-8D7A-7B40-9742-CB90EF756DEF}">
      <dgm:prSet/>
      <dgm:spPr/>
      <dgm:t>
        <a:bodyPr/>
        <a:lstStyle/>
        <a:p>
          <a:endParaRPr lang="en-US"/>
        </a:p>
      </dgm:t>
    </dgm:pt>
    <dgm:pt modelId="{13083F6D-6E9E-4B4E-9D30-F7D8ED67572F}" type="sibTrans" cxnId="{BC7F751E-8D7A-7B40-9742-CB90EF756DEF}">
      <dgm:prSet/>
      <dgm:spPr/>
      <dgm:t>
        <a:bodyPr/>
        <a:lstStyle/>
        <a:p>
          <a:endParaRPr lang="en-US"/>
        </a:p>
      </dgm:t>
    </dgm:pt>
    <dgm:pt modelId="{E6806B63-8D62-9A47-A7F6-1BBBE3414AA3}">
      <dgm:prSet/>
      <dgm:spPr/>
      <dgm:t>
        <a:bodyPr/>
        <a:lstStyle/>
        <a:p>
          <a:r>
            <a:rPr lang="en-US"/>
            <a:t>Customer</a:t>
          </a:r>
          <a:endParaRPr lang="en-CA"/>
        </a:p>
      </dgm:t>
    </dgm:pt>
    <dgm:pt modelId="{2765D2BF-74D1-BD4F-91CA-727DEF489580}" type="parTrans" cxnId="{244FDA6E-7B8D-FE4C-B791-CC9D93638926}">
      <dgm:prSet/>
      <dgm:spPr/>
      <dgm:t>
        <a:bodyPr/>
        <a:lstStyle/>
        <a:p>
          <a:endParaRPr lang="en-US"/>
        </a:p>
      </dgm:t>
    </dgm:pt>
    <dgm:pt modelId="{49DDFB82-DCE0-7F47-897F-C50706BD88CF}" type="sibTrans" cxnId="{244FDA6E-7B8D-FE4C-B791-CC9D93638926}">
      <dgm:prSet/>
      <dgm:spPr/>
      <dgm:t>
        <a:bodyPr/>
        <a:lstStyle/>
        <a:p>
          <a:endParaRPr lang="en-US"/>
        </a:p>
      </dgm:t>
    </dgm:pt>
    <dgm:pt modelId="{F0669B77-0C65-894D-ACF6-84C6FA26EFE1}">
      <dgm:prSet/>
      <dgm:spPr/>
      <dgm:t>
        <a:bodyPr/>
        <a:lstStyle/>
        <a:p>
          <a:r>
            <a:rPr lang="en-US" b="0" i="1" baseline="0" dirty="0"/>
            <a:t>Establish Trust</a:t>
          </a:r>
          <a:endParaRPr lang="en-CA" dirty="0"/>
        </a:p>
      </dgm:t>
    </dgm:pt>
    <dgm:pt modelId="{6D8909F8-4F74-994E-814B-FDC3109725C6}" type="parTrans" cxnId="{01150FA0-0FB8-1040-95EE-BB5DC8ABC542}">
      <dgm:prSet/>
      <dgm:spPr/>
      <dgm:t>
        <a:bodyPr/>
        <a:lstStyle/>
        <a:p>
          <a:endParaRPr lang="en-US"/>
        </a:p>
      </dgm:t>
    </dgm:pt>
    <dgm:pt modelId="{CF71D307-9E68-F94C-A47F-DB71317D666B}" type="sibTrans" cxnId="{01150FA0-0FB8-1040-95EE-BB5DC8ABC542}">
      <dgm:prSet/>
      <dgm:spPr/>
      <dgm:t>
        <a:bodyPr/>
        <a:lstStyle/>
        <a:p>
          <a:endParaRPr lang="en-US"/>
        </a:p>
      </dgm:t>
    </dgm:pt>
    <dgm:pt modelId="{507D1392-1545-964E-8DC1-B10C09D3687C}">
      <dgm:prSet/>
      <dgm:spPr/>
      <dgm:t>
        <a:bodyPr/>
        <a:lstStyle/>
        <a:p>
          <a:r>
            <a:rPr lang="en-US" b="0" i="1" baseline="0" dirty="0"/>
            <a:t>Identity Verification</a:t>
          </a:r>
          <a:endParaRPr lang="en-CA" dirty="0"/>
        </a:p>
      </dgm:t>
    </dgm:pt>
    <dgm:pt modelId="{562C6B74-9970-7349-8F1B-349562CEB3D1}" type="parTrans" cxnId="{B36094F6-AE95-3548-9B21-4BC23B025412}">
      <dgm:prSet/>
      <dgm:spPr/>
      <dgm:t>
        <a:bodyPr/>
        <a:lstStyle/>
        <a:p>
          <a:endParaRPr lang="en-US"/>
        </a:p>
      </dgm:t>
    </dgm:pt>
    <dgm:pt modelId="{0F7E5E32-A42B-D546-8044-8FFF8FA2B58E}" type="sibTrans" cxnId="{B36094F6-AE95-3548-9B21-4BC23B025412}">
      <dgm:prSet/>
      <dgm:spPr/>
      <dgm:t>
        <a:bodyPr/>
        <a:lstStyle/>
        <a:p>
          <a:endParaRPr lang="en-US"/>
        </a:p>
      </dgm:t>
    </dgm:pt>
    <dgm:pt modelId="{CE2AC041-7074-714B-9658-7C14D234DC0C}">
      <dgm:prSet/>
      <dgm:spPr/>
      <dgm:t>
        <a:bodyPr/>
        <a:lstStyle/>
        <a:p>
          <a:r>
            <a:rPr lang="en-US" dirty="0"/>
            <a:t>Background Checks</a:t>
          </a:r>
          <a:endParaRPr lang="en-CA" dirty="0"/>
        </a:p>
      </dgm:t>
    </dgm:pt>
    <dgm:pt modelId="{DFBC999F-25FD-7E47-A8E1-E64DFE5039AA}" type="parTrans" cxnId="{0B7F5A79-C2F7-5A4B-9BDF-FC599A4102BD}">
      <dgm:prSet/>
      <dgm:spPr/>
      <dgm:t>
        <a:bodyPr/>
        <a:lstStyle/>
        <a:p>
          <a:endParaRPr lang="en-US"/>
        </a:p>
      </dgm:t>
    </dgm:pt>
    <dgm:pt modelId="{69DB6915-BA23-424A-833B-610FAB581023}" type="sibTrans" cxnId="{0B7F5A79-C2F7-5A4B-9BDF-FC599A4102BD}">
      <dgm:prSet/>
      <dgm:spPr/>
      <dgm:t>
        <a:bodyPr/>
        <a:lstStyle/>
        <a:p>
          <a:endParaRPr lang="en-US"/>
        </a:p>
      </dgm:t>
    </dgm:pt>
    <dgm:pt modelId="{4530A60A-DD0E-334B-A7D4-1A5EF0A3DA52}">
      <dgm:prSet/>
      <dgm:spPr/>
      <dgm:t>
        <a:bodyPr/>
        <a:lstStyle/>
        <a:p>
          <a:r>
            <a:rPr lang="en-US" b="0" i="1" baseline="0" dirty="0"/>
            <a:t>Service satisfaction guarantee</a:t>
          </a:r>
          <a:endParaRPr lang="en-CA" dirty="0"/>
        </a:p>
      </dgm:t>
    </dgm:pt>
    <dgm:pt modelId="{C05D0469-3266-7E45-A805-F58ED9B98C19}" type="parTrans" cxnId="{27247B92-5AF2-6144-A7B8-3EB019739550}">
      <dgm:prSet/>
      <dgm:spPr/>
      <dgm:t>
        <a:bodyPr/>
        <a:lstStyle/>
        <a:p>
          <a:endParaRPr lang="en-US"/>
        </a:p>
      </dgm:t>
    </dgm:pt>
    <dgm:pt modelId="{2B780DF5-BB0A-224B-9E07-594F160E153C}" type="sibTrans" cxnId="{27247B92-5AF2-6144-A7B8-3EB019739550}">
      <dgm:prSet/>
      <dgm:spPr/>
      <dgm:t>
        <a:bodyPr/>
        <a:lstStyle/>
        <a:p>
          <a:endParaRPr lang="en-US"/>
        </a:p>
      </dgm:t>
    </dgm:pt>
    <dgm:pt modelId="{2D40B1FB-0588-CE47-A96A-47089E76C8D9}" type="pres">
      <dgm:prSet presAssocID="{D58B950F-E7CC-F043-98ED-6DD318C8F63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D4FD1A6-6CA5-4047-9F4C-8779B4AE6C3B}" type="pres">
      <dgm:prSet presAssocID="{431AFEB5-8210-C44B-9BDC-C5A28734A5F8}" presName="root1" presStyleCnt="0"/>
      <dgm:spPr/>
    </dgm:pt>
    <dgm:pt modelId="{2BB208CD-68AD-5446-9ADF-E8EBC1EBD155}" type="pres">
      <dgm:prSet presAssocID="{431AFEB5-8210-C44B-9BDC-C5A28734A5F8}" presName="LevelOneTextNode" presStyleLbl="node0" presStyleIdx="0" presStyleCnt="2" custScaleX="158098">
        <dgm:presLayoutVars>
          <dgm:chPref val="3"/>
        </dgm:presLayoutVars>
      </dgm:prSet>
      <dgm:spPr/>
    </dgm:pt>
    <dgm:pt modelId="{80306B2F-9DB5-A94B-BB91-416AE12C2F15}" type="pres">
      <dgm:prSet presAssocID="{431AFEB5-8210-C44B-9BDC-C5A28734A5F8}" presName="level2hierChild" presStyleCnt="0"/>
      <dgm:spPr/>
    </dgm:pt>
    <dgm:pt modelId="{126CC699-8CF3-8444-A0DC-4B28E1F4D8B3}" type="pres">
      <dgm:prSet presAssocID="{555E8C28-604C-4C42-A18F-110CA5D599C3}" presName="conn2-1" presStyleLbl="parChTrans1D2" presStyleIdx="0" presStyleCnt="5" custScaleX="2000000"/>
      <dgm:spPr/>
    </dgm:pt>
    <dgm:pt modelId="{414B50A2-7C1D-4C4C-961A-24338AEE3F8E}" type="pres">
      <dgm:prSet presAssocID="{555E8C28-604C-4C42-A18F-110CA5D599C3}" presName="connTx" presStyleLbl="parChTrans1D2" presStyleIdx="0" presStyleCnt="5"/>
      <dgm:spPr/>
    </dgm:pt>
    <dgm:pt modelId="{C2F6F4E8-1BA2-EB47-8ECC-EF4142913577}" type="pres">
      <dgm:prSet presAssocID="{022108A1-4E55-D648-A5B9-992B4ABB57E1}" presName="root2" presStyleCnt="0"/>
      <dgm:spPr/>
    </dgm:pt>
    <dgm:pt modelId="{7050650C-5C9D-314F-B9FC-FD2DD2E9B582}" type="pres">
      <dgm:prSet presAssocID="{022108A1-4E55-D648-A5B9-992B4ABB57E1}" presName="LevelTwoTextNode" presStyleLbl="node2" presStyleIdx="0" presStyleCnt="5" custScaleX="158098">
        <dgm:presLayoutVars>
          <dgm:chPref val="3"/>
        </dgm:presLayoutVars>
      </dgm:prSet>
      <dgm:spPr/>
    </dgm:pt>
    <dgm:pt modelId="{7ED95C0B-086B-C140-BE78-BA2DE63C4F7F}" type="pres">
      <dgm:prSet presAssocID="{022108A1-4E55-D648-A5B9-992B4ABB57E1}" presName="level3hierChild" presStyleCnt="0"/>
      <dgm:spPr/>
    </dgm:pt>
    <dgm:pt modelId="{3C50D1C1-78B4-AD43-8C55-5D8648314E84}" type="pres">
      <dgm:prSet presAssocID="{4C7CCF89-06F4-4C43-8CD7-90F9E7862842}" presName="conn2-1" presStyleLbl="parChTrans1D2" presStyleIdx="1" presStyleCnt="5" custScaleX="2000000"/>
      <dgm:spPr/>
    </dgm:pt>
    <dgm:pt modelId="{CA9D656C-16A9-2D4D-A9F8-327598A7E821}" type="pres">
      <dgm:prSet presAssocID="{4C7CCF89-06F4-4C43-8CD7-90F9E7862842}" presName="connTx" presStyleLbl="parChTrans1D2" presStyleIdx="1" presStyleCnt="5"/>
      <dgm:spPr/>
    </dgm:pt>
    <dgm:pt modelId="{91F5FF03-5736-0747-929C-5FA48A31409A}" type="pres">
      <dgm:prSet presAssocID="{47251A72-36E7-3845-905C-2103481AA78D}" presName="root2" presStyleCnt="0"/>
      <dgm:spPr/>
    </dgm:pt>
    <dgm:pt modelId="{83734391-E8E1-AD41-AF5A-2CEB5B026B7A}" type="pres">
      <dgm:prSet presAssocID="{47251A72-36E7-3845-905C-2103481AA78D}" presName="LevelTwoTextNode" presStyleLbl="node2" presStyleIdx="1" presStyleCnt="5" custScaleX="158098">
        <dgm:presLayoutVars>
          <dgm:chPref val="3"/>
        </dgm:presLayoutVars>
      </dgm:prSet>
      <dgm:spPr/>
    </dgm:pt>
    <dgm:pt modelId="{2C8E846D-D448-0043-9F7A-EF1D42567FB1}" type="pres">
      <dgm:prSet presAssocID="{47251A72-36E7-3845-905C-2103481AA78D}" presName="level3hierChild" presStyleCnt="0"/>
      <dgm:spPr/>
    </dgm:pt>
    <dgm:pt modelId="{4E6F7839-A299-054F-8741-43528EE67383}" type="pres">
      <dgm:prSet presAssocID="{0410DED8-B930-0B47-9483-67885975B0F0}" presName="conn2-1" presStyleLbl="parChTrans1D2" presStyleIdx="2" presStyleCnt="5" custScaleX="2000000"/>
      <dgm:spPr/>
    </dgm:pt>
    <dgm:pt modelId="{FCC6CA44-8BBE-454F-BA99-DBC87D3DBF53}" type="pres">
      <dgm:prSet presAssocID="{0410DED8-B930-0B47-9483-67885975B0F0}" presName="connTx" presStyleLbl="parChTrans1D2" presStyleIdx="2" presStyleCnt="5"/>
      <dgm:spPr/>
    </dgm:pt>
    <dgm:pt modelId="{77D38D73-93ED-3D46-B790-093F4F1A6533}" type="pres">
      <dgm:prSet presAssocID="{B5C98EF9-089E-2D47-A349-85884108B183}" presName="root2" presStyleCnt="0"/>
      <dgm:spPr/>
    </dgm:pt>
    <dgm:pt modelId="{915C773C-3223-1E4B-B5D4-9C9D73DF24FE}" type="pres">
      <dgm:prSet presAssocID="{B5C98EF9-089E-2D47-A349-85884108B183}" presName="LevelTwoTextNode" presStyleLbl="node2" presStyleIdx="2" presStyleCnt="5" custScaleX="158098">
        <dgm:presLayoutVars>
          <dgm:chPref val="3"/>
        </dgm:presLayoutVars>
      </dgm:prSet>
      <dgm:spPr/>
    </dgm:pt>
    <dgm:pt modelId="{3A15F5C5-AFFF-8F47-A190-5A86A02F6247}" type="pres">
      <dgm:prSet presAssocID="{B5C98EF9-089E-2D47-A349-85884108B183}" presName="level3hierChild" presStyleCnt="0"/>
      <dgm:spPr/>
    </dgm:pt>
    <dgm:pt modelId="{EA432D8C-9BE3-BF4E-ADF0-B8CB495EEE43}" type="pres">
      <dgm:prSet presAssocID="{E6806B63-8D62-9A47-A7F6-1BBBE3414AA3}" presName="root1" presStyleCnt="0"/>
      <dgm:spPr/>
    </dgm:pt>
    <dgm:pt modelId="{30212100-8CC0-7647-BC85-117819B02A30}" type="pres">
      <dgm:prSet presAssocID="{E6806B63-8D62-9A47-A7F6-1BBBE3414AA3}" presName="LevelOneTextNode" presStyleLbl="node0" presStyleIdx="1" presStyleCnt="2" custScaleX="158098">
        <dgm:presLayoutVars>
          <dgm:chPref val="3"/>
        </dgm:presLayoutVars>
      </dgm:prSet>
      <dgm:spPr/>
    </dgm:pt>
    <dgm:pt modelId="{0E2134DE-8FF5-2B4A-8766-C2CA20775EDA}" type="pres">
      <dgm:prSet presAssocID="{E6806B63-8D62-9A47-A7F6-1BBBE3414AA3}" presName="level2hierChild" presStyleCnt="0"/>
      <dgm:spPr/>
    </dgm:pt>
    <dgm:pt modelId="{0339EFD5-D85F-4C44-B453-BA696422BAE2}" type="pres">
      <dgm:prSet presAssocID="{6D8909F8-4F74-994E-814B-FDC3109725C6}" presName="conn2-1" presStyleLbl="parChTrans1D2" presStyleIdx="3" presStyleCnt="5" custScaleX="2000000"/>
      <dgm:spPr/>
    </dgm:pt>
    <dgm:pt modelId="{21A510D6-97E2-B441-B453-A8FAE38C01B5}" type="pres">
      <dgm:prSet presAssocID="{6D8909F8-4F74-994E-814B-FDC3109725C6}" presName="connTx" presStyleLbl="parChTrans1D2" presStyleIdx="3" presStyleCnt="5"/>
      <dgm:spPr/>
    </dgm:pt>
    <dgm:pt modelId="{7F6E5845-4F63-C045-B007-968A2FCFDD0C}" type="pres">
      <dgm:prSet presAssocID="{F0669B77-0C65-894D-ACF6-84C6FA26EFE1}" presName="root2" presStyleCnt="0"/>
      <dgm:spPr/>
    </dgm:pt>
    <dgm:pt modelId="{90BFA434-BCE8-CC46-B40D-7BE5DDF416FF}" type="pres">
      <dgm:prSet presAssocID="{F0669B77-0C65-894D-ACF6-84C6FA26EFE1}" presName="LevelTwoTextNode" presStyleLbl="node2" presStyleIdx="3" presStyleCnt="5" custScaleX="158098">
        <dgm:presLayoutVars>
          <dgm:chPref val="3"/>
        </dgm:presLayoutVars>
      </dgm:prSet>
      <dgm:spPr/>
    </dgm:pt>
    <dgm:pt modelId="{F65D2D4C-45F4-6146-99EF-6E85D65D2824}" type="pres">
      <dgm:prSet presAssocID="{F0669B77-0C65-894D-ACF6-84C6FA26EFE1}" presName="level3hierChild" presStyleCnt="0"/>
      <dgm:spPr/>
    </dgm:pt>
    <dgm:pt modelId="{F0B91AFE-2212-F84E-8A04-A82D45B03056}" type="pres">
      <dgm:prSet presAssocID="{562C6B74-9970-7349-8F1B-349562CEB3D1}" presName="conn2-1" presStyleLbl="parChTrans1D3" presStyleIdx="0" presStyleCnt="2" custScaleX="2000000"/>
      <dgm:spPr/>
    </dgm:pt>
    <dgm:pt modelId="{AF97F740-1CE2-6D40-8B6D-4BC0E231D8A2}" type="pres">
      <dgm:prSet presAssocID="{562C6B74-9970-7349-8F1B-349562CEB3D1}" presName="connTx" presStyleLbl="parChTrans1D3" presStyleIdx="0" presStyleCnt="2"/>
      <dgm:spPr/>
    </dgm:pt>
    <dgm:pt modelId="{537A5570-AD64-B843-AD70-D399E24B3F7D}" type="pres">
      <dgm:prSet presAssocID="{507D1392-1545-964E-8DC1-B10C09D3687C}" presName="root2" presStyleCnt="0"/>
      <dgm:spPr/>
    </dgm:pt>
    <dgm:pt modelId="{D85C0F8E-CBCD-CE45-A38F-C54B2E5C94A9}" type="pres">
      <dgm:prSet presAssocID="{507D1392-1545-964E-8DC1-B10C09D3687C}" presName="LevelTwoTextNode" presStyleLbl="node3" presStyleIdx="0" presStyleCnt="2" custScaleX="76299">
        <dgm:presLayoutVars>
          <dgm:chPref val="3"/>
        </dgm:presLayoutVars>
      </dgm:prSet>
      <dgm:spPr/>
    </dgm:pt>
    <dgm:pt modelId="{62E4A9D0-5BD0-024B-B2D1-FFBC40514886}" type="pres">
      <dgm:prSet presAssocID="{507D1392-1545-964E-8DC1-B10C09D3687C}" presName="level3hierChild" presStyleCnt="0"/>
      <dgm:spPr/>
    </dgm:pt>
    <dgm:pt modelId="{1F45D16E-6632-5944-978C-A6E759B5177F}" type="pres">
      <dgm:prSet presAssocID="{DFBC999F-25FD-7E47-A8E1-E64DFE5039AA}" presName="conn2-1" presStyleLbl="parChTrans1D3" presStyleIdx="1" presStyleCnt="2" custScaleX="2000000"/>
      <dgm:spPr/>
    </dgm:pt>
    <dgm:pt modelId="{1B8E6F30-AEAC-4E4C-84A2-47B1AB466078}" type="pres">
      <dgm:prSet presAssocID="{DFBC999F-25FD-7E47-A8E1-E64DFE5039AA}" presName="connTx" presStyleLbl="parChTrans1D3" presStyleIdx="1" presStyleCnt="2"/>
      <dgm:spPr/>
    </dgm:pt>
    <dgm:pt modelId="{366FF4B8-25F3-B145-ABC4-C0E04EE2EA46}" type="pres">
      <dgm:prSet presAssocID="{CE2AC041-7074-714B-9658-7C14D234DC0C}" presName="root2" presStyleCnt="0"/>
      <dgm:spPr/>
    </dgm:pt>
    <dgm:pt modelId="{ED6F99D7-7646-E24A-9FFB-E00CB7650226}" type="pres">
      <dgm:prSet presAssocID="{CE2AC041-7074-714B-9658-7C14D234DC0C}" presName="LevelTwoTextNode" presStyleLbl="node3" presStyleIdx="1" presStyleCnt="2" custScaleX="76299">
        <dgm:presLayoutVars>
          <dgm:chPref val="3"/>
        </dgm:presLayoutVars>
      </dgm:prSet>
      <dgm:spPr/>
    </dgm:pt>
    <dgm:pt modelId="{4604AC42-3E1B-2A44-9EDD-BBB5DC3D65E3}" type="pres">
      <dgm:prSet presAssocID="{CE2AC041-7074-714B-9658-7C14D234DC0C}" presName="level3hierChild" presStyleCnt="0"/>
      <dgm:spPr/>
    </dgm:pt>
    <dgm:pt modelId="{A1ED3701-951F-6946-8E2C-6F47E061B398}" type="pres">
      <dgm:prSet presAssocID="{C05D0469-3266-7E45-A805-F58ED9B98C19}" presName="conn2-1" presStyleLbl="parChTrans1D2" presStyleIdx="4" presStyleCnt="5" custScaleX="2000000"/>
      <dgm:spPr/>
    </dgm:pt>
    <dgm:pt modelId="{E23F7072-FF58-334F-8981-C1A78B596213}" type="pres">
      <dgm:prSet presAssocID="{C05D0469-3266-7E45-A805-F58ED9B98C19}" presName="connTx" presStyleLbl="parChTrans1D2" presStyleIdx="4" presStyleCnt="5"/>
      <dgm:spPr/>
    </dgm:pt>
    <dgm:pt modelId="{473B7EF7-DE4D-224F-94D2-229D7B57389C}" type="pres">
      <dgm:prSet presAssocID="{4530A60A-DD0E-334B-A7D4-1A5EF0A3DA52}" presName="root2" presStyleCnt="0"/>
      <dgm:spPr/>
    </dgm:pt>
    <dgm:pt modelId="{79F4F0E4-728A-9644-8B94-E94323658433}" type="pres">
      <dgm:prSet presAssocID="{4530A60A-DD0E-334B-A7D4-1A5EF0A3DA52}" presName="LevelTwoTextNode" presStyleLbl="node2" presStyleIdx="4" presStyleCnt="5" custScaleX="158098">
        <dgm:presLayoutVars>
          <dgm:chPref val="3"/>
        </dgm:presLayoutVars>
      </dgm:prSet>
      <dgm:spPr/>
    </dgm:pt>
    <dgm:pt modelId="{68093872-C282-F548-ABCF-73B4C74405E4}" type="pres">
      <dgm:prSet presAssocID="{4530A60A-DD0E-334B-A7D4-1A5EF0A3DA52}" presName="level3hierChild" presStyleCnt="0"/>
      <dgm:spPr/>
    </dgm:pt>
  </dgm:ptLst>
  <dgm:cxnLst>
    <dgm:cxn modelId="{3086B600-2566-F843-B4E1-C9B95596E02D}" srcId="{431AFEB5-8210-C44B-9BDC-C5A28734A5F8}" destId="{022108A1-4E55-D648-A5B9-992B4ABB57E1}" srcOrd="0" destOrd="0" parTransId="{555E8C28-604C-4C42-A18F-110CA5D599C3}" sibTransId="{E581A3E5-727B-2E48-941F-DBB43A408DEE}"/>
    <dgm:cxn modelId="{F94F3A06-2F21-D340-A42C-85C92DF7E9FE}" type="presOf" srcId="{0410DED8-B930-0B47-9483-67885975B0F0}" destId="{4E6F7839-A299-054F-8741-43528EE67383}" srcOrd="0" destOrd="0" presId="urn:microsoft.com/office/officeart/2005/8/layout/hierarchy2"/>
    <dgm:cxn modelId="{8DDDDE0F-8556-5A43-A5D2-644DEB683BD5}" type="presOf" srcId="{507D1392-1545-964E-8DC1-B10C09D3687C}" destId="{D85C0F8E-CBCD-CE45-A38F-C54B2E5C94A9}" srcOrd="0" destOrd="0" presId="urn:microsoft.com/office/officeart/2005/8/layout/hierarchy2"/>
    <dgm:cxn modelId="{C24BB311-6F7D-D348-8B91-C6F25A3883BA}" type="presOf" srcId="{6D8909F8-4F74-994E-814B-FDC3109725C6}" destId="{0339EFD5-D85F-4C44-B453-BA696422BAE2}" srcOrd="0" destOrd="0" presId="urn:microsoft.com/office/officeart/2005/8/layout/hierarchy2"/>
    <dgm:cxn modelId="{1D165416-0551-F846-8D88-5C62377F8DF0}" type="presOf" srcId="{C05D0469-3266-7E45-A805-F58ED9B98C19}" destId="{A1ED3701-951F-6946-8E2C-6F47E061B398}" srcOrd="0" destOrd="0" presId="urn:microsoft.com/office/officeart/2005/8/layout/hierarchy2"/>
    <dgm:cxn modelId="{BC7F751E-8D7A-7B40-9742-CB90EF756DEF}" srcId="{431AFEB5-8210-C44B-9BDC-C5A28734A5F8}" destId="{B5C98EF9-089E-2D47-A349-85884108B183}" srcOrd="2" destOrd="0" parTransId="{0410DED8-B930-0B47-9483-67885975B0F0}" sibTransId="{13083F6D-6E9E-4B4E-9D30-F7D8ED67572F}"/>
    <dgm:cxn modelId="{182FA622-052D-D341-B1F8-35F6FCF40357}" type="presOf" srcId="{D58B950F-E7CC-F043-98ED-6DD318C8F63B}" destId="{2D40B1FB-0588-CE47-A96A-47089E76C8D9}" srcOrd="0" destOrd="0" presId="urn:microsoft.com/office/officeart/2005/8/layout/hierarchy2"/>
    <dgm:cxn modelId="{189B1D23-A6BA-9745-89C5-4F6E44A33C66}" type="presOf" srcId="{431AFEB5-8210-C44B-9BDC-C5A28734A5F8}" destId="{2BB208CD-68AD-5446-9ADF-E8EBC1EBD155}" srcOrd="0" destOrd="0" presId="urn:microsoft.com/office/officeart/2005/8/layout/hierarchy2"/>
    <dgm:cxn modelId="{F1C6B333-3A8F-4A4B-B65D-0867635E56B9}" type="presOf" srcId="{DFBC999F-25FD-7E47-A8E1-E64DFE5039AA}" destId="{1B8E6F30-AEAC-4E4C-84A2-47B1AB466078}" srcOrd="1" destOrd="0" presId="urn:microsoft.com/office/officeart/2005/8/layout/hierarchy2"/>
    <dgm:cxn modelId="{9B77DE34-9246-1A4B-BDD5-BA8C4A9B0E16}" type="presOf" srcId="{562C6B74-9970-7349-8F1B-349562CEB3D1}" destId="{AF97F740-1CE2-6D40-8B6D-4BC0E231D8A2}" srcOrd="1" destOrd="0" presId="urn:microsoft.com/office/officeart/2005/8/layout/hierarchy2"/>
    <dgm:cxn modelId="{7E5BD737-08E9-2049-969A-54EBED404247}" type="presOf" srcId="{CE2AC041-7074-714B-9658-7C14D234DC0C}" destId="{ED6F99D7-7646-E24A-9FFB-E00CB7650226}" srcOrd="0" destOrd="0" presId="urn:microsoft.com/office/officeart/2005/8/layout/hierarchy2"/>
    <dgm:cxn modelId="{29607B3A-9A89-044B-8BA7-B62FF756F09A}" type="presOf" srcId="{562C6B74-9970-7349-8F1B-349562CEB3D1}" destId="{F0B91AFE-2212-F84E-8A04-A82D45B03056}" srcOrd="0" destOrd="0" presId="urn:microsoft.com/office/officeart/2005/8/layout/hierarchy2"/>
    <dgm:cxn modelId="{D9308148-9541-8543-9307-5FE91C3E62FC}" type="presOf" srcId="{4C7CCF89-06F4-4C43-8CD7-90F9E7862842}" destId="{CA9D656C-16A9-2D4D-A9F8-327598A7E821}" srcOrd="1" destOrd="0" presId="urn:microsoft.com/office/officeart/2005/8/layout/hierarchy2"/>
    <dgm:cxn modelId="{6A409250-4D29-6B4C-AB80-28C44A362190}" srcId="{431AFEB5-8210-C44B-9BDC-C5A28734A5F8}" destId="{47251A72-36E7-3845-905C-2103481AA78D}" srcOrd="1" destOrd="0" parTransId="{4C7CCF89-06F4-4C43-8CD7-90F9E7862842}" sibTransId="{004A0AAC-7DA1-4747-B5DA-721871DDF6C2}"/>
    <dgm:cxn modelId="{F659CF50-34DE-0E4D-9CFC-E3F9769841C0}" type="presOf" srcId="{022108A1-4E55-D648-A5B9-992B4ABB57E1}" destId="{7050650C-5C9D-314F-B9FC-FD2DD2E9B582}" srcOrd="0" destOrd="0" presId="urn:microsoft.com/office/officeart/2005/8/layout/hierarchy2"/>
    <dgm:cxn modelId="{E897035F-F9D0-364D-B05E-F29FC8183EFE}" type="presOf" srcId="{6D8909F8-4F74-994E-814B-FDC3109725C6}" destId="{21A510D6-97E2-B441-B453-A8FAE38C01B5}" srcOrd="1" destOrd="0" presId="urn:microsoft.com/office/officeart/2005/8/layout/hierarchy2"/>
    <dgm:cxn modelId="{2B134C62-1171-EB40-8FB4-C348A5B78F24}" type="presOf" srcId="{F0669B77-0C65-894D-ACF6-84C6FA26EFE1}" destId="{90BFA434-BCE8-CC46-B40D-7BE5DDF416FF}" srcOrd="0" destOrd="0" presId="urn:microsoft.com/office/officeart/2005/8/layout/hierarchy2"/>
    <dgm:cxn modelId="{244FDA6E-7B8D-FE4C-B791-CC9D93638926}" srcId="{D58B950F-E7CC-F043-98ED-6DD318C8F63B}" destId="{E6806B63-8D62-9A47-A7F6-1BBBE3414AA3}" srcOrd="1" destOrd="0" parTransId="{2765D2BF-74D1-BD4F-91CA-727DEF489580}" sibTransId="{49DDFB82-DCE0-7F47-897F-C50706BD88CF}"/>
    <dgm:cxn modelId="{0B7F5A79-C2F7-5A4B-9BDF-FC599A4102BD}" srcId="{F0669B77-0C65-894D-ACF6-84C6FA26EFE1}" destId="{CE2AC041-7074-714B-9658-7C14D234DC0C}" srcOrd="1" destOrd="0" parTransId="{DFBC999F-25FD-7E47-A8E1-E64DFE5039AA}" sibTransId="{69DB6915-BA23-424A-833B-610FAB581023}"/>
    <dgm:cxn modelId="{98A2BC85-60C4-FB41-92BB-71BC226541F4}" srcId="{D58B950F-E7CC-F043-98ED-6DD318C8F63B}" destId="{431AFEB5-8210-C44B-9BDC-C5A28734A5F8}" srcOrd="0" destOrd="0" parTransId="{CE223D25-FB26-C24D-8639-66C9C694F3DC}" sibTransId="{A344F2C8-B75B-CB46-8FFE-0292BBA8D5D1}"/>
    <dgm:cxn modelId="{6F601E88-FE65-D34E-9E40-395F4EA363D0}" type="presOf" srcId="{0410DED8-B930-0B47-9483-67885975B0F0}" destId="{FCC6CA44-8BBE-454F-BA99-DBC87D3DBF53}" srcOrd="1" destOrd="0" presId="urn:microsoft.com/office/officeart/2005/8/layout/hierarchy2"/>
    <dgm:cxn modelId="{27247B92-5AF2-6144-A7B8-3EB019739550}" srcId="{E6806B63-8D62-9A47-A7F6-1BBBE3414AA3}" destId="{4530A60A-DD0E-334B-A7D4-1A5EF0A3DA52}" srcOrd="1" destOrd="0" parTransId="{C05D0469-3266-7E45-A805-F58ED9B98C19}" sibTransId="{2B780DF5-BB0A-224B-9E07-594F160E153C}"/>
    <dgm:cxn modelId="{8EEA0199-0E67-8842-9303-6E37A5DC2F44}" type="presOf" srcId="{47251A72-36E7-3845-905C-2103481AA78D}" destId="{83734391-E8E1-AD41-AF5A-2CEB5B026B7A}" srcOrd="0" destOrd="0" presId="urn:microsoft.com/office/officeart/2005/8/layout/hierarchy2"/>
    <dgm:cxn modelId="{93EB9A9A-8156-F640-BD93-0E3031A98E25}" type="presOf" srcId="{DFBC999F-25FD-7E47-A8E1-E64DFE5039AA}" destId="{1F45D16E-6632-5944-978C-A6E759B5177F}" srcOrd="0" destOrd="0" presId="urn:microsoft.com/office/officeart/2005/8/layout/hierarchy2"/>
    <dgm:cxn modelId="{01150FA0-0FB8-1040-95EE-BB5DC8ABC542}" srcId="{E6806B63-8D62-9A47-A7F6-1BBBE3414AA3}" destId="{F0669B77-0C65-894D-ACF6-84C6FA26EFE1}" srcOrd="0" destOrd="0" parTransId="{6D8909F8-4F74-994E-814B-FDC3109725C6}" sibTransId="{CF71D307-9E68-F94C-A47F-DB71317D666B}"/>
    <dgm:cxn modelId="{C897CAA9-FFB6-1D49-AF45-28910C8EB7E4}" type="presOf" srcId="{4C7CCF89-06F4-4C43-8CD7-90F9E7862842}" destId="{3C50D1C1-78B4-AD43-8C55-5D8648314E84}" srcOrd="0" destOrd="0" presId="urn:microsoft.com/office/officeart/2005/8/layout/hierarchy2"/>
    <dgm:cxn modelId="{E84D1DAF-2719-BB49-9A9F-1B52288DC3E2}" type="presOf" srcId="{555E8C28-604C-4C42-A18F-110CA5D599C3}" destId="{414B50A2-7C1D-4C4C-961A-24338AEE3F8E}" srcOrd="1" destOrd="0" presId="urn:microsoft.com/office/officeart/2005/8/layout/hierarchy2"/>
    <dgm:cxn modelId="{5936EAB3-3CAD-724A-89EE-2C2C3DF0B4E7}" type="presOf" srcId="{B5C98EF9-089E-2D47-A349-85884108B183}" destId="{915C773C-3223-1E4B-B5D4-9C9D73DF24FE}" srcOrd="0" destOrd="0" presId="urn:microsoft.com/office/officeart/2005/8/layout/hierarchy2"/>
    <dgm:cxn modelId="{AD417CEE-E9E6-7443-8E41-37F2B75FEBD0}" type="presOf" srcId="{4530A60A-DD0E-334B-A7D4-1A5EF0A3DA52}" destId="{79F4F0E4-728A-9644-8B94-E94323658433}" srcOrd="0" destOrd="0" presId="urn:microsoft.com/office/officeart/2005/8/layout/hierarchy2"/>
    <dgm:cxn modelId="{B36094F6-AE95-3548-9B21-4BC23B025412}" srcId="{F0669B77-0C65-894D-ACF6-84C6FA26EFE1}" destId="{507D1392-1545-964E-8DC1-B10C09D3687C}" srcOrd="0" destOrd="0" parTransId="{562C6B74-9970-7349-8F1B-349562CEB3D1}" sibTransId="{0F7E5E32-A42B-D546-8044-8FFF8FA2B58E}"/>
    <dgm:cxn modelId="{DE79F1F9-1DCC-8F4B-80B2-CFC52FCD6C41}" type="presOf" srcId="{C05D0469-3266-7E45-A805-F58ED9B98C19}" destId="{E23F7072-FF58-334F-8981-C1A78B596213}" srcOrd="1" destOrd="0" presId="urn:microsoft.com/office/officeart/2005/8/layout/hierarchy2"/>
    <dgm:cxn modelId="{4E0462FC-3922-8C45-9676-FB2D7DBD0C7B}" type="presOf" srcId="{E6806B63-8D62-9A47-A7F6-1BBBE3414AA3}" destId="{30212100-8CC0-7647-BC85-117819B02A30}" srcOrd="0" destOrd="0" presId="urn:microsoft.com/office/officeart/2005/8/layout/hierarchy2"/>
    <dgm:cxn modelId="{FEC6E0FD-3B84-F643-8733-B753EC1BDAE7}" type="presOf" srcId="{555E8C28-604C-4C42-A18F-110CA5D599C3}" destId="{126CC699-8CF3-8444-A0DC-4B28E1F4D8B3}" srcOrd="0" destOrd="0" presId="urn:microsoft.com/office/officeart/2005/8/layout/hierarchy2"/>
    <dgm:cxn modelId="{AFE89512-FA86-D447-8762-B9D70B41427D}" type="presParOf" srcId="{2D40B1FB-0588-CE47-A96A-47089E76C8D9}" destId="{DD4FD1A6-6CA5-4047-9F4C-8779B4AE6C3B}" srcOrd="0" destOrd="0" presId="urn:microsoft.com/office/officeart/2005/8/layout/hierarchy2"/>
    <dgm:cxn modelId="{A53E297D-A8C8-314E-8DA3-4F7FB5AEEF83}" type="presParOf" srcId="{DD4FD1A6-6CA5-4047-9F4C-8779B4AE6C3B}" destId="{2BB208CD-68AD-5446-9ADF-E8EBC1EBD155}" srcOrd="0" destOrd="0" presId="urn:microsoft.com/office/officeart/2005/8/layout/hierarchy2"/>
    <dgm:cxn modelId="{446B9DF7-E3D9-5042-936D-1F4C790FDBC4}" type="presParOf" srcId="{DD4FD1A6-6CA5-4047-9F4C-8779B4AE6C3B}" destId="{80306B2F-9DB5-A94B-BB91-416AE12C2F15}" srcOrd="1" destOrd="0" presId="urn:microsoft.com/office/officeart/2005/8/layout/hierarchy2"/>
    <dgm:cxn modelId="{4376FA3A-0C71-8943-B32F-03980FAAEFA9}" type="presParOf" srcId="{80306B2F-9DB5-A94B-BB91-416AE12C2F15}" destId="{126CC699-8CF3-8444-A0DC-4B28E1F4D8B3}" srcOrd="0" destOrd="0" presId="urn:microsoft.com/office/officeart/2005/8/layout/hierarchy2"/>
    <dgm:cxn modelId="{95DD9604-C15D-5E41-8D24-F0DAE2DD9675}" type="presParOf" srcId="{126CC699-8CF3-8444-A0DC-4B28E1F4D8B3}" destId="{414B50A2-7C1D-4C4C-961A-24338AEE3F8E}" srcOrd="0" destOrd="0" presId="urn:microsoft.com/office/officeart/2005/8/layout/hierarchy2"/>
    <dgm:cxn modelId="{932DBD83-65F6-CA46-BEC3-4BF29E9F7C4B}" type="presParOf" srcId="{80306B2F-9DB5-A94B-BB91-416AE12C2F15}" destId="{C2F6F4E8-1BA2-EB47-8ECC-EF4142913577}" srcOrd="1" destOrd="0" presId="urn:microsoft.com/office/officeart/2005/8/layout/hierarchy2"/>
    <dgm:cxn modelId="{1A18670A-A7BF-3E47-9187-C7501BC4B884}" type="presParOf" srcId="{C2F6F4E8-1BA2-EB47-8ECC-EF4142913577}" destId="{7050650C-5C9D-314F-B9FC-FD2DD2E9B582}" srcOrd="0" destOrd="0" presId="urn:microsoft.com/office/officeart/2005/8/layout/hierarchy2"/>
    <dgm:cxn modelId="{34FE5374-C9D4-0645-8438-9EC8833FA835}" type="presParOf" srcId="{C2F6F4E8-1BA2-EB47-8ECC-EF4142913577}" destId="{7ED95C0B-086B-C140-BE78-BA2DE63C4F7F}" srcOrd="1" destOrd="0" presId="urn:microsoft.com/office/officeart/2005/8/layout/hierarchy2"/>
    <dgm:cxn modelId="{01DCBF39-294B-EF4F-9663-A5387F6F5EE2}" type="presParOf" srcId="{80306B2F-9DB5-A94B-BB91-416AE12C2F15}" destId="{3C50D1C1-78B4-AD43-8C55-5D8648314E84}" srcOrd="2" destOrd="0" presId="urn:microsoft.com/office/officeart/2005/8/layout/hierarchy2"/>
    <dgm:cxn modelId="{3858AF73-C9A5-E346-B9BC-7E85A5D0F2FE}" type="presParOf" srcId="{3C50D1C1-78B4-AD43-8C55-5D8648314E84}" destId="{CA9D656C-16A9-2D4D-A9F8-327598A7E821}" srcOrd="0" destOrd="0" presId="urn:microsoft.com/office/officeart/2005/8/layout/hierarchy2"/>
    <dgm:cxn modelId="{0125C6AB-BF19-0E43-ADEA-3BC271A6EDA4}" type="presParOf" srcId="{80306B2F-9DB5-A94B-BB91-416AE12C2F15}" destId="{91F5FF03-5736-0747-929C-5FA48A31409A}" srcOrd="3" destOrd="0" presId="urn:microsoft.com/office/officeart/2005/8/layout/hierarchy2"/>
    <dgm:cxn modelId="{7CAB1AE6-ED89-6546-95F7-0836373B99B1}" type="presParOf" srcId="{91F5FF03-5736-0747-929C-5FA48A31409A}" destId="{83734391-E8E1-AD41-AF5A-2CEB5B026B7A}" srcOrd="0" destOrd="0" presId="urn:microsoft.com/office/officeart/2005/8/layout/hierarchy2"/>
    <dgm:cxn modelId="{B06B5CB7-E4D0-234E-B649-2E7452371F9A}" type="presParOf" srcId="{91F5FF03-5736-0747-929C-5FA48A31409A}" destId="{2C8E846D-D448-0043-9F7A-EF1D42567FB1}" srcOrd="1" destOrd="0" presId="urn:microsoft.com/office/officeart/2005/8/layout/hierarchy2"/>
    <dgm:cxn modelId="{47CF3DCC-8330-2044-A1E1-5358F895BC06}" type="presParOf" srcId="{80306B2F-9DB5-A94B-BB91-416AE12C2F15}" destId="{4E6F7839-A299-054F-8741-43528EE67383}" srcOrd="4" destOrd="0" presId="urn:microsoft.com/office/officeart/2005/8/layout/hierarchy2"/>
    <dgm:cxn modelId="{8F169DBC-3E3F-7540-B8EE-13BF32C9531F}" type="presParOf" srcId="{4E6F7839-A299-054F-8741-43528EE67383}" destId="{FCC6CA44-8BBE-454F-BA99-DBC87D3DBF53}" srcOrd="0" destOrd="0" presId="urn:microsoft.com/office/officeart/2005/8/layout/hierarchy2"/>
    <dgm:cxn modelId="{58B6B955-1D89-D342-9E33-BA91CBDDECEB}" type="presParOf" srcId="{80306B2F-9DB5-A94B-BB91-416AE12C2F15}" destId="{77D38D73-93ED-3D46-B790-093F4F1A6533}" srcOrd="5" destOrd="0" presId="urn:microsoft.com/office/officeart/2005/8/layout/hierarchy2"/>
    <dgm:cxn modelId="{B6C2C4C9-DAA7-4347-BCC2-140544AE4CA7}" type="presParOf" srcId="{77D38D73-93ED-3D46-B790-093F4F1A6533}" destId="{915C773C-3223-1E4B-B5D4-9C9D73DF24FE}" srcOrd="0" destOrd="0" presId="urn:microsoft.com/office/officeart/2005/8/layout/hierarchy2"/>
    <dgm:cxn modelId="{34A49C2A-166D-F04E-BEF4-C9A3BC99DE9B}" type="presParOf" srcId="{77D38D73-93ED-3D46-B790-093F4F1A6533}" destId="{3A15F5C5-AFFF-8F47-A190-5A86A02F6247}" srcOrd="1" destOrd="0" presId="urn:microsoft.com/office/officeart/2005/8/layout/hierarchy2"/>
    <dgm:cxn modelId="{379729F8-FF0C-B142-900C-EBBDC78DFBF1}" type="presParOf" srcId="{2D40B1FB-0588-CE47-A96A-47089E76C8D9}" destId="{EA432D8C-9BE3-BF4E-ADF0-B8CB495EEE43}" srcOrd="1" destOrd="0" presId="urn:microsoft.com/office/officeart/2005/8/layout/hierarchy2"/>
    <dgm:cxn modelId="{3F7F6880-DE2A-8C42-9B6E-3D3DFC093D9C}" type="presParOf" srcId="{EA432D8C-9BE3-BF4E-ADF0-B8CB495EEE43}" destId="{30212100-8CC0-7647-BC85-117819B02A30}" srcOrd="0" destOrd="0" presId="urn:microsoft.com/office/officeart/2005/8/layout/hierarchy2"/>
    <dgm:cxn modelId="{AE288E43-3F2F-1348-911B-38B45A3D2DA6}" type="presParOf" srcId="{EA432D8C-9BE3-BF4E-ADF0-B8CB495EEE43}" destId="{0E2134DE-8FF5-2B4A-8766-C2CA20775EDA}" srcOrd="1" destOrd="0" presId="urn:microsoft.com/office/officeart/2005/8/layout/hierarchy2"/>
    <dgm:cxn modelId="{2FD901B5-E3D3-4B4C-B5D5-99E1C79AD453}" type="presParOf" srcId="{0E2134DE-8FF5-2B4A-8766-C2CA20775EDA}" destId="{0339EFD5-D85F-4C44-B453-BA696422BAE2}" srcOrd="0" destOrd="0" presId="urn:microsoft.com/office/officeart/2005/8/layout/hierarchy2"/>
    <dgm:cxn modelId="{F6BFC34F-6C08-2349-A1E2-3A5BBFFDA6B1}" type="presParOf" srcId="{0339EFD5-D85F-4C44-B453-BA696422BAE2}" destId="{21A510D6-97E2-B441-B453-A8FAE38C01B5}" srcOrd="0" destOrd="0" presId="urn:microsoft.com/office/officeart/2005/8/layout/hierarchy2"/>
    <dgm:cxn modelId="{BDD33E03-E09E-EF41-B9A4-BC8410ED026F}" type="presParOf" srcId="{0E2134DE-8FF5-2B4A-8766-C2CA20775EDA}" destId="{7F6E5845-4F63-C045-B007-968A2FCFDD0C}" srcOrd="1" destOrd="0" presId="urn:microsoft.com/office/officeart/2005/8/layout/hierarchy2"/>
    <dgm:cxn modelId="{CEE06E51-4489-6F4C-9506-8AE31E7A83D1}" type="presParOf" srcId="{7F6E5845-4F63-C045-B007-968A2FCFDD0C}" destId="{90BFA434-BCE8-CC46-B40D-7BE5DDF416FF}" srcOrd="0" destOrd="0" presId="urn:microsoft.com/office/officeart/2005/8/layout/hierarchy2"/>
    <dgm:cxn modelId="{8F37288C-59FF-5342-96C2-CEBBAE40E118}" type="presParOf" srcId="{7F6E5845-4F63-C045-B007-968A2FCFDD0C}" destId="{F65D2D4C-45F4-6146-99EF-6E85D65D2824}" srcOrd="1" destOrd="0" presId="urn:microsoft.com/office/officeart/2005/8/layout/hierarchy2"/>
    <dgm:cxn modelId="{C3F556CD-7AF4-7F4E-914E-5953DF2EE3CB}" type="presParOf" srcId="{F65D2D4C-45F4-6146-99EF-6E85D65D2824}" destId="{F0B91AFE-2212-F84E-8A04-A82D45B03056}" srcOrd="0" destOrd="0" presId="urn:microsoft.com/office/officeart/2005/8/layout/hierarchy2"/>
    <dgm:cxn modelId="{F550D7BA-E547-AA45-9541-C8AF26FC83C7}" type="presParOf" srcId="{F0B91AFE-2212-F84E-8A04-A82D45B03056}" destId="{AF97F740-1CE2-6D40-8B6D-4BC0E231D8A2}" srcOrd="0" destOrd="0" presId="urn:microsoft.com/office/officeart/2005/8/layout/hierarchy2"/>
    <dgm:cxn modelId="{33498A65-51CE-1A44-B0B4-4F4DE4D08E96}" type="presParOf" srcId="{F65D2D4C-45F4-6146-99EF-6E85D65D2824}" destId="{537A5570-AD64-B843-AD70-D399E24B3F7D}" srcOrd="1" destOrd="0" presId="urn:microsoft.com/office/officeart/2005/8/layout/hierarchy2"/>
    <dgm:cxn modelId="{37AA3C65-1E98-6940-9C85-9B38C2BC6BFA}" type="presParOf" srcId="{537A5570-AD64-B843-AD70-D399E24B3F7D}" destId="{D85C0F8E-CBCD-CE45-A38F-C54B2E5C94A9}" srcOrd="0" destOrd="0" presId="urn:microsoft.com/office/officeart/2005/8/layout/hierarchy2"/>
    <dgm:cxn modelId="{91135840-85AF-234B-BA74-02091D31AACF}" type="presParOf" srcId="{537A5570-AD64-B843-AD70-D399E24B3F7D}" destId="{62E4A9D0-5BD0-024B-B2D1-FFBC40514886}" srcOrd="1" destOrd="0" presId="urn:microsoft.com/office/officeart/2005/8/layout/hierarchy2"/>
    <dgm:cxn modelId="{2B8E6FE7-C23E-A944-B7B7-E89EC0AE2F23}" type="presParOf" srcId="{F65D2D4C-45F4-6146-99EF-6E85D65D2824}" destId="{1F45D16E-6632-5944-978C-A6E759B5177F}" srcOrd="2" destOrd="0" presId="urn:microsoft.com/office/officeart/2005/8/layout/hierarchy2"/>
    <dgm:cxn modelId="{A751FCDD-2E83-3740-85F4-F515515095D9}" type="presParOf" srcId="{1F45D16E-6632-5944-978C-A6E759B5177F}" destId="{1B8E6F30-AEAC-4E4C-84A2-47B1AB466078}" srcOrd="0" destOrd="0" presId="urn:microsoft.com/office/officeart/2005/8/layout/hierarchy2"/>
    <dgm:cxn modelId="{2D3A1495-91DA-6445-ADBA-6C9839804DE3}" type="presParOf" srcId="{F65D2D4C-45F4-6146-99EF-6E85D65D2824}" destId="{366FF4B8-25F3-B145-ABC4-C0E04EE2EA46}" srcOrd="3" destOrd="0" presId="urn:microsoft.com/office/officeart/2005/8/layout/hierarchy2"/>
    <dgm:cxn modelId="{4B514CA8-BB02-AD4A-A042-EFAD8DE30EAC}" type="presParOf" srcId="{366FF4B8-25F3-B145-ABC4-C0E04EE2EA46}" destId="{ED6F99D7-7646-E24A-9FFB-E00CB7650226}" srcOrd="0" destOrd="0" presId="urn:microsoft.com/office/officeart/2005/8/layout/hierarchy2"/>
    <dgm:cxn modelId="{DB93AAA2-9E28-1D47-AA96-CC7916134970}" type="presParOf" srcId="{366FF4B8-25F3-B145-ABC4-C0E04EE2EA46}" destId="{4604AC42-3E1B-2A44-9EDD-BBB5DC3D65E3}" srcOrd="1" destOrd="0" presId="urn:microsoft.com/office/officeart/2005/8/layout/hierarchy2"/>
    <dgm:cxn modelId="{E7ED81B5-4BFF-874A-B5B5-C8F91713102F}" type="presParOf" srcId="{0E2134DE-8FF5-2B4A-8766-C2CA20775EDA}" destId="{A1ED3701-951F-6946-8E2C-6F47E061B398}" srcOrd="2" destOrd="0" presId="urn:microsoft.com/office/officeart/2005/8/layout/hierarchy2"/>
    <dgm:cxn modelId="{EC581E20-9BB6-094E-A61B-44DD049EFD7D}" type="presParOf" srcId="{A1ED3701-951F-6946-8E2C-6F47E061B398}" destId="{E23F7072-FF58-334F-8981-C1A78B596213}" srcOrd="0" destOrd="0" presId="urn:microsoft.com/office/officeart/2005/8/layout/hierarchy2"/>
    <dgm:cxn modelId="{AFDB1DA0-F623-DD4B-9BD2-B0CDF8B6C2B7}" type="presParOf" srcId="{0E2134DE-8FF5-2B4A-8766-C2CA20775EDA}" destId="{473B7EF7-DE4D-224F-94D2-229D7B57389C}" srcOrd="3" destOrd="0" presId="urn:microsoft.com/office/officeart/2005/8/layout/hierarchy2"/>
    <dgm:cxn modelId="{8B8D52F6-EFB6-1E45-9F3E-257F709A7CA7}" type="presParOf" srcId="{473B7EF7-DE4D-224F-94D2-229D7B57389C}" destId="{79F4F0E4-728A-9644-8B94-E94323658433}" srcOrd="0" destOrd="0" presId="urn:microsoft.com/office/officeart/2005/8/layout/hierarchy2"/>
    <dgm:cxn modelId="{0567D033-2C8B-EA4E-ADF6-7B99AE741C5E}" type="presParOf" srcId="{473B7EF7-DE4D-224F-94D2-229D7B57389C}" destId="{68093872-C282-F548-ABCF-73B4C74405E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048407-E237-6B46-A30F-4723CDE00F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EC1CBB-4676-DF43-9D3F-CB8450882F67}">
      <dgm:prSet/>
      <dgm:spPr/>
      <dgm:t>
        <a:bodyPr/>
        <a:lstStyle/>
        <a:p>
          <a:r>
            <a:rPr lang="en-US" dirty="0"/>
            <a:t>Affordable collective insurance with high coverage for cleaners and customers</a:t>
          </a:r>
          <a:endParaRPr lang="en-CA" dirty="0"/>
        </a:p>
      </dgm:t>
    </dgm:pt>
    <dgm:pt modelId="{35352C6A-A106-F641-9D37-28F9609D2B9D}" type="parTrans" cxnId="{2417DDEE-83ED-C840-8C30-B17CFBF098B6}">
      <dgm:prSet/>
      <dgm:spPr/>
      <dgm:t>
        <a:bodyPr/>
        <a:lstStyle/>
        <a:p>
          <a:endParaRPr lang="en-US"/>
        </a:p>
      </dgm:t>
    </dgm:pt>
    <dgm:pt modelId="{0D154F8E-D038-4540-ADFA-2B68C88CA8C6}" type="sibTrans" cxnId="{2417DDEE-83ED-C840-8C30-B17CFBF098B6}">
      <dgm:prSet/>
      <dgm:spPr/>
      <dgm:t>
        <a:bodyPr/>
        <a:lstStyle/>
        <a:p>
          <a:endParaRPr lang="en-US"/>
        </a:p>
      </dgm:t>
    </dgm:pt>
    <dgm:pt modelId="{F72B6DBE-7F07-E24F-8130-C0A2FCC08977}" type="pres">
      <dgm:prSet presAssocID="{66048407-E237-6B46-A30F-4723CDE00F85}" presName="linear" presStyleCnt="0">
        <dgm:presLayoutVars>
          <dgm:animLvl val="lvl"/>
          <dgm:resizeHandles val="exact"/>
        </dgm:presLayoutVars>
      </dgm:prSet>
      <dgm:spPr/>
    </dgm:pt>
    <dgm:pt modelId="{27664BE6-335D-6249-B344-C9E5B3DCDD4B}" type="pres">
      <dgm:prSet presAssocID="{EBEC1CBB-4676-DF43-9D3F-CB8450882F67}" presName="parentText" presStyleLbl="node1" presStyleIdx="0" presStyleCnt="1" custLinFactNeighborY="6963">
        <dgm:presLayoutVars>
          <dgm:chMax val="0"/>
          <dgm:bulletEnabled val="1"/>
        </dgm:presLayoutVars>
      </dgm:prSet>
      <dgm:spPr/>
    </dgm:pt>
  </dgm:ptLst>
  <dgm:cxnLst>
    <dgm:cxn modelId="{2629F83B-351D-6548-998E-14F254193AC1}" type="presOf" srcId="{EBEC1CBB-4676-DF43-9D3F-CB8450882F67}" destId="{27664BE6-335D-6249-B344-C9E5B3DCDD4B}" srcOrd="0" destOrd="0" presId="urn:microsoft.com/office/officeart/2005/8/layout/vList2"/>
    <dgm:cxn modelId="{B356C9EA-F0CB-274F-9004-C2E44C059EAC}" type="presOf" srcId="{66048407-E237-6B46-A30F-4723CDE00F85}" destId="{F72B6DBE-7F07-E24F-8130-C0A2FCC08977}" srcOrd="0" destOrd="0" presId="urn:microsoft.com/office/officeart/2005/8/layout/vList2"/>
    <dgm:cxn modelId="{2417DDEE-83ED-C840-8C30-B17CFBF098B6}" srcId="{66048407-E237-6B46-A30F-4723CDE00F85}" destId="{EBEC1CBB-4676-DF43-9D3F-CB8450882F67}" srcOrd="0" destOrd="0" parTransId="{35352C6A-A106-F641-9D37-28F9609D2B9D}" sibTransId="{0D154F8E-D038-4540-ADFA-2B68C88CA8C6}"/>
    <dgm:cxn modelId="{48E5A83F-838F-DC47-A23E-591138FD03BA}" type="presParOf" srcId="{F72B6DBE-7F07-E24F-8130-C0A2FCC08977}" destId="{27664BE6-335D-6249-B344-C9E5B3DCDD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6F1D1B-3EE5-2148-91C9-F81832E35950}" type="doc">
      <dgm:prSet loTypeId="urn:microsoft.com/office/officeart/2005/8/layout/hList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27FD33-BE77-984B-89ED-043E7B005A04}">
      <dgm:prSet/>
      <dgm:spPr/>
      <dgm:t>
        <a:bodyPr/>
        <a:lstStyle/>
        <a:p>
          <a:r>
            <a:rPr lang="en-US" b="0" i="1" baseline="0" dirty="0"/>
            <a:t>A lot of cleaners are willing to onboard</a:t>
          </a:r>
          <a:endParaRPr lang="en-CA" dirty="0"/>
        </a:p>
      </dgm:t>
    </dgm:pt>
    <dgm:pt modelId="{356C40FE-34D0-D24D-8E5E-D6F5BD0ABCC3}" type="parTrans" cxnId="{568BAC5C-388B-9F4D-A551-25592AD1D717}">
      <dgm:prSet/>
      <dgm:spPr/>
      <dgm:t>
        <a:bodyPr/>
        <a:lstStyle/>
        <a:p>
          <a:endParaRPr lang="en-US"/>
        </a:p>
      </dgm:t>
    </dgm:pt>
    <dgm:pt modelId="{66663A5B-168F-1841-9E2B-61B8D0FDF357}" type="sibTrans" cxnId="{568BAC5C-388B-9F4D-A551-25592AD1D717}">
      <dgm:prSet/>
      <dgm:spPr/>
      <dgm:t>
        <a:bodyPr/>
        <a:lstStyle/>
        <a:p>
          <a:endParaRPr lang="en-US"/>
        </a:p>
      </dgm:t>
    </dgm:pt>
    <dgm:pt modelId="{3AF6AC9F-7713-2B45-B9C1-A05FAFACC59F}">
      <dgm:prSet/>
      <dgm:spPr/>
      <dgm:t>
        <a:bodyPr/>
        <a:lstStyle/>
        <a:p>
          <a:r>
            <a:rPr lang="en-US" b="0" i="1" baseline="0" dirty="0"/>
            <a:t>Marketplaces are race to the bottom</a:t>
          </a:r>
          <a:endParaRPr lang="en-CA" dirty="0"/>
        </a:p>
      </dgm:t>
    </dgm:pt>
    <dgm:pt modelId="{50E3875E-0D1D-654C-9D60-9E73DE58F6DE}" type="parTrans" cxnId="{922CCFAC-5EB7-A549-8960-D7BCCFB17B25}">
      <dgm:prSet/>
      <dgm:spPr/>
      <dgm:t>
        <a:bodyPr/>
        <a:lstStyle/>
        <a:p>
          <a:endParaRPr lang="en-US"/>
        </a:p>
      </dgm:t>
    </dgm:pt>
    <dgm:pt modelId="{82B74D15-B144-5B45-AF84-D82F1DED97DC}" type="sibTrans" cxnId="{922CCFAC-5EB7-A549-8960-D7BCCFB17B25}">
      <dgm:prSet/>
      <dgm:spPr/>
      <dgm:t>
        <a:bodyPr/>
        <a:lstStyle/>
        <a:p>
          <a:endParaRPr lang="en-US"/>
        </a:p>
      </dgm:t>
    </dgm:pt>
    <dgm:pt modelId="{29D50957-F330-E446-97A6-6B3566C982CB}">
      <dgm:prSet/>
      <dgm:spPr/>
      <dgm:t>
        <a:bodyPr/>
        <a:lstStyle/>
        <a:p>
          <a:r>
            <a:rPr lang="en-US" b="0" i="1" baseline="0" dirty="0"/>
            <a:t>More money means more ethics</a:t>
          </a:r>
          <a:endParaRPr lang="en-CA" dirty="0"/>
        </a:p>
      </dgm:t>
    </dgm:pt>
    <dgm:pt modelId="{59718842-98AC-5948-833C-A02F3415D75B}" type="parTrans" cxnId="{290B6E7C-C81C-504A-8989-FB75A13C892B}">
      <dgm:prSet/>
      <dgm:spPr/>
      <dgm:t>
        <a:bodyPr/>
        <a:lstStyle/>
        <a:p>
          <a:endParaRPr lang="en-US"/>
        </a:p>
      </dgm:t>
    </dgm:pt>
    <dgm:pt modelId="{61177D04-8C7D-AE4D-860E-31B000280089}" type="sibTrans" cxnId="{290B6E7C-C81C-504A-8989-FB75A13C892B}">
      <dgm:prSet/>
      <dgm:spPr/>
      <dgm:t>
        <a:bodyPr/>
        <a:lstStyle/>
        <a:p>
          <a:endParaRPr lang="en-US"/>
        </a:p>
      </dgm:t>
    </dgm:pt>
    <dgm:pt modelId="{0209FCD4-286C-BD4C-97C6-B4C020612069}">
      <dgm:prSet/>
      <dgm:spPr/>
      <dgm:t>
        <a:bodyPr/>
        <a:lstStyle/>
        <a:p>
          <a:r>
            <a:rPr lang="en-CA" dirty="0"/>
            <a:t>Competition results in higher service quality</a:t>
          </a:r>
        </a:p>
      </dgm:t>
    </dgm:pt>
    <dgm:pt modelId="{C88A11C0-0E97-AF4A-A5B6-DC21CB143C52}" type="parTrans" cxnId="{0C2BF3F7-2D6D-6E4F-A7A4-593D13AF18E6}">
      <dgm:prSet/>
      <dgm:spPr/>
      <dgm:t>
        <a:bodyPr/>
        <a:lstStyle/>
        <a:p>
          <a:endParaRPr lang="en-US"/>
        </a:p>
      </dgm:t>
    </dgm:pt>
    <dgm:pt modelId="{C8F00594-F152-9F4C-A78D-3AE62FE91999}" type="sibTrans" cxnId="{0C2BF3F7-2D6D-6E4F-A7A4-593D13AF18E6}">
      <dgm:prSet/>
      <dgm:spPr/>
      <dgm:t>
        <a:bodyPr/>
        <a:lstStyle/>
        <a:p>
          <a:endParaRPr lang="en-US"/>
        </a:p>
      </dgm:t>
    </dgm:pt>
    <dgm:pt modelId="{99802467-71A2-6645-B2D9-C3E3E349F7F6}" type="pres">
      <dgm:prSet presAssocID="{9C6F1D1B-3EE5-2148-91C9-F81832E35950}" presName="Name0" presStyleCnt="0">
        <dgm:presLayoutVars>
          <dgm:dir/>
          <dgm:resizeHandles val="exact"/>
        </dgm:presLayoutVars>
      </dgm:prSet>
      <dgm:spPr/>
    </dgm:pt>
    <dgm:pt modelId="{A0349FCA-569C-E040-B1B8-C6CC55BF9E7F}" type="pres">
      <dgm:prSet presAssocID="{8327FD33-BE77-984B-89ED-043E7B005A04}" presName="node" presStyleLbl="node1" presStyleIdx="0" presStyleCnt="4">
        <dgm:presLayoutVars>
          <dgm:bulletEnabled val="1"/>
        </dgm:presLayoutVars>
      </dgm:prSet>
      <dgm:spPr/>
    </dgm:pt>
    <dgm:pt modelId="{E5AB74DE-35DA-D343-94D8-EE848EEEA2D0}" type="pres">
      <dgm:prSet presAssocID="{66663A5B-168F-1841-9E2B-61B8D0FDF357}" presName="sibTrans" presStyleCnt="0"/>
      <dgm:spPr/>
    </dgm:pt>
    <dgm:pt modelId="{F7F56E70-9CDF-7544-BDAD-CA5CACD15BE3}" type="pres">
      <dgm:prSet presAssocID="{3AF6AC9F-7713-2B45-B9C1-A05FAFACC59F}" presName="node" presStyleLbl="node1" presStyleIdx="1" presStyleCnt="4">
        <dgm:presLayoutVars>
          <dgm:bulletEnabled val="1"/>
        </dgm:presLayoutVars>
      </dgm:prSet>
      <dgm:spPr/>
    </dgm:pt>
    <dgm:pt modelId="{EF0B86F5-4160-9C40-A171-F2C3448B3A2D}" type="pres">
      <dgm:prSet presAssocID="{82B74D15-B144-5B45-AF84-D82F1DED97DC}" presName="sibTrans" presStyleCnt="0"/>
      <dgm:spPr/>
    </dgm:pt>
    <dgm:pt modelId="{7A6EF778-3137-8F4B-8E69-81B7E2977B8C}" type="pres">
      <dgm:prSet presAssocID="{29D50957-F330-E446-97A6-6B3566C982CB}" presName="node" presStyleLbl="node1" presStyleIdx="2" presStyleCnt="4">
        <dgm:presLayoutVars>
          <dgm:bulletEnabled val="1"/>
        </dgm:presLayoutVars>
      </dgm:prSet>
      <dgm:spPr/>
    </dgm:pt>
    <dgm:pt modelId="{5A69E8B4-7A0D-C344-A0CC-FBB17BA79E1B}" type="pres">
      <dgm:prSet presAssocID="{61177D04-8C7D-AE4D-860E-31B000280089}" presName="sibTrans" presStyleCnt="0"/>
      <dgm:spPr/>
    </dgm:pt>
    <dgm:pt modelId="{470E8AD8-D043-4740-9AB8-DBE3804102FA}" type="pres">
      <dgm:prSet presAssocID="{0209FCD4-286C-BD4C-97C6-B4C020612069}" presName="node" presStyleLbl="node1" presStyleIdx="3" presStyleCnt="4">
        <dgm:presLayoutVars>
          <dgm:bulletEnabled val="1"/>
        </dgm:presLayoutVars>
      </dgm:prSet>
      <dgm:spPr/>
    </dgm:pt>
  </dgm:ptLst>
  <dgm:cxnLst>
    <dgm:cxn modelId="{DCE2495B-4C00-B547-AF87-15979454A2A9}" type="presOf" srcId="{9C6F1D1B-3EE5-2148-91C9-F81832E35950}" destId="{99802467-71A2-6645-B2D9-C3E3E349F7F6}" srcOrd="0" destOrd="0" presId="urn:microsoft.com/office/officeart/2005/8/layout/hList6"/>
    <dgm:cxn modelId="{568BAC5C-388B-9F4D-A551-25592AD1D717}" srcId="{9C6F1D1B-3EE5-2148-91C9-F81832E35950}" destId="{8327FD33-BE77-984B-89ED-043E7B005A04}" srcOrd="0" destOrd="0" parTransId="{356C40FE-34D0-D24D-8E5E-D6F5BD0ABCC3}" sibTransId="{66663A5B-168F-1841-9E2B-61B8D0FDF357}"/>
    <dgm:cxn modelId="{5E8E326E-5867-844B-A944-E4B5AF039B65}" type="presOf" srcId="{29D50957-F330-E446-97A6-6B3566C982CB}" destId="{7A6EF778-3137-8F4B-8E69-81B7E2977B8C}" srcOrd="0" destOrd="0" presId="urn:microsoft.com/office/officeart/2005/8/layout/hList6"/>
    <dgm:cxn modelId="{290B6E7C-C81C-504A-8989-FB75A13C892B}" srcId="{9C6F1D1B-3EE5-2148-91C9-F81832E35950}" destId="{29D50957-F330-E446-97A6-6B3566C982CB}" srcOrd="2" destOrd="0" parTransId="{59718842-98AC-5948-833C-A02F3415D75B}" sibTransId="{61177D04-8C7D-AE4D-860E-31B000280089}"/>
    <dgm:cxn modelId="{2F940F87-5C4B-6E4B-A0C7-4BA37A7EED3C}" type="presOf" srcId="{0209FCD4-286C-BD4C-97C6-B4C020612069}" destId="{470E8AD8-D043-4740-9AB8-DBE3804102FA}" srcOrd="0" destOrd="0" presId="urn:microsoft.com/office/officeart/2005/8/layout/hList6"/>
    <dgm:cxn modelId="{922CCFAC-5EB7-A549-8960-D7BCCFB17B25}" srcId="{9C6F1D1B-3EE5-2148-91C9-F81832E35950}" destId="{3AF6AC9F-7713-2B45-B9C1-A05FAFACC59F}" srcOrd="1" destOrd="0" parTransId="{50E3875E-0D1D-654C-9D60-9E73DE58F6DE}" sibTransId="{82B74D15-B144-5B45-AF84-D82F1DED97DC}"/>
    <dgm:cxn modelId="{5EFC10C3-4E4F-1C4D-812F-551158B189EC}" type="presOf" srcId="{8327FD33-BE77-984B-89ED-043E7B005A04}" destId="{A0349FCA-569C-E040-B1B8-C6CC55BF9E7F}" srcOrd="0" destOrd="0" presId="urn:microsoft.com/office/officeart/2005/8/layout/hList6"/>
    <dgm:cxn modelId="{B36285D4-5F29-2747-AD74-0F11D6F67A3C}" type="presOf" srcId="{3AF6AC9F-7713-2B45-B9C1-A05FAFACC59F}" destId="{F7F56E70-9CDF-7544-BDAD-CA5CACD15BE3}" srcOrd="0" destOrd="0" presId="urn:microsoft.com/office/officeart/2005/8/layout/hList6"/>
    <dgm:cxn modelId="{0C2BF3F7-2D6D-6E4F-A7A4-593D13AF18E6}" srcId="{9C6F1D1B-3EE5-2148-91C9-F81832E35950}" destId="{0209FCD4-286C-BD4C-97C6-B4C020612069}" srcOrd="3" destOrd="0" parTransId="{C88A11C0-0E97-AF4A-A5B6-DC21CB143C52}" sibTransId="{C8F00594-F152-9F4C-A78D-3AE62FE91999}"/>
    <dgm:cxn modelId="{60836C69-D4BC-9144-8711-5AADEF5A4DA2}" type="presParOf" srcId="{99802467-71A2-6645-B2D9-C3E3E349F7F6}" destId="{A0349FCA-569C-E040-B1B8-C6CC55BF9E7F}" srcOrd="0" destOrd="0" presId="urn:microsoft.com/office/officeart/2005/8/layout/hList6"/>
    <dgm:cxn modelId="{94EB3C8F-9A70-A949-96E5-A2E92679B783}" type="presParOf" srcId="{99802467-71A2-6645-B2D9-C3E3E349F7F6}" destId="{E5AB74DE-35DA-D343-94D8-EE848EEEA2D0}" srcOrd="1" destOrd="0" presId="urn:microsoft.com/office/officeart/2005/8/layout/hList6"/>
    <dgm:cxn modelId="{E3F912AC-21B0-5643-BA28-841256DB8B04}" type="presParOf" srcId="{99802467-71A2-6645-B2D9-C3E3E349F7F6}" destId="{F7F56E70-9CDF-7544-BDAD-CA5CACD15BE3}" srcOrd="2" destOrd="0" presId="urn:microsoft.com/office/officeart/2005/8/layout/hList6"/>
    <dgm:cxn modelId="{B0C7F6CE-0BF0-B04D-A095-E601717A8259}" type="presParOf" srcId="{99802467-71A2-6645-B2D9-C3E3E349F7F6}" destId="{EF0B86F5-4160-9C40-A171-F2C3448B3A2D}" srcOrd="3" destOrd="0" presId="urn:microsoft.com/office/officeart/2005/8/layout/hList6"/>
    <dgm:cxn modelId="{5C541693-A47A-9F4A-9245-9DF166A2D7F0}" type="presParOf" srcId="{99802467-71A2-6645-B2D9-C3E3E349F7F6}" destId="{7A6EF778-3137-8F4B-8E69-81B7E2977B8C}" srcOrd="4" destOrd="0" presId="urn:microsoft.com/office/officeart/2005/8/layout/hList6"/>
    <dgm:cxn modelId="{07BE25A1-C33F-5C42-891B-A8B590B60672}" type="presParOf" srcId="{99802467-71A2-6645-B2D9-C3E3E349F7F6}" destId="{5A69E8B4-7A0D-C344-A0CC-FBB17BA79E1B}" srcOrd="5" destOrd="0" presId="urn:microsoft.com/office/officeart/2005/8/layout/hList6"/>
    <dgm:cxn modelId="{456ABDDA-FDE9-9247-8932-D141BB92EBF3}" type="presParOf" srcId="{99802467-71A2-6645-B2D9-C3E3E349F7F6}" destId="{470E8AD8-D043-4740-9AB8-DBE3804102FA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CC7D80-2C44-3943-97A9-2E891D71F905}" type="doc">
      <dgm:prSet loTypeId="urn:microsoft.com/office/officeart/2005/8/layout/radial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4353E-F255-A242-8651-C6343B464D41}">
      <dgm:prSet/>
      <dgm:spPr/>
      <dgm:t>
        <a:bodyPr/>
        <a:lstStyle/>
        <a:p>
          <a:r>
            <a:rPr lang="en-US" dirty="0"/>
            <a:t>21</a:t>
          </a:r>
          <a:endParaRPr lang="en-CA" dirty="0"/>
        </a:p>
      </dgm:t>
    </dgm:pt>
    <dgm:pt modelId="{AE40E8BF-267B-E842-A0F3-6704BE9234B8}" type="parTrans" cxnId="{D16ED16A-2EA2-3949-BC34-B935EC87A20B}">
      <dgm:prSet/>
      <dgm:spPr/>
      <dgm:t>
        <a:bodyPr/>
        <a:lstStyle/>
        <a:p>
          <a:endParaRPr lang="en-US"/>
        </a:p>
      </dgm:t>
    </dgm:pt>
    <dgm:pt modelId="{EB1D4B2D-0AA7-8B4F-A452-053F9CD48F30}" type="sibTrans" cxnId="{D16ED16A-2EA2-3949-BC34-B935EC87A20B}">
      <dgm:prSet/>
      <dgm:spPr/>
      <dgm:t>
        <a:bodyPr/>
        <a:lstStyle/>
        <a:p>
          <a:endParaRPr lang="en-US"/>
        </a:p>
      </dgm:t>
    </dgm:pt>
    <dgm:pt modelId="{841F05E0-AB4A-7747-BD11-ED3E57586222}">
      <dgm:prSet/>
      <dgm:spPr/>
      <dgm:t>
        <a:bodyPr/>
        <a:lstStyle/>
        <a:p>
          <a:r>
            <a:rPr lang="en-US" dirty="0"/>
            <a:t>20 customers</a:t>
          </a:r>
          <a:endParaRPr lang="en-CA" dirty="0"/>
        </a:p>
      </dgm:t>
    </dgm:pt>
    <dgm:pt modelId="{C1021CF5-69EF-8649-A07D-63072CC8010A}" type="parTrans" cxnId="{34908B65-F57C-FE48-8DBC-485739E3BB88}">
      <dgm:prSet/>
      <dgm:spPr/>
      <dgm:t>
        <a:bodyPr/>
        <a:lstStyle/>
        <a:p>
          <a:endParaRPr lang="en-US"/>
        </a:p>
      </dgm:t>
    </dgm:pt>
    <dgm:pt modelId="{55F1A959-44B0-A64C-AFAD-C2C74145213D}" type="sibTrans" cxnId="{34908B65-F57C-FE48-8DBC-485739E3BB88}">
      <dgm:prSet/>
      <dgm:spPr/>
      <dgm:t>
        <a:bodyPr/>
        <a:lstStyle/>
        <a:p>
          <a:endParaRPr lang="en-US"/>
        </a:p>
      </dgm:t>
    </dgm:pt>
    <dgm:pt modelId="{0C2E59AA-45A1-9145-B141-C463D72CE78D}">
      <dgm:prSet/>
      <dgm:spPr/>
      <dgm:t>
        <a:bodyPr/>
        <a:lstStyle/>
        <a:p>
          <a:r>
            <a:rPr lang="en-US" dirty="0"/>
            <a:t>1 cleaner</a:t>
          </a:r>
          <a:endParaRPr lang="en-CA" dirty="0"/>
        </a:p>
      </dgm:t>
    </dgm:pt>
    <dgm:pt modelId="{CA1C630B-27F6-CA49-BDD7-1AD942965E25}" type="parTrans" cxnId="{221E56AA-AE11-0F4D-8B52-F4E8F1DE0F20}">
      <dgm:prSet/>
      <dgm:spPr/>
      <dgm:t>
        <a:bodyPr/>
        <a:lstStyle/>
        <a:p>
          <a:endParaRPr lang="en-US"/>
        </a:p>
      </dgm:t>
    </dgm:pt>
    <dgm:pt modelId="{9A7A3D7D-4382-944F-ADB7-8ECDF489B9DB}" type="sibTrans" cxnId="{221E56AA-AE11-0F4D-8B52-F4E8F1DE0F20}">
      <dgm:prSet/>
      <dgm:spPr/>
      <dgm:t>
        <a:bodyPr/>
        <a:lstStyle/>
        <a:p>
          <a:endParaRPr lang="en-US"/>
        </a:p>
      </dgm:t>
    </dgm:pt>
    <dgm:pt modelId="{B6D8E3AB-C411-D74A-8368-3898D7C2A3E5}" type="pres">
      <dgm:prSet presAssocID="{CBCC7D80-2C44-3943-97A9-2E891D71F90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060F10-17F8-BC48-91FA-4DA4DF2E3DCC}" type="pres">
      <dgm:prSet presAssocID="{BC44353E-F255-A242-8651-C6343B464D41}" presName="centerShape" presStyleLbl="node0" presStyleIdx="0" presStyleCnt="1"/>
      <dgm:spPr/>
    </dgm:pt>
    <dgm:pt modelId="{05994D9C-9B3C-CF4E-880E-D011C7B36293}" type="pres">
      <dgm:prSet presAssocID="{C1021CF5-69EF-8649-A07D-63072CC8010A}" presName="parTrans" presStyleLbl="bgSibTrans2D1" presStyleIdx="0" presStyleCnt="2"/>
      <dgm:spPr/>
    </dgm:pt>
    <dgm:pt modelId="{5D978F74-4B9B-4242-BD11-45410D13CBEE}" type="pres">
      <dgm:prSet presAssocID="{841F05E0-AB4A-7747-BD11-ED3E57586222}" presName="node" presStyleLbl="node1" presStyleIdx="0" presStyleCnt="2">
        <dgm:presLayoutVars>
          <dgm:bulletEnabled val="1"/>
        </dgm:presLayoutVars>
      </dgm:prSet>
      <dgm:spPr/>
    </dgm:pt>
    <dgm:pt modelId="{90CF20DD-CC52-9540-9608-438CCD2728C6}" type="pres">
      <dgm:prSet presAssocID="{CA1C630B-27F6-CA49-BDD7-1AD942965E25}" presName="parTrans" presStyleLbl="bgSibTrans2D1" presStyleIdx="1" presStyleCnt="2"/>
      <dgm:spPr/>
    </dgm:pt>
    <dgm:pt modelId="{E3468023-C504-EE47-B8B5-654913FD925C}" type="pres">
      <dgm:prSet presAssocID="{0C2E59AA-45A1-9145-B141-C463D72CE78D}" presName="node" presStyleLbl="node1" presStyleIdx="1" presStyleCnt="2">
        <dgm:presLayoutVars>
          <dgm:bulletEnabled val="1"/>
        </dgm:presLayoutVars>
      </dgm:prSet>
      <dgm:spPr/>
    </dgm:pt>
  </dgm:ptLst>
  <dgm:cxnLst>
    <dgm:cxn modelId="{E40DC525-C3E3-604D-B27B-4C3F84F79AB3}" type="presOf" srcId="{841F05E0-AB4A-7747-BD11-ED3E57586222}" destId="{5D978F74-4B9B-4242-BD11-45410D13CBEE}" srcOrd="0" destOrd="0" presId="urn:microsoft.com/office/officeart/2005/8/layout/radial4"/>
    <dgm:cxn modelId="{34908B65-F57C-FE48-8DBC-485739E3BB88}" srcId="{BC44353E-F255-A242-8651-C6343B464D41}" destId="{841F05E0-AB4A-7747-BD11-ED3E57586222}" srcOrd="0" destOrd="0" parTransId="{C1021CF5-69EF-8649-A07D-63072CC8010A}" sibTransId="{55F1A959-44B0-A64C-AFAD-C2C74145213D}"/>
    <dgm:cxn modelId="{D16ED16A-2EA2-3949-BC34-B935EC87A20B}" srcId="{CBCC7D80-2C44-3943-97A9-2E891D71F905}" destId="{BC44353E-F255-A242-8651-C6343B464D41}" srcOrd="0" destOrd="0" parTransId="{AE40E8BF-267B-E842-A0F3-6704BE9234B8}" sibTransId="{EB1D4B2D-0AA7-8B4F-A452-053F9CD48F30}"/>
    <dgm:cxn modelId="{32E1A684-ED42-894B-A651-9F73881A2CB6}" type="presOf" srcId="{CA1C630B-27F6-CA49-BDD7-1AD942965E25}" destId="{90CF20DD-CC52-9540-9608-438CCD2728C6}" srcOrd="0" destOrd="0" presId="urn:microsoft.com/office/officeart/2005/8/layout/radial4"/>
    <dgm:cxn modelId="{767DDD90-ED27-2042-BAF2-5DFEFD5A1486}" type="presOf" srcId="{BC44353E-F255-A242-8651-C6343B464D41}" destId="{13060F10-17F8-BC48-91FA-4DA4DF2E3DCC}" srcOrd="0" destOrd="0" presId="urn:microsoft.com/office/officeart/2005/8/layout/radial4"/>
    <dgm:cxn modelId="{221E56AA-AE11-0F4D-8B52-F4E8F1DE0F20}" srcId="{BC44353E-F255-A242-8651-C6343B464D41}" destId="{0C2E59AA-45A1-9145-B141-C463D72CE78D}" srcOrd="1" destOrd="0" parTransId="{CA1C630B-27F6-CA49-BDD7-1AD942965E25}" sibTransId="{9A7A3D7D-4382-944F-ADB7-8ECDF489B9DB}"/>
    <dgm:cxn modelId="{1EDC17AC-1A9B-D541-A8ED-D5EF000A11B2}" type="presOf" srcId="{0C2E59AA-45A1-9145-B141-C463D72CE78D}" destId="{E3468023-C504-EE47-B8B5-654913FD925C}" srcOrd="0" destOrd="0" presId="urn:microsoft.com/office/officeart/2005/8/layout/radial4"/>
    <dgm:cxn modelId="{0B8662CE-3974-4947-BD46-A92DACD53A78}" type="presOf" srcId="{C1021CF5-69EF-8649-A07D-63072CC8010A}" destId="{05994D9C-9B3C-CF4E-880E-D011C7B36293}" srcOrd="0" destOrd="0" presId="urn:microsoft.com/office/officeart/2005/8/layout/radial4"/>
    <dgm:cxn modelId="{CE24D8ED-6454-E54F-8862-ADDEE89AC737}" type="presOf" srcId="{CBCC7D80-2C44-3943-97A9-2E891D71F905}" destId="{B6D8E3AB-C411-D74A-8368-3898D7C2A3E5}" srcOrd="0" destOrd="0" presId="urn:microsoft.com/office/officeart/2005/8/layout/radial4"/>
    <dgm:cxn modelId="{39B5D7D2-E363-4340-B5B6-67E4B1EBAA1F}" type="presParOf" srcId="{B6D8E3AB-C411-D74A-8368-3898D7C2A3E5}" destId="{13060F10-17F8-BC48-91FA-4DA4DF2E3DCC}" srcOrd="0" destOrd="0" presId="urn:microsoft.com/office/officeart/2005/8/layout/radial4"/>
    <dgm:cxn modelId="{DA3943B8-7098-7A4E-8EE8-33BB7B09B994}" type="presParOf" srcId="{B6D8E3AB-C411-D74A-8368-3898D7C2A3E5}" destId="{05994D9C-9B3C-CF4E-880E-D011C7B36293}" srcOrd="1" destOrd="0" presId="urn:microsoft.com/office/officeart/2005/8/layout/radial4"/>
    <dgm:cxn modelId="{98C788FB-A445-5343-BF17-39F1F4F6309E}" type="presParOf" srcId="{B6D8E3AB-C411-D74A-8368-3898D7C2A3E5}" destId="{5D978F74-4B9B-4242-BD11-45410D13CBEE}" srcOrd="2" destOrd="0" presId="urn:microsoft.com/office/officeart/2005/8/layout/radial4"/>
    <dgm:cxn modelId="{870065F8-C4F3-0C4F-98D5-49865C4B4601}" type="presParOf" srcId="{B6D8E3AB-C411-D74A-8368-3898D7C2A3E5}" destId="{90CF20DD-CC52-9540-9608-438CCD2728C6}" srcOrd="3" destOrd="0" presId="urn:microsoft.com/office/officeart/2005/8/layout/radial4"/>
    <dgm:cxn modelId="{F0342A9E-7FAB-3547-8F90-21D6EBC305CC}" type="presParOf" srcId="{B6D8E3AB-C411-D74A-8368-3898D7C2A3E5}" destId="{E3468023-C504-EE47-B8B5-654913FD925C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5BC821-0068-574A-8AC0-FA8D606C9C50}" type="doc">
      <dgm:prSet loTypeId="urn:microsoft.com/office/officeart/2005/8/layout/vList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EA0BCD-BDB5-BF41-80E3-ED0E44AFF9BB}">
      <dgm:prSet/>
      <dgm:spPr/>
      <dgm:t>
        <a:bodyPr/>
        <a:lstStyle/>
        <a:p>
          <a:r>
            <a:rPr lang="en-US" dirty="0"/>
            <a:t>Cleaners</a:t>
          </a:r>
          <a:endParaRPr lang="en-CA" dirty="0"/>
        </a:p>
      </dgm:t>
    </dgm:pt>
    <dgm:pt modelId="{37A9EB5F-7A0A-D841-880B-9821D9ADD8FF}" type="parTrans" cxnId="{40A69D76-6A5B-8D43-AD98-09C827C8C5A5}">
      <dgm:prSet/>
      <dgm:spPr/>
      <dgm:t>
        <a:bodyPr/>
        <a:lstStyle/>
        <a:p>
          <a:endParaRPr lang="en-US"/>
        </a:p>
      </dgm:t>
    </dgm:pt>
    <dgm:pt modelId="{C4D0D35A-2A38-D545-9B54-3ECBA7969767}" type="sibTrans" cxnId="{40A69D76-6A5B-8D43-AD98-09C827C8C5A5}">
      <dgm:prSet/>
      <dgm:spPr/>
      <dgm:t>
        <a:bodyPr/>
        <a:lstStyle/>
        <a:p>
          <a:endParaRPr lang="en-US"/>
        </a:p>
      </dgm:t>
    </dgm:pt>
    <dgm:pt modelId="{9C79CAC6-CAD9-874C-9034-D22B5797BF6B}">
      <dgm:prSet/>
      <dgm:spPr/>
      <dgm:t>
        <a:bodyPr/>
        <a:lstStyle/>
        <a:p>
          <a:r>
            <a:rPr lang="en-US" dirty="0"/>
            <a:t>Tips</a:t>
          </a:r>
          <a:endParaRPr lang="en-CA" dirty="0"/>
        </a:p>
      </dgm:t>
    </dgm:pt>
    <dgm:pt modelId="{A2DDDD50-7260-414C-A5ED-670C7273AA20}" type="parTrans" cxnId="{E340FD6C-F784-074E-8E36-382C1A389481}">
      <dgm:prSet/>
      <dgm:spPr/>
      <dgm:t>
        <a:bodyPr/>
        <a:lstStyle/>
        <a:p>
          <a:endParaRPr lang="en-US"/>
        </a:p>
      </dgm:t>
    </dgm:pt>
    <dgm:pt modelId="{C3EC535A-BCD7-524E-951C-53D55F1A6513}" type="sibTrans" cxnId="{E340FD6C-F784-074E-8E36-382C1A389481}">
      <dgm:prSet/>
      <dgm:spPr/>
      <dgm:t>
        <a:bodyPr/>
        <a:lstStyle/>
        <a:p>
          <a:endParaRPr lang="en-US"/>
        </a:p>
      </dgm:t>
    </dgm:pt>
    <dgm:pt modelId="{B0FEE135-4618-EF47-B5AC-ED54F9955AFA}">
      <dgm:prSet/>
      <dgm:spPr/>
      <dgm:t>
        <a:bodyPr/>
        <a:lstStyle/>
        <a:p>
          <a:r>
            <a:rPr lang="en-US" dirty="0"/>
            <a:t>Leaderboard ranking</a:t>
          </a:r>
          <a:endParaRPr lang="en-CA" dirty="0"/>
        </a:p>
      </dgm:t>
    </dgm:pt>
    <dgm:pt modelId="{F1580620-550B-4A4C-98D6-13916BC99EF9}" type="parTrans" cxnId="{5BF8A8ED-716C-8D43-8A7F-8F6070D592C7}">
      <dgm:prSet/>
      <dgm:spPr/>
      <dgm:t>
        <a:bodyPr/>
        <a:lstStyle/>
        <a:p>
          <a:endParaRPr lang="en-US"/>
        </a:p>
      </dgm:t>
    </dgm:pt>
    <dgm:pt modelId="{76C23331-A9C2-6842-A335-F2F7A4390983}" type="sibTrans" cxnId="{5BF8A8ED-716C-8D43-8A7F-8F6070D592C7}">
      <dgm:prSet/>
      <dgm:spPr/>
      <dgm:t>
        <a:bodyPr/>
        <a:lstStyle/>
        <a:p>
          <a:endParaRPr lang="en-US"/>
        </a:p>
      </dgm:t>
    </dgm:pt>
    <dgm:pt modelId="{E96949BF-5AFD-B143-B0BD-D81E06F94639}">
      <dgm:prSet/>
      <dgm:spPr/>
      <dgm:t>
        <a:bodyPr/>
        <a:lstStyle/>
        <a:p>
          <a:r>
            <a:rPr lang="en-US" dirty="0"/>
            <a:t>Higher Compensation</a:t>
          </a:r>
          <a:endParaRPr lang="en-CA" dirty="0"/>
        </a:p>
      </dgm:t>
    </dgm:pt>
    <dgm:pt modelId="{785BAF22-83E9-6F40-8100-8D8C306C2A37}" type="parTrans" cxnId="{DF98243B-324E-8544-9463-9E6634A18F58}">
      <dgm:prSet/>
      <dgm:spPr/>
      <dgm:t>
        <a:bodyPr/>
        <a:lstStyle/>
        <a:p>
          <a:endParaRPr lang="en-US"/>
        </a:p>
      </dgm:t>
    </dgm:pt>
    <dgm:pt modelId="{5CD50476-75C8-CA46-AB0C-98036F89E59F}" type="sibTrans" cxnId="{DF98243B-324E-8544-9463-9E6634A18F58}">
      <dgm:prSet/>
      <dgm:spPr/>
      <dgm:t>
        <a:bodyPr/>
        <a:lstStyle/>
        <a:p>
          <a:endParaRPr lang="en-US"/>
        </a:p>
      </dgm:t>
    </dgm:pt>
    <dgm:pt modelId="{D98C75A3-8B66-6947-8B07-04C9CA24719A}">
      <dgm:prSet/>
      <dgm:spPr/>
      <dgm:t>
        <a:bodyPr/>
        <a:lstStyle/>
        <a:p>
          <a:r>
            <a:rPr lang="en-US" dirty="0"/>
            <a:t>Super Cleaner status</a:t>
          </a:r>
          <a:endParaRPr lang="en-CA" dirty="0"/>
        </a:p>
      </dgm:t>
    </dgm:pt>
    <dgm:pt modelId="{4C193177-9D7A-C94D-B62F-B4802D869E11}" type="parTrans" cxnId="{98FB583A-7807-D845-915E-02830008669B}">
      <dgm:prSet/>
      <dgm:spPr/>
      <dgm:t>
        <a:bodyPr/>
        <a:lstStyle/>
        <a:p>
          <a:endParaRPr lang="en-US"/>
        </a:p>
      </dgm:t>
    </dgm:pt>
    <dgm:pt modelId="{FC48E2EA-E6E5-CE40-9BDC-06511E387BD2}" type="sibTrans" cxnId="{98FB583A-7807-D845-915E-02830008669B}">
      <dgm:prSet/>
      <dgm:spPr/>
      <dgm:t>
        <a:bodyPr/>
        <a:lstStyle/>
        <a:p>
          <a:endParaRPr lang="en-US"/>
        </a:p>
      </dgm:t>
    </dgm:pt>
    <dgm:pt modelId="{389BA74B-8E24-394A-84B0-5C25107C8ACB}">
      <dgm:prSet/>
      <dgm:spPr/>
      <dgm:t>
        <a:bodyPr/>
        <a:lstStyle/>
        <a:p>
          <a:r>
            <a:rPr lang="en-US" dirty="0"/>
            <a:t>Exclusive B2B jobs</a:t>
          </a:r>
          <a:endParaRPr lang="en-CA" dirty="0"/>
        </a:p>
      </dgm:t>
    </dgm:pt>
    <dgm:pt modelId="{8B62872B-EE93-C440-AEBD-19B6FBEDEEFC}" type="parTrans" cxnId="{CBF3B89B-9438-C84A-88EC-F20D3B5FFC8B}">
      <dgm:prSet/>
      <dgm:spPr/>
      <dgm:t>
        <a:bodyPr/>
        <a:lstStyle/>
        <a:p>
          <a:endParaRPr lang="en-US"/>
        </a:p>
      </dgm:t>
    </dgm:pt>
    <dgm:pt modelId="{59525226-F720-DE4F-A029-A35E521125C4}" type="sibTrans" cxnId="{CBF3B89B-9438-C84A-88EC-F20D3B5FFC8B}">
      <dgm:prSet/>
      <dgm:spPr/>
      <dgm:t>
        <a:bodyPr/>
        <a:lstStyle/>
        <a:p>
          <a:endParaRPr lang="en-US"/>
        </a:p>
      </dgm:t>
    </dgm:pt>
    <dgm:pt modelId="{C0CDF8FB-4FA8-9F4F-8E0A-3CE1B51BA024}">
      <dgm:prSet/>
      <dgm:spPr/>
      <dgm:t>
        <a:bodyPr/>
        <a:lstStyle/>
        <a:p>
          <a:r>
            <a:rPr lang="en-US" dirty="0"/>
            <a:t>Customers</a:t>
          </a:r>
          <a:endParaRPr lang="en-CA" dirty="0"/>
        </a:p>
      </dgm:t>
    </dgm:pt>
    <dgm:pt modelId="{9004C16A-7F11-7D44-9E1A-DC4951B60521}" type="parTrans" cxnId="{12756A53-8A84-B441-93CD-84CB30B432F2}">
      <dgm:prSet/>
      <dgm:spPr/>
      <dgm:t>
        <a:bodyPr/>
        <a:lstStyle/>
        <a:p>
          <a:endParaRPr lang="en-US"/>
        </a:p>
      </dgm:t>
    </dgm:pt>
    <dgm:pt modelId="{B0F141E2-EBCF-9E46-B305-6295229F20EC}" type="sibTrans" cxnId="{12756A53-8A84-B441-93CD-84CB30B432F2}">
      <dgm:prSet/>
      <dgm:spPr/>
      <dgm:t>
        <a:bodyPr/>
        <a:lstStyle/>
        <a:p>
          <a:endParaRPr lang="en-US"/>
        </a:p>
      </dgm:t>
    </dgm:pt>
    <dgm:pt modelId="{E0455702-A14D-9B46-998E-3999D3D9D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Referral Program</a:t>
          </a:r>
          <a:endParaRPr lang="en-CA" dirty="0"/>
        </a:p>
      </dgm:t>
    </dgm:pt>
    <dgm:pt modelId="{5F49C0EA-D344-B34B-B13D-9BCA295D1B36}" type="parTrans" cxnId="{2EDA24E4-E6FC-C349-AC73-148151C3D8D2}">
      <dgm:prSet/>
      <dgm:spPr/>
      <dgm:t>
        <a:bodyPr/>
        <a:lstStyle/>
        <a:p>
          <a:endParaRPr lang="en-US"/>
        </a:p>
      </dgm:t>
    </dgm:pt>
    <dgm:pt modelId="{124E134D-3571-0241-8FD5-A317F1997769}" type="sibTrans" cxnId="{2EDA24E4-E6FC-C349-AC73-148151C3D8D2}">
      <dgm:prSet/>
      <dgm:spPr/>
      <dgm:t>
        <a:bodyPr/>
        <a:lstStyle/>
        <a:p>
          <a:endParaRPr lang="en-US"/>
        </a:p>
      </dgm:t>
    </dgm:pt>
    <dgm:pt modelId="{07726EE1-CF87-5149-9C99-6F7CE17B5B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Discounts for recurring cleaning jobs</a:t>
          </a:r>
          <a:endParaRPr lang="en-CA" dirty="0"/>
        </a:p>
      </dgm:t>
    </dgm:pt>
    <dgm:pt modelId="{EACC741C-A466-9F47-8F5B-C307CD0BB4BD}" type="parTrans" cxnId="{BAAFC8E4-75D0-684E-8A34-5EB7DEA7861C}">
      <dgm:prSet/>
      <dgm:spPr/>
      <dgm:t>
        <a:bodyPr/>
        <a:lstStyle/>
        <a:p>
          <a:endParaRPr lang="en-US"/>
        </a:p>
      </dgm:t>
    </dgm:pt>
    <dgm:pt modelId="{A5EFFC55-CADB-F743-8E69-55E54F83F93A}" type="sibTrans" cxnId="{BAAFC8E4-75D0-684E-8A34-5EB7DEA7861C}">
      <dgm:prSet/>
      <dgm:spPr/>
      <dgm:t>
        <a:bodyPr/>
        <a:lstStyle/>
        <a:p>
          <a:endParaRPr lang="en-US"/>
        </a:p>
      </dgm:t>
    </dgm:pt>
    <dgm:pt modelId="{DF56BEBF-FBA8-4847-AC2B-8C3F0A2A062B}" type="pres">
      <dgm:prSet presAssocID="{845BC821-0068-574A-8AC0-FA8D606C9C50}" presName="Name0" presStyleCnt="0">
        <dgm:presLayoutVars>
          <dgm:dir/>
          <dgm:animLvl val="lvl"/>
          <dgm:resizeHandles/>
        </dgm:presLayoutVars>
      </dgm:prSet>
      <dgm:spPr/>
    </dgm:pt>
    <dgm:pt modelId="{7355FDB7-FAED-D045-BB63-383AE8DF80FD}" type="pres">
      <dgm:prSet presAssocID="{CBEA0BCD-BDB5-BF41-80E3-ED0E44AFF9BB}" presName="linNode" presStyleCnt="0"/>
      <dgm:spPr/>
    </dgm:pt>
    <dgm:pt modelId="{7C0E6287-C87E-2041-80DD-242D0485D969}" type="pres">
      <dgm:prSet presAssocID="{CBEA0BCD-BDB5-BF41-80E3-ED0E44AFF9BB}" presName="parentShp" presStyleLbl="node1" presStyleIdx="0" presStyleCnt="2">
        <dgm:presLayoutVars>
          <dgm:bulletEnabled val="1"/>
        </dgm:presLayoutVars>
      </dgm:prSet>
      <dgm:spPr/>
    </dgm:pt>
    <dgm:pt modelId="{F3FB3C71-54F8-EA44-A20C-8D576616F6C4}" type="pres">
      <dgm:prSet presAssocID="{CBEA0BCD-BDB5-BF41-80E3-ED0E44AFF9BB}" presName="childShp" presStyleLbl="bgAccFollowNode1" presStyleIdx="0" presStyleCnt="2">
        <dgm:presLayoutVars>
          <dgm:bulletEnabled val="1"/>
        </dgm:presLayoutVars>
      </dgm:prSet>
      <dgm:spPr/>
    </dgm:pt>
    <dgm:pt modelId="{608958D1-3D9E-CB49-A267-DDCFCE9919AA}" type="pres">
      <dgm:prSet presAssocID="{C4D0D35A-2A38-D545-9B54-3ECBA7969767}" presName="spacing" presStyleCnt="0"/>
      <dgm:spPr/>
    </dgm:pt>
    <dgm:pt modelId="{A56280D5-49C7-E14F-90A2-E3D0A66CF997}" type="pres">
      <dgm:prSet presAssocID="{C0CDF8FB-4FA8-9F4F-8E0A-3CE1B51BA024}" presName="linNode" presStyleCnt="0"/>
      <dgm:spPr/>
    </dgm:pt>
    <dgm:pt modelId="{4DD4300D-9547-CE4F-9D75-9A834609CE67}" type="pres">
      <dgm:prSet presAssocID="{C0CDF8FB-4FA8-9F4F-8E0A-3CE1B51BA024}" presName="parentShp" presStyleLbl="node1" presStyleIdx="1" presStyleCnt="2">
        <dgm:presLayoutVars>
          <dgm:bulletEnabled val="1"/>
        </dgm:presLayoutVars>
      </dgm:prSet>
      <dgm:spPr/>
    </dgm:pt>
    <dgm:pt modelId="{029D4C85-D4BD-FC45-9679-317B9E05F47E}" type="pres">
      <dgm:prSet presAssocID="{C0CDF8FB-4FA8-9F4F-8E0A-3CE1B51BA024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98FB583A-7807-D845-915E-02830008669B}" srcId="{CBEA0BCD-BDB5-BF41-80E3-ED0E44AFF9BB}" destId="{D98C75A3-8B66-6947-8B07-04C9CA24719A}" srcOrd="3" destOrd="0" parTransId="{4C193177-9D7A-C94D-B62F-B4802D869E11}" sibTransId="{FC48E2EA-E6E5-CE40-9BDC-06511E387BD2}"/>
    <dgm:cxn modelId="{DF98243B-324E-8544-9463-9E6634A18F58}" srcId="{CBEA0BCD-BDB5-BF41-80E3-ED0E44AFF9BB}" destId="{E96949BF-5AFD-B143-B0BD-D81E06F94639}" srcOrd="2" destOrd="0" parTransId="{785BAF22-83E9-6F40-8100-8D8C306C2A37}" sibTransId="{5CD50476-75C8-CA46-AB0C-98036F89E59F}"/>
    <dgm:cxn modelId="{7BF31146-301B-F44D-A840-243A0D6A9DAE}" type="presOf" srcId="{C0CDF8FB-4FA8-9F4F-8E0A-3CE1B51BA024}" destId="{4DD4300D-9547-CE4F-9D75-9A834609CE67}" srcOrd="0" destOrd="0" presId="urn:microsoft.com/office/officeart/2005/8/layout/vList6"/>
    <dgm:cxn modelId="{3F6E584D-1FC0-7E49-B320-0E13B7A84EE3}" type="presOf" srcId="{CBEA0BCD-BDB5-BF41-80E3-ED0E44AFF9BB}" destId="{7C0E6287-C87E-2041-80DD-242D0485D969}" srcOrd="0" destOrd="0" presId="urn:microsoft.com/office/officeart/2005/8/layout/vList6"/>
    <dgm:cxn modelId="{12756A53-8A84-B441-93CD-84CB30B432F2}" srcId="{845BC821-0068-574A-8AC0-FA8D606C9C50}" destId="{C0CDF8FB-4FA8-9F4F-8E0A-3CE1B51BA024}" srcOrd="1" destOrd="0" parTransId="{9004C16A-7F11-7D44-9E1A-DC4951B60521}" sibTransId="{B0F141E2-EBCF-9E46-B305-6295229F20EC}"/>
    <dgm:cxn modelId="{E340FD6C-F784-074E-8E36-382C1A389481}" srcId="{CBEA0BCD-BDB5-BF41-80E3-ED0E44AFF9BB}" destId="{9C79CAC6-CAD9-874C-9034-D22B5797BF6B}" srcOrd="0" destOrd="0" parTransId="{A2DDDD50-7260-414C-A5ED-670C7273AA20}" sibTransId="{C3EC535A-BCD7-524E-951C-53D55F1A6513}"/>
    <dgm:cxn modelId="{3526026E-8503-1E4E-9DE4-C900D51E20B9}" type="presOf" srcId="{9C79CAC6-CAD9-874C-9034-D22B5797BF6B}" destId="{F3FB3C71-54F8-EA44-A20C-8D576616F6C4}" srcOrd="0" destOrd="0" presId="urn:microsoft.com/office/officeart/2005/8/layout/vList6"/>
    <dgm:cxn modelId="{40A69D76-6A5B-8D43-AD98-09C827C8C5A5}" srcId="{845BC821-0068-574A-8AC0-FA8D606C9C50}" destId="{CBEA0BCD-BDB5-BF41-80E3-ED0E44AFF9BB}" srcOrd="0" destOrd="0" parTransId="{37A9EB5F-7A0A-D841-880B-9821D9ADD8FF}" sibTransId="{C4D0D35A-2A38-D545-9B54-3ECBA7969767}"/>
    <dgm:cxn modelId="{6F45B294-2CF9-BC42-B937-3FEFB2BB2B81}" type="presOf" srcId="{B0FEE135-4618-EF47-B5AC-ED54F9955AFA}" destId="{F3FB3C71-54F8-EA44-A20C-8D576616F6C4}" srcOrd="0" destOrd="1" presId="urn:microsoft.com/office/officeart/2005/8/layout/vList6"/>
    <dgm:cxn modelId="{4752379B-7891-0641-B4EB-CDC903CD8DAB}" type="presOf" srcId="{07726EE1-CF87-5149-9C99-6F7CE17B5B4F}" destId="{029D4C85-D4BD-FC45-9679-317B9E05F47E}" srcOrd="0" destOrd="1" presId="urn:microsoft.com/office/officeart/2005/8/layout/vList6"/>
    <dgm:cxn modelId="{CBF3B89B-9438-C84A-88EC-F20D3B5FFC8B}" srcId="{CBEA0BCD-BDB5-BF41-80E3-ED0E44AFF9BB}" destId="{389BA74B-8E24-394A-84B0-5C25107C8ACB}" srcOrd="4" destOrd="0" parTransId="{8B62872B-EE93-C440-AEBD-19B6FBEDEEFC}" sibTransId="{59525226-F720-DE4F-A029-A35E521125C4}"/>
    <dgm:cxn modelId="{E7DD87A2-01A8-3648-86E5-2D8C32EA9A6F}" type="presOf" srcId="{D98C75A3-8B66-6947-8B07-04C9CA24719A}" destId="{F3FB3C71-54F8-EA44-A20C-8D576616F6C4}" srcOrd="0" destOrd="3" presId="urn:microsoft.com/office/officeart/2005/8/layout/vList6"/>
    <dgm:cxn modelId="{7D4D39B7-C421-3246-B240-26E03D68BDFE}" type="presOf" srcId="{845BC821-0068-574A-8AC0-FA8D606C9C50}" destId="{DF56BEBF-FBA8-4847-AC2B-8C3F0A2A062B}" srcOrd="0" destOrd="0" presId="urn:microsoft.com/office/officeart/2005/8/layout/vList6"/>
    <dgm:cxn modelId="{C8A038C7-8E4F-5F40-8EEE-78E85E29F9BD}" type="presOf" srcId="{E96949BF-5AFD-B143-B0BD-D81E06F94639}" destId="{F3FB3C71-54F8-EA44-A20C-8D576616F6C4}" srcOrd="0" destOrd="2" presId="urn:microsoft.com/office/officeart/2005/8/layout/vList6"/>
    <dgm:cxn modelId="{AEFDA9C9-0230-1248-AE91-CF61C8919932}" type="presOf" srcId="{E0455702-A14D-9B46-998E-3999D3D9DCB7}" destId="{029D4C85-D4BD-FC45-9679-317B9E05F47E}" srcOrd="0" destOrd="0" presId="urn:microsoft.com/office/officeart/2005/8/layout/vList6"/>
    <dgm:cxn modelId="{C26602CA-7B15-DA46-8CE7-933A3CF7E183}" type="presOf" srcId="{389BA74B-8E24-394A-84B0-5C25107C8ACB}" destId="{F3FB3C71-54F8-EA44-A20C-8D576616F6C4}" srcOrd="0" destOrd="4" presId="urn:microsoft.com/office/officeart/2005/8/layout/vList6"/>
    <dgm:cxn modelId="{2EDA24E4-E6FC-C349-AC73-148151C3D8D2}" srcId="{C0CDF8FB-4FA8-9F4F-8E0A-3CE1B51BA024}" destId="{E0455702-A14D-9B46-998E-3999D3D9DCB7}" srcOrd="0" destOrd="0" parTransId="{5F49C0EA-D344-B34B-B13D-9BCA295D1B36}" sibTransId="{124E134D-3571-0241-8FD5-A317F1997769}"/>
    <dgm:cxn modelId="{BAAFC8E4-75D0-684E-8A34-5EB7DEA7861C}" srcId="{C0CDF8FB-4FA8-9F4F-8E0A-3CE1B51BA024}" destId="{07726EE1-CF87-5149-9C99-6F7CE17B5B4F}" srcOrd="1" destOrd="0" parTransId="{EACC741C-A466-9F47-8F5B-C307CD0BB4BD}" sibTransId="{A5EFFC55-CADB-F743-8E69-55E54F83F93A}"/>
    <dgm:cxn modelId="{5BF8A8ED-716C-8D43-8A7F-8F6070D592C7}" srcId="{CBEA0BCD-BDB5-BF41-80E3-ED0E44AFF9BB}" destId="{B0FEE135-4618-EF47-B5AC-ED54F9955AFA}" srcOrd="1" destOrd="0" parTransId="{F1580620-550B-4A4C-98D6-13916BC99EF9}" sibTransId="{76C23331-A9C2-6842-A335-F2F7A4390983}"/>
    <dgm:cxn modelId="{70374EE7-B617-3C46-9625-A026BBC3C69A}" type="presParOf" srcId="{DF56BEBF-FBA8-4847-AC2B-8C3F0A2A062B}" destId="{7355FDB7-FAED-D045-BB63-383AE8DF80FD}" srcOrd="0" destOrd="0" presId="urn:microsoft.com/office/officeart/2005/8/layout/vList6"/>
    <dgm:cxn modelId="{F589F9E1-A62B-934D-8971-0ACC0C45DACF}" type="presParOf" srcId="{7355FDB7-FAED-D045-BB63-383AE8DF80FD}" destId="{7C0E6287-C87E-2041-80DD-242D0485D969}" srcOrd="0" destOrd="0" presId="urn:microsoft.com/office/officeart/2005/8/layout/vList6"/>
    <dgm:cxn modelId="{A5E624AE-7387-6944-936E-A7C8700DD357}" type="presParOf" srcId="{7355FDB7-FAED-D045-BB63-383AE8DF80FD}" destId="{F3FB3C71-54F8-EA44-A20C-8D576616F6C4}" srcOrd="1" destOrd="0" presId="urn:microsoft.com/office/officeart/2005/8/layout/vList6"/>
    <dgm:cxn modelId="{FF7F8A3E-F648-194E-88C5-518B7A889E84}" type="presParOf" srcId="{DF56BEBF-FBA8-4847-AC2B-8C3F0A2A062B}" destId="{608958D1-3D9E-CB49-A267-DDCFCE9919AA}" srcOrd="1" destOrd="0" presId="urn:microsoft.com/office/officeart/2005/8/layout/vList6"/>
    <dgm:cxn modelId="{32388C75-B2C9-514F-9BE0-482B7A0571EA}" type="presParOf" srcId="{DF56BEBF-FBA8-4847-AC2B-8C3F0A2A062B}" destId="{A56280D5-49C7-E14F-90A2-E3D0A66CF997}" srcOrd="2" destOrd="0" presId="urn:microsoft.com/office/officeart/2005/8/layout/vList6"/>
    <dgm:cxn modelId="{E6AE302A-3327-5843-A4F0-344829096C5A}" type="presParOf" srcId="{A56280D5-49C7-E14F-90A2-E3D0A66CF997}" destId="{4DD4300D-9547-CE4F-9D75-9A834609CE67}" srcOrd="0" destOrd="0" presId="urn:microsoft.com/office/officeart/2005/8/layout/vList6"/>
    <dgm:cxn modelId="{F2BF333B-3128-3E4A-A15B-9BE4779B3B47}" type="presParOf" srcId="{A56280D5-49C7-E14F-90A2-E3D0A66CF997}" destId="{029D4C85-D4BD-FC45-9679-317B9E05F47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2682A1-775A-2C4E-BAEC-524CF176F929}" type="doc">
      <dgm:prSet loTypeId="urn:microsoft.com/office/officeart/2005/8/layout/venn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8F3BE-C78E-F347-B107-75969489BB44}">
      <dgm:prSet/>
      <dgm:spPr/>
      <dgm:t>
        <a:bodyPr/>
        <a:lstStyle/>
        <a:p>
          <a:r>
            <a:rPr lang="en-CA" dirty="0"/>
            <a:t>$6 billion</a:t>
          </a:r>
        </a:p>
      </dgm:t>
    </dgm:pt>
    <dgm:pt modelId="{3CD7E142-7B4E-754E-A5D0-09951FCB8463}" type="parTrans" cxnId="{A735A277-FB2C-454B-9103-152821089BBE}">
      <dgm:prSet/>
      <dgm:spPr/>
      <dgm:t>
        <a:bodyPr/>
        <a:lstStyle/>
        <a:p>
          <a:endParaRPr lang="en-US"/>
        </a:p>
      </dgm:t>
    </dgm:pt>
    <dgm:pt modelId="{E1799EC8-E5D1-4441-84FC-B31A0532B4F4}" type="sibTrans" cxnId="{A735A277-FB2C-454B-9103-152821089BBE}">
      <dgm:prSet/>
      <dgm:spPr/>
      <dgm:t>
        <a:bodyPr/>
        <a:lstStyle/>
        <a:p>
          <a:endParaRPr lang="en-US"/>
        </a:p>
      </dgm:t>
    </dgm:pt>
    <dgm:pt modelId="{0022FE4D-862E-6249-A11A-B494C4F6795E}">
      <dgm:prSet/>
      <dgm:spPr/>
      <dgm:t>
        <a:bodyPr/>
        <a:lstStyle/>
        <a:p>
          <a:r>
            <a:rPr lang="en-CA" dirty="0"/>
            <a:t>20.18 billion</a:t>
          </a:r>
        </a:p>
      </dgm:t>
    </dgm:pt>
    <dgm:pt modelId="{17863AC1-ACE0-BB4D-91A4-4A3153A984BA}" type="parTrans" cxnId="{E1181089-7C8E-DB4A-8D1C-1650530A7A1C}">
      <dgm:prSet/>
      <dgm:spPr/>
      <dgm:t>
        <a:bodyPr/>
        <a:lstStyle/>
        <a:p>
          <a:endParaRPr lang="en-US"/>
        </a:p>
      </dgm:t>
    </dgm:pt>
    <dgm:pt modelId="{7D293359-12AB-AE4C-B668-A62ECD5AD9A6}" type="sibTrans" cxnId="{E1181089-7C8E-DB4A-8D1C-1650530A7A1C}">
      <dgm:prSet/>
      <dgm:spPr/>
      <dgm:t>
        <a:bodyPr/>
        <a:lstStyle/>
        <a:p>
          <a:endParaRPr lang="en-US"/>
        </a:p>
      </dgm:t>
    </dgm:pt>
    <dgm:pt modelId="{21382FDF-39E3-B740-9C14-1B02FA87344C}">
      <dgm:prSet/>
      <dgm:spPr/>
      <dgm:t>
        <a:bodyPr/>
        <a:lstStyle/>
        <a:p>
          <a:r>
            <a:rPr lang="en-CA" dirty="0"/>
            <a:t>$10 billion</a:t>
          </a:r>
        </a:p>
      </dgm:t>
    </dgm:pt>
    <dgm:pt modelId="{743ADB79-8A35-A940-BD90-7625C8E1C96C}" type="parTrans" cxnId="{6785F997-AB23-414C-A8F1-16E66AEF93CA}">
      <dgm:prSet/>
      <dgm:spPr/>
      <dgm:t>
        <a:bodyPr/>
        <a:lstStyle/>
        <a:p>
          <a:endParaRPr lang="en-US"/>
        </a:p>
      </dgm:t>
    </dgm:pt>
    <dgm:pt modelId="{2891CA5B-DB57-6D4B-B367-1D566233089D}" type="sibTrans" cxnId="{6785F997-AB23-414C-A8F1-16E66AEF93CA}">
      <dgm:prSet/>
      <dgm:spPr/>
      <dgm:t>
        <a:bodyPr/>
        <a:lstStyle/>
        <a:p>
          <a:endParaRPr lang="en-US"/>
        </a:p>
      </dgm:t>
    </dgm:pt>
    <dgm:pt modelId="{08F8BEA5-2AE5-484B-B3A5-133023CB035E}" type="pres">
      <dgm:prSet presAssocID="{CC2682A1-775A-2C4E-BAEC-524CF176F929}" presName="Name0" presStyleCnt="0">
        <dgm:presLayoutVars>
          <dgm:chMax val="7"/>
          <dgm:resizeHandles val="exact"/>
        </dgm:presLayoutVars>
      </dgm:prSet>
      <dgm:spPr/>
    </dgm:pt>
    <dgm:pt modelId="{3E74E524-FD92-AE4B-B5FF-78387763F862}" type="pres">
      <dgm:prSet presAssocID="{CC2682A1-775A-2C4E-BAEC-524CF176F929}" presName="comp1" presStyleCnt="0"/>
      <dgm:spPr/>
    </dgm:pt>
    <dgm:pt modelId="{95A742D9-7956-DD4B-A2E6-394BCB67E25C}" type="pres">
      <dgm:prSet presAssocID="{CC2682A1-775A-2C4E-BAEC-524CF176F929}" presName="circle1" presStyleLbl="node1" presStyleIdx="0" presStyleCnt="3"/>
      <dgm:spPr/>
    </dgm:pt>
    <dgm:pt modelId="{C1AEACD7-5F38-7A41-825D-DAA0F3F2EFDF}" type="pres">
      <dgm:prSet presAssocID="{CC2682A1-775A-2C4E-BAEC-524CF176F929}" presName="c1text" presStyleLbl="node1" presStyleIdx="0" presStyleCnt="3">
        <dgm:presLayoutVars>
          <dgm:bulletEnabled val="1"/>
        </dgm:presLayoutVars>
      </dgm:prSet>
      <dgm:spPr/>
    </dgm:pt>
    <dgm:pt modelId="{F9E0EAE0-875D-8A4D-A738-36F9858FD349}" type="pres">
      <dgm:prSet presAssocID="{CC2682A1-775A-2C4E-BAEC-524CF176F929}" presName="comp2" presStyleCnt="0"/>
      <dgm:spPr/>
    </dgm:pt>
    <dgm:pt modelId="{A5ED9B42-8E34-2642-9DFB-D414983062A4}" type="pres">
      <dgm:prSet presAssocID="{CC2682A1-775A-2C4E-BAEC-524CF176F929}" presName="circle2" presStyleLbl="node1" presStyleIdx="1" presStyleCnt="3"/>
      <dgm:spPr/>
    </dgm:pt>
    <dgm:pt modelId="{349BE08E-F7BC-AC4D-A9A5-7A2A2454867D}" type="pres">
      <dgm:prSet presAssocID="{CC2682A1-775A-2C4E-BAEC-524CF176F929}" presName="c2text" presStyleLbl="node1" presStyleIdx="1" presStyleCnt="3">
        <dgm:presLayoutVars>
          <dgm:bulletEnabled val="1"/>
        </dgm:presLayoutVars>
      </dgm:prSet>
      <dgm:spPr/>
    </dgm:pt>
    <dgm:pt modelId="{80D6C65C-8895-ED4E-AC18-86206F91F766}" type="pres">
      <dgm:prSet presAssocID="{CC2682A1-775A-2C4E-BAEC-524CF176F929}" presName="comp3" presStyleCnt="0"/>
      <dgm:spPr/>
    </dgm:pt>
    <dgm:pt modelId="{D5564DAE-D942-7142-A459-9D74C4826ECB}" type="pres">
      <dgm:prSet presAssocID="{CC2682A1-775A-2C4E-BAEC-524CF176F929}" presName="circle3" presStyleLbl="node1" presStyleIdx="2" presStyleCnt="3"/>
      <dgm:spPr/>
    </dgm:pt>
    <dgm:pt modelId="{C1643347-170B-BE4E-B6C4-E57F240AB19D}" type="pres">
      <dgm:prSet presAssocID="{CC2682A1-775A-2C4E-BAEC-524CF176F929}" presName="c3text" presStyleLbl="node1" presStyleIdx="2" presStyleCnt="3">
        <dgm:presLayoutVars>
          <dgm:bulletEnabled val="1"/>
        </dgm:presLayoutVars>
      </dgm:prSet>
      <dgm:spPr/>
    </dgm:pt>
  </dgm:ptLst>
  <dgm:cxnLst>
    <dgm:cxn modelId="{51252A06-72DF-8A4B-A78A-33C16D5ABAB1}" type="presOf" srcId="{21382FDF-39E3-B740-9C14-1B02FA87344C}" destId="{349BE08E-F7BC-AC4D-A9A5-7A2A2454867D}" srcOrd="1" destOrd="0" presId="urn:microsoft.com/office/officeart/2005/8/layout/venn2"/>
    <dgm:cxn modelId="{E5683518-BD74-394C-9EDB-BAD7CAB11BDC}" type="presOf" srcId="{1DD8F3BE-C78E-F347-B107-75969489BB44}" destId="{C1643347-170B-BE4E-B6C4-E57F240AB19D}" srcOrd="1" destOrd="0" presId="urn:microsoft.com/office/officeart/2005/8/layout/venn2"/>
    <dgm:cxn modelId="{EE40181D-8DF2-8E41-9A18-E4CAC7B41AE7}" type="presOf" srcId="{1DD8F3BE-C78E-F347-B107-75969489BB44}" destId="{D5564DAE-D942-7142-A459-9D74C4826ECB}" srcOrd="0" destOrd="0" presId="urn:microsoft.com/office/officeart/2005/8/layout/venn2"/>
    <dgm:cxn modelId="{7D6B3A32-805A-1242-A1C8-4996D4173161}" type="presOf" srcId="{CC2682A1-775A-2C4E-BAEC-524CF176F929}" destId="{08F8BEA5-2AE5-484B-B3A5-133023CB035E}" srcOrd="0" destOrd="0" presId="urn:microsoft.com/office/officeart/2005/8/layout/venn2"/>
    <dgm:cxn modelId="{A735A277-FB2C-454B-9103-152821089BBE}" srcId="{CC2682A1-775A-2C4E-BAEC-524CF176F929}" destId="{1DD8F3BE-C78E-F347-B107-75969489BB44}" srcOrd="2" destOrd="0" parTransId="{3CD7E142-7B4E-754E-A5D0-09951FCB8463}" sibTransId="{E1799EC8-E5D1-4441-84FC-B31A0532B4F4}"/>
    <dgm:cxn modelId="{E1181089-7C8E-DB4A-8D1C-1650530A7A1C}" srcId="{CC2682A1-775A-2C4E-BAEC-524CF176F929}" destId="{0022FE4D-862E-6249-A11A-B494C4F6795E}" srcOrd="0" destOrd="0" parTransId="{17863AC1-ACE0-BB4D-91A4-4A3153A984BA}" sibTransId="{7D293359-12AB-AE4C-B668-A62ECD5AD9A6}"/>
    <dgm:cxn modelId="{6785F997-AB23-414C-A8F1-16E66AEF93CA}" srcId="{CC2682A1-775A-2C4E-BAEC-524CF176F929}" destId="{21382FDF-39E3-B740-9C14-1B02FA87344C}" srcOrd="1" destOrd="0" parTransId="{743ADB79-8A35-A940-BD90-7625C8E1C96C}" sibTransId="{2891CA5B-DB57-6D4B-B367-1D566233089D}"/>
    <dgm:cxn modelId="{263C359C-2ED0-1743-9B21-BDEC0F980224}" type="presOf" srcId="{0022FE4D-862E-6249-A11A-B494C4F6795E}" destId="{95A742D9-7956-DD4B-A2E6-394BCB67E25C}" srcOrd="0" destOrd="0" presId="urn:microsoft.com/office/officeart/2005/8/layout/venn2"/>
    <dgm:cxn modelId="{7BEE83B7-4F47-7D49-A27D-3675B184A455}" type="presOf" srcId="{21382FDF-39E3-B740-9C14-1B02FA87344C}" destId="{A5ED9B42-8E34-2642-9DFB-D414983062A4}" srcOrd="0" destOrd="0" presId="urn:microsoft.com/office/officeart/2005/8/layout/venn2"/>
    <dgm:cxn modelId="{A1F64BFE-D991-0E43-B3A0-6FC2D52A107E}" type="presOf" srcId="{0022FE4D-862E-6249-A11A-B494C4F6795E}" destId="{C1AEACD7-5F38-7A41-825D-DAA0F3F2EFDF}" srcOrd="1" destOrd="0" presId="urn:microsoft.com/office/officeart/2005/8/layout/venn2"/>
    <dgm:cxn modelId="{87DB3B3F-2047-4B4B-8978-5C662B85BD4F}" type="presParOf" srcId="{08F8BEA5-2AE5-484B-B3A5-133023CB035E}" destId="{3E74E524-FD92-AE4B-B5FF-78387763F862}" srcOrd="0" destOrd="0" presId="urn:microsoft.com/office/officeart/2005/8/layout/venn2"/>
    <dgm:cxn modelId="{F8C3FEAE-3F33-C94D-8794-C4701341DE91}" type="presParOf" srcId="{3E74E524-FD92-AE4B-B5FF-78387763F862}" destId="{95A742D9-7956-DD4B-A2E6-394BCB67E25C}" srcOrd="0" destOrd="0" presId="urn:microsoft.com/office/officeart/2005/8/layout/venn2"/>
    <dgm:cxn modelId="{B53F3A6D-CC8E-5D4E-94E7-1F9F9D687844}" type="presParOf" srcId="{3E74E524-FD92-AE4B-B5FF-78387763F862}" destId="{C1AEACD7-5F38-7A41-825D-DAA0F3F2EFDF}" srcOrd="1" destOrd="0" presId="urn:microsoft.com/office/officeart/2005/8/layout/venn2"/>
    <dgm:cxn modelId="{E561633D-1029-754B-9765-9690027D4DC8}" type="presParOf" srcId="{08F8BEA5-2AE5-484B-B3A5-133023CB035E}" destId="{F9E0EAE0-875D-8A4D-A738-36F9858FD349}" srcOrd="1" destOrd="0" presId="urn:microsoft.com/office/officeart/2005/8/layout/venn2"/>
    <dgm:cxn modelId="{9699DB84-5C06-0843-8628-C6D5228F7BF7}" type="presParOf" srcId="{F9E0EAE0-875D-8A4D-A738-36F9858FD349}" destId="{A5ED9B42-8E34-2642-9DFB-D414983062A4}" srcOrd="0" destOrd="0" presId="urn:microsoft.com/office/officeart/2005/8/layout/venn2"/>
    <dgm:cxn modelId="{59C75BE7-A20B-1E41-B32F-758397E27F38}" type="presParOf" srcId="{F9E0EAE0-875D-8A4D-A738-36F9858FD349}" destId="{349BE08E-F7BC-AC4D-A9A5-7A2A2454867D}" srcOrd="1" destOrd="0" presId="urn:microsoft.com/office/officeart/2005/8/layout/venn2"/>
    <dgm:cxn modelId="{AA595BF7-97B5-C547-8413-290664EAA377}" type="presParOf" srcId="{08F8BEA5-2AE5-484B-B3A5-133023CB035E}" destId="{80D6C65C-8895-ED4E-AC18-86206F91F766}" srcOrd="2" destOrd="0" presId="urn:microsoft.com/office/officeart/2005/8/layout/venn2"/>
    <dgm:cxn modelId="{7A5AB139-5554-CC4D-8422-D4FB2E24D725}" type="presParOf" srcId="{80D6C65C-8895-ED4E-AC18-86206F91F766}" destId="{D5564DAE-D942-7142-A459-9D74C4826ECB}" srcOrd="0" destOrd="0" presId="urn:microsoft.com/office/officeart/2005/8/layout/venn2"/>
    <dgm:cxn modelId="{27B47013-14BC-E048-862C-AA917A3D1D28}" type="presParOf" srcId="{80D6C65C-8895-ED4E-AC18-86206F91F766}" destId="{C1643347-170B-BE4E-B6C4-E57F240AB19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A5D5AA-F807-2449-B609-C999EBF856BB}" type="doc">
      <dgm:prSet loTypeId="urn:microsoft.com/office/officeart/2005/8/layout/equation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FED51E-A8F1-B645-83CC-531B61573C53}">
      <dgm:prSet/>
      <dgm:spPr/>
      <dgm:t>
        <a:bodyPr/>
        <a:lstStyle/>
        <a:p>
          <a:r>
            <a:rPr lang="en-CA"/>
            <a:t>LTV 2,956.98</a:t>
          </a:r>
          <a:endParaRPr lang="en-CA" dirty="0"/>
        </a:p>
      </dgm:t>
    </dgm:pt>
    <dgm:pt modelId="{5BCD35DE-5557-F04B-9B00-B04A3076C677}" type="parTrans" cxnId="{06BECDA0-D0BA-584D-B8FE-FDAAF35051D3}">
      <dgm:prSet/>
      <dgm:spPr/>
      <dgm:t>
        <a:bodyPr/>
        <a:lstStyle/>
        <a:p>
          <a:endParaRPr lang="en-US"/>
        </a:p>
      </dgm:t>
    </dgm:pt>
    <dgm:pt modelId="{61DEA4ED-9C80-DE48-AF70-64FC16A04E2F}" type="sibTrans" cxnId="{06BECDA0-D0BA-584D-B8FE-FDAAF35051D3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361F028-4CE7-AE4B-8619-AA08CDEDDB5C}">
      <dgm:prSet/>
      <dgm:spPr/>
      <dgm:t>
        <a:bodyPr/>
        <a:lstStyle/>
        <a:p>
          <a:r>
            <a:rPr lang="en-CA" dirty="0"/>
            <a:t>Net Profit =  2,856.98</a:t>
          </a:r>
        </a:p>
      </dgm:t>
    </dgm:pt>
    <dgm:pt modelId="{F7331645-9233-064A-94E1-4C4E95918CDF}" type="parTrans" cxnId="{B2658EAE-C4E6-5145-ADDD-188BC7819020}">
      <dgm:prSet/>
      <dgm:spPr/>
      <dgm:t>
        <a:bodyPr/>
        <a:lstStyle/>
        <a:p>
          <a:endParaRPr lang="en-US"/>
        </a:p>
      </dgm:t>
    </dgm:pt>
    <dgm:pt modelId="{A60A40B4-21B2-4242-A8A1-205A09C1155B}" type="sibTrans" cxnId="{B2658EAE-C4E6-5145-ADDD-188BC7819020}">
      <dgm:prSet/>
      <dgm:spPr/>
      <dgm:t>
        <a:bodyPr/>
        <a:lstStyle/>
        <a:p>
          <a:endParaRPr lang="en-US"/>
        </a:p>
      </dgm:t>
    </dgm:pt>
    <dgm:pt modelId="{236FCD70-ECF7-1F49-81E4-04231C010FE9}">
      <dgm:prSet/>
      <dgm:spPr/>
      <dgm:t>
        <a:bodyPr/>
        <a:lstStyle/>
        <a:p>
          <a:r>
            <a:rPr lang="en-US" dirty="0"/>
            <a:t>CAC = 100$</a:t>
          </a:r>
          <a:endParaRPr lang="en-CA" dirty="0"/>
        </a:p>
      </dgm:t>
    </dgm:pt>
    <dgm:pt modelId="{490A154D-06B1-1543-BAF1-F4659A484602}" type="sibTrans" cxnId="{19288C74-CA82-B74E-A57B-0925B0A03048}">
      <dgm:prSet/>
      <dgm:spPr/>
      <dgm:t>
        <a:bodyPr/>
        <a:lstStyle/>
        <a:p>
          <a:endParaRPr lang="en-US"/>
        </a:p>
      </dgm:t>
    </dgm:pt>
    <dgm:pt modelId="{1A8AEF71-9BD6-6940-991E-96C189E6D47E}" type="parTrans" cxnId="{19288C74-CA82-B74E-A57B-0925B0A03048}">
      <dgm:prSet/>
      <dgm:spPr/>
      <dgm:t>
        <a:bodyPr/>
        <a:lstStyle/>
        <a:p>
          <a:endParaRPr lang="en-US"/>
        </a:p>
      </dgm:t>
    </dgm:pt>
    <dgm:pt modelId="{5B4D2C9C-73E6-C340-8644-9F8B66A3B240}" type="pres">
      <dgm:prSet presAssocID="{E4A5D5AA-F807-2449-B609-C999EBF856BB}" presName="linearFlow" presStyleCnt="0">
        <dgm:presLayoutVars>
          <dgm:dir/>
          <dgm:resizeHandles val="exact"/>
        </dgm:presLayoutVars>
      </dgm:prSet>
      <dgm:spPr/>
    </dgm:pt>
    <dgm:pt modelId="{4CEF0387-6F04-5240-A474-57B61D9923A4}" type="pres">
      <dgm:prSet presAssocID="{AEFED51E-A8F1-B645-83CC-531B61573C53}" presName="node" presStyleLbl="node1" presStyleIdx="0" presStyleCnt="3">
        <dgm:presLayoutVars>
          <dgm:bulletEnabled val="1"/>
        </dgm:presLayoutVars>
      </dgm:prSet>
      <dgm:spPr/>
    </dgm:pt>
    <dgm:pt modelId="{CD19ABC9-F193-4F4B-B4CC-43CD6F57FFCE}" type="pres">
      <dgm:prSet presAssocID="{61DEA4ED-9C80-DE48-AF70-64FC16A04E2F}" presName="spacerL" presStyleCnt="0"/>
      <dgm:spPr/>
    </dgm:pt>
    <dgm:pt modelId="{E3ED2C3D-CB37-294D-AD43-E6AC55B987FA}" type="pres">
      <dgm:prSet presAssocID="{61DEA4ED-9C80-DE48-AF70-64FC16A04E2F}" presName="sibTrans" presStyleLbl="sibTrans2D1" presStyleIdx="0" presStyleCnt="2"/>
      <dgm:spPr/>
    </dgm:pt>
    <dgm:pt modelId="{1C41C074-9858-D146-81F8-4AD4F2FCEB04}" type="pres">
      <dgm:prSet presAssocID="{61DEA4ED-9C80-DE48-AF70-64FC16A04E2F}" presName="spacerR" presStyleCnt="0"/>
      <dgm:spPr/>
    </dgm:pt>
    <dgm:pt modelId="{601EC299-FE6C-B145-9D1F-ED52105F726B}" type="pres">
      <dgm:prSet presAssocID="{236FCD70-ECF7-1F49-81E4-04231C010FE9}" presName="node" presStyleLbl="node1" presStyleIdx="1" presStyleCnt="3">
        <dgm:presLayoutVars>
          <dgm:bulletEnabled val="1"/>
        </dgm:presLayoutVars>
      </dgm:prSet>
      <dgm:spPr/>
    </dgm:pt>
    <dgm:pt modelId="{6EB11DC2-BC70-704C-838E-057F8029C9C1}" type="pres">
      <dgm:prSet presAssocID="{490A154D-06B1-1543-BAF1-F4659A484602}" presName="spacerL" presStyleCnt="0"/>
      <dgm:spPr/>
    </dgm:pt>
    <dgm:pt modelId="{1F0CBD67-E5E1-0D44-867E-E5F015AE9501}" type="pres">
      <dgm:prSet presAssocID="{490A154D-06B1-1543-BAF1-F4659A484602}" presName="sibTrans" presStyleLbl="sibTrans2D1" presStyleIdx="1" presStyleCnt="2"/>
      <dgm:spPr/>
    </dgm:pt>
    <dgm:pt modelId="{2EF78128-0CBB-014C-B5DA-F6A3614B5279}" type="pres">
      <dgm:prSet presAssocID="{490A154D-06B1-1543-BAF1-F4659A484602}" presName="spacerR" presStyleCnt="0"/>
      <dgm:spPr/>
    </dgm:pt>
    <dgm:pt modelId="{3EC563C2-9E37-B74A-8B4E-59C5C9B0DC16}" type="pres">
      <dgm:prSet presAssocID="{3361F028-4CE7-AE4B-8619-AA08CDEDDB5C}" presName="node" presStyleLbl="node1" presStyleIdx="2" presStyleCnt="3">
        <dgm:presLayoutVars>
          <dgm:bulletEnabled val="1"/>
        </dgm:presLayoutVars>
      </dgm:prSet>
      <dgm:spPr/>
    </dgm:pt>
  </dgm:ptLst>
  <dgm:cxnLst>
    <dgm:cxn modelId="{33D71A27-94AF-6B46-8833-41AF4C25BAF9}" type="presOf" srcId="{AEFED51E-A8F1-B645-83CC-531B61573C53}" destId="{4CEF0387-6F04-5240-A474-57B61D9923A4}" srcOrd="0" destOrd="0" presId="urn:microsoft.com/office/officeart/2005/8/layout/equation1"/>
    <dgm:cxn modelId="{AD92F43C-9E88-E147-98C4-9334B89A36A4}" type="presOf" srcId="{236FCD70-ECF7-1F49-81E4-04231C010FE9}" destId="{601EC299-FE6C-B145-9D1F-ED52105F726B}" srcOrd="0" destOrd="0" presId="urn:microsoft.com/office/officeart/2005/8/layout/equation1"/>
    <dgm:cxn modelId="{DA15725D-4342-4C4B-9661-A6B1EB962AFE}" type="presOf" srcId="{61DEA4ED-9C80-DE48-AF70-64FC16A04E2F}" destId="{E3ED2C3D-CB37-294D-AD43-E6AC55B987FA}" srcOrd="0" destOrd="0" presId="urn:microsoft.com/office/officeart/2005/8/layout/equation1"/>
    <dgm:cxn modelId="{321E9571-0297-7847-B9BF-87B8983904F7}" type="presOf" srcId="{490A154D-06B1-1543-BAF1-F4659A484602}" destId="{1F0CBD67-E5E1-0D44-867E-E5F015AE9501}" srcOrd="0" destOrd="0" presId="urn:microsoft.com/office/officeart/2005/8/layout/equation1"/>
    <dgm:cxn modelId="{19288C74-CA82-B74E-A57B-0925B0A03048}" srcId="{E4A5D5AA-F807-2449-B609-C999EBF856BB}" destId="{236FCD70-ECF7-1F49-81E4-04231C010FE9}" srcOrd="1" destOrd="0" parTransId="{1A8AEF71-9BD6-6940-991E-96C189E6D47E}" sibTransId="{490A154D-06B1-1543-BAF1-F4659A484602}"/>
    <dgm:cxn modelId="{C844A181-4B12-854F-A642-3983CF55BD51}" type="presOf" srcId="{E4A5D5AA-F807-2449-B609-C999EBF856BB}" destId="{5B4D2C9C-73E6-C340-8644-9F8B66A3B240}" srcOrd="0" destOrd="0" presId="urn:microsoft.com/office/officeart/2005/8/layout/equation1"/>
    <dgm:cxn modelId="{06BECDA0-D0BA-584D-B8FE-FDAAF35051D3}" srcId="{E4A5D5AA-F807-2449-B609-C999EBF856BB}" destId="{AEFED51E-A8F1-B645-83CC-531B61573C53}" srcOrd="0" destOrd="0" parTransId="{5BCD35DE-5557-F04B-9B00-B04A3076C677}" sibTransId="{61DEA4ED-9C80-DE48-AF70-64FC16A04E2F}"/>
    <dgm:cxn modelId="{B2658EAE-C4E6-5145-ADDD-188BC7819020}" srcId="{E4A5D5AA-F807-2449-B609-C999EBF856BB}" destId="{3361F028-4CE7-AE4B-8619-AA08CDEDDB5C}" srcOrd="2" destOrd="0" parTransId="{F7331645-9233-064A-94E1-4C4E95918CDF}" sibTransId="{A60A40B4-21B2-4242-A8A1-205A09C1155B}"/>
    <dgm:cxn modelId="{B8B51CBA-8B16-3749-9451-6FFE443D8904}" type="presOf" srcId="{3361F028-4CE7-AE4B-8619-AA08CDEDDB5C}" destId="{3EC563C2-9E37-B74A-8B4E-59C5C9B0DC16}" srcOrd="0" destOrd="0" presId="urn:microsoft.com/office/officeart/2005/8/layout/equation1"/>
    <dgm:cxn modelId="{0CA0372D-4E58-8D43-A9D0-F58F79D0E04A}" type="presParOf" srcId="{5B4D2C9C-73E6-C340-8644-9F8B66A3B240}" destId="{4CEF0387-6F04-5240-A474-57B61D9923A4}" srcOrd="0" destOrd="0" presId="urn:microsoft.com/office/officeart/2005/8/layout/equation1"/>
    <dgm:cxn modelId="{919D9E14-CCD4-FA42-A062-33AF3BABFB6D}" type="presParOf" srcId="{5B4D2C9C-73E6-C340-8644-9F8B66A3B240}" destId="{CD19ABC9-F193-4F4B-B4CC-43CD6F57FFCE}" srcOrd="1" destOrd="0" presId="urn:microsoft.com/office/officeart/2005/8/layout/equation1"/>
    <dgm:cxn modelId="{3A69DF10-6A3E-A14C-BDBD-19FB80B7FCDB}" type="presParOf" srcId="{5B4D2C9C-73E6-C340-8644-9F8B66A3B240}" destId="{E3ED2C3D-CB37-294D-AD43-E6AC55B987FA}" srcOrd="2" destOrd="0" presId="urn:microsoft.com/office/officeart/2005/8/layout/equation1"/>
    <dgm:cxn modelId="{9F86562A-8B10-9A4F-A5FD-ADC07A4077CD}" type="presParOf" srcId="{5B4D2C9C-73E6-C340-8644-9F8B66A3B240}" destId="{1C41C074-9858-D146-81F8-4AD4F2FCEB04}" srcOrd="3" destOrd="0" presId="urn:microsoft.com/office/officeart/2005/8/layout/equation1"/>
    <dgm:cxn modelId="{1EA9EE5F-263B-7345-8877-C31FF4B50C25}" type="presParOf" srcId="{5B4D2C9C-73E6-C340-8644-9F8B66A3B240}" destId="{601EC299-FE6C-B145-9D1F-ED52105F726B}" srcOrd="4" destOrd="0" presId="urn:microsoft.com/office/officeart/2005/8/layout/equation1"/>
    <dgm:cxn modelId="{AF531443-16F2-3949-992C-0A53E2A8C985}" type="presParOf" srcId="{5B4D2C9C-73E6-C340-8644-9F8B66A3B240}" destId="{6EB11DC2-BC70-704C-838E-057F8029C9C1}" srcOrd="5" destOrd="0" presId="urn:microsoft.com/office/officeart/2005/8/layout/equation1"/>
    <dgm:cxn modelId="{56680670-37B0-C74D-A577-394E21D9D91F}" type="presParOf" srcId="{5B4D2C9C-73E6-C340-8644-9F8B66A3B240}" destId="{1F0CBD67-E5E1-0D44-867E-E5F015AE9501}" srcOrd="6" destOrd="0" presId="urn:microsoft.com/office/officeart/2005/8/layout/equation1"/>
    <dgm:cxn modelId="{BC26A699-6F45-044D-949E-13C3A4BCC942}" type="presParOf" srcId="{5B4D2C9C-73E6-C340-8644-9F8B66A3B240}" destId="{2EF78128-0CBB-014C-B5DA-F6A3614B5279}" srcOrd="7" destOrd="0" presId="urn:microsoft.com/office/officeart/2005/8/layout/equation1"/>
    <dgm:cxn modelId="{908E1DD0-3E09-6142-91E7-77A847111EA6}" type="presParOf" srcId="{5B4D2C9C-73E6-C340-8644-9F8B66A3B240}" destId="{3EC563C2-9E37-B74A-8B4E-59C5C9B0DC1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18074-876A-7E4F-8AA5-80D6A229BF25}">
      <dsp:nvSpPr>
        <dsp:cNvPr id="0" name=""/>
        <dsp:cNvSpPr/>
      </dsp:nvSpPr>
      <dsp:spPr>
        <a:xfrm>
          <a:off x="6266" y="745103"/>
          <a:ext cx="2222277" cy="165888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Barrier To Entry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Price-based Competition On Marketplaces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Uncompetitive Wages As Employee</a:t>
          </a:r>
        </a:p>
      </dsp:txBody>
      <dsp:txXfrm>
        <a:off x="45136" y="783973"/>
        <a:ext cx="2144537" cy="1620013"/>
      </dsp:txXfrm>
    </dsp:sp>
    <dsp:sp modelId="{FED9DF59-4894-DD46-9D6E-5F66608542A0}">
      <dsp:nvSpPr>
        <dsp:cNvPr id="0" name=""/>
        <dsp:cNvSpPr/>
      </dsp:nvSpPr>
      <dsp:spPr>
        <a:xfrm>
          <a:off x="6266" y="2403986"/>
          <a:ext cx="2222277" cy="713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/>
            <a:t>Root Cause</a:t>
          </a:r>
          <a:endParaRPr lang="en-CA" sz="1100" kern="1200" dirty="0"/>
        </a:p>
      </dsp:txBody>
      <dsp:txXfrm>
        <a:off x="6266" y="2403986"/>
        <a:ext cx="1564984" cy="713319"/>
      </dsp:txXfrm>
    </dsp:sp>
    <dsp:sp modelId="{62324A01-A937-104C-9D82-C6F32C34A4F0}">
      <dsp:nvSpPr>
        <dsp:cNvPr id="0" name=""/>
        <dsp:cNvSpPr/>
      </dsp:nvSpPr>
      <dsp:spPr>
        <a:xfrm>
          <a:off x="1634115" y="2517290"/>
          <a:ext cx="777797" cy="77779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44478-3BA6-6544-83E8-969D18870E0E}">
      <dsp:nvSpPr>
        <dsp:cNvPr id="0" name=""/>
        <dsp:cNvSpPr/>
      </dsp:nvSpPr>
      <dsp:spPr>
        <a:xfrm>
          <a:off x="2604606" y="745103"/>
          <a:ext cx="2222277" cy="165888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400" kern="1200" dirty="0"/>
            <a:t>Lack Of Employment Opportunities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400" kern="1200" dirty="0"/>
            <a:t>Lack Of Better And Affordable Cleaning Options</a:t>
          </a:r>
        </a:p>
      </dsp:txBody>
      <dsp:txXfrm>
        <a:off x="2643476" y="783973"/>
        <a:ext cx="2144537" cy="1620013"/>
      </dsp:txXfrm>
    </dsp:sp>
    <dsp:sp modelId="{5A5E9ABC-A9C5-FB44-ADB6-92F9D465A2FB}">
      <dsp:nvSpPr>
        <dsp:cNvPr id="0" name=""/>
        <dsp:cNvSpPr/>
      </dsp:nvSpPr>
      <dsp:spPr>
        <a:xfrm>
          <a:off x="2604606" y="2403986"/>
          <a:ext cx="2222277" cy="713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/>
            <a:t>Consequences Of Not Solving</a:t>
          </a:r>
          <a:endParaRPr lang="en-CA" sz="1100" kern="1200" dirty="0"/>
        </a:p>
      </dsp:txBody>
      <dsp:txXfrm>
        <a:off x="2604606" y="2403986"/>
        <a:ext cx="1564984" cy="713319"/>
      </dsp:txXfrm>
    </dsp:sp>
    <dsp:sp modelId="{8B143224-F5E6-5148-BA9C-30FC5FC7EB77}">
      <dsp:nvSpPr>
        <dsp:cNvPr id="0" name=""/>
        <dsp:cNvSpPr/>
      </dsp:nvSpPr>
      <dsp:spPr>
        <a:xfrm>
          <a:off x="4232455" y="2517290"/>
          <a:ext cx="777797" cy="77779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44E0B-AB72-9E40-8F78-337D2B55BFF5}">
      <dsp:nvSpPr>
        <dsp:cNvPr id="0" name=""/>
        <dsp:cNvSpPr/>
      </dsp:nvSpPr>
      <dsp:spPr>
        <a:xfrm>
          <a:off x="5202947" y="745103"/>
          <a:ext cx="2222277" cy="165888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Lethargic Cleaning Agencies With High Overheads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Gig-workers On Marketplaces Providing Low Quality Service</a:t>
          </a:r>
        </a:p>
      </dsp:txBody>
      <dsp:txXfrm>
        <a:off x="5241817" y="783973"/>
        <a:ext cx="2144537" cy="1620013"/>
      </dsp:txXfrm>
    </dsp:sp>
    <dsp:sp modelId="{BDB227D8-BB08-4146-B40E-DCB2A61756D0}">
      <dsp:nvSpPr>
        <dsp:cNvPr id="0" name=""/>
        <dsp:cNvSpPr/>
      </dsp:nvSpPr>
      <dsp:spPr>
        <a:xfrm>
          <a:off x="5202947" y="2403986"/>
          <a:ext cx="2222277" cy="713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/>
            <a:t>Status Quo</a:t>
          </a:r>
          <a:endParaRPr lang="en-CA" sz="1100" kern="1200" dirty="0"/>
        </a:p>
      </dsp:txBody>
      <dsp:txXfrm>
        <a:off x="5202947" y="2403986"/>
        <a:ext cx="1564984" cy="713319"/>
      </dsp:txXfrm>
    </dsp:sp>
    <dsp:sp modelId="{2808F04F-79B7-6F49-A949-F5DB0C855B0E}">
      <dsp:nvSpPr>
        <dsp:cNvPr id="0" name=""/>
        <dsp:cNvSpPr/>
      </dsp:nvSpPr>
      <dsp:spPr>
        <a:xfrm>
          <a:off x="6830795" y="2517290"/>
          <a:ext cx="777797" cy="77779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2BBDC-93E9-884B-8E85-9B74AD3ED3FE}">
      <dsp:nvSpPr>
        <dsp:cNvPr id="0" name=""/>
        <dsp:cNvSpPr/>
      </dsp:nvSpPr>
      <dsp:spPr>
        <a:xfrm>
          <a:off x="7801287" y="745103"/>
          <a:ext cx="2222277" cy="165888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/>
            <a:t>Affects average family household in North America</a:t>
          </a:r>
        </a:p>
      </dsp:txBody>
      <dsp:txXfrm>
        <a:off x="7840157" y="783973"/>
        <a:ext cx="2144537" cy="1620013"/>
      </dsp:txXfrm>
    </dsp:sp>
    <dsp:sp modelId="{86C9551E-8698-CB4A-B6E4-FAA8402DB3EB}">
      <dsp:nvSpPr>
        <dsp:cNvPr id="0" name=""/>
        <dsp:cNvSpPr/>
      </dsp:nvSpPr>
      <dsp:spPr>
        <a:xfrm>
          <a:off x="7801287" y="2403986"/>
          <a:ext cx="2222277" cy="713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b="1" kern="1200" dirty="0"/>
            <a:t>Impact</a:t>
          </a:r>
          <a:endParaRPr lang="en-CA" sz="1100" kern="1200" dirty="0"/>
        </a:p>
      </dsp:txBody>
      <dsp:txXfrm>
        <a:off x="7801287" y="2403986"/>
        <a:ext cx="1564984" cy="713319"/>
      </dsp:txXfrm>
    </dsp:sp>
    <dsp:sp modelId="{FD585C2B-3B7E-2642-AD5C-F9BCC5A53796}">
      <dsp:nvSpPr>
        <dsp:cNvPr id="0" name=""/>
        <dsp:cNvSpPr/>
      </dsp:nvSpPr>
      <dsp:spPr>
        <a:xfrm>
          <a:off x="9429136" y="2517290"/>
          <a:ext cx="777797" cy="777797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DE840-03F8-8344-AA7F-ED0EDED71315}">
      <dsp:nvSpPr>
        <dsp:cNvPr id="0" name=""/>
        <dsp:cNvSpPr/>
      </dsp:nvSpPr>
      <dsp:spPr>
        <a:xfrm>
          <a:off x="947833" y="1045523"/>
          <a:ext cx="3796134" cy="90657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Cleaner</a:t>
          </a:r>
        </a:p>
      </dsp:txBody>
      <dsp:txXfrm>
        <a:off x="974386" y="1072076"/>
        <a:ext cx="3743028" cy="853472"/>
      </dsp:txXfrm>
    </dsp:sp>
    <dsp:sp modelId="{A987FE04-9C47-AF49-9F41-AB046A3C5348}">
      <dsp:nvSpPr>
        <dsp:cNvPr id="0" name=""/>
        <dsp:cNvSpPr/>
      </dsp:nvSpPr>
      <dsp:spPr>
        <a:xfrm rot="18289469">
          <a:off x="4471590" y="957335"/>
          <a:ext cx="127001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270019" y="20195"/>
              </a:lnTo>
            </a:path>
          </a:pathLst>
        </a:custGeom>
        <a:noFill/>
        <a:ln w="1079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71590" y="945779"/>
        <a:ext cx="1270019" cy="63500"/>
      </dsp:txXfrm>
    </dsp:sp>
    <dsp:sp modelId="{FA1731D1-8D75-5B44-8B28-9628010F6C40}">
      <dsp:nvSpPr>
        <dsp:cNvPr id="0" name=""/>
        <dsp:cNvSpPr/>
      </dsp:nvSpPr>
      <dsp:spPr>
        <a:xfrm>
          <a:off x="5469231" y="2958"/>
          <a:ext cx="3796134" cy="90657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Reduction is overhead costs, resulting in higher compensation for the cleaner</a:t>
          </a:r>
        </a:p>
      </dsp:txBody>
      <dsp:txXfrm>
        <a:off x="5495784" y="29511"/>
        <a:ext cx="3743028" cy="853472"/>
      </dsp:txXfrm>
    </dsp:sp>
    <dsp:sp modelId="{20F5852C-6014-DD4A-97FA-F24AABDCE330}">
      <dsp:nvSpPr>
        <dsp:cNvPr id="0" name=""/>
        <dsp:cNvSpPr/>
      </dsp:nvSpPr>
      <dsp:spPr>
        <a:xfrm>
          <a:off x="4743968" y="1478617"/>
          <a:ext cx="72526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25262" y="20195"/>
              </a:lnTo>
            </a:path>
          </a:pathLst>
        </a:custGeom>
        <a:noFill/>
        <a:ln w="1079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3968" y="1480681"/>
        <a:ext cx="725262" cy="36263"/>
      </dsp:txXfrm>
    </dsp:sp>
    <dsp:sp modelId="{9FF0E905-66CF-344D-B8B4-EF59809FDF99}">
      <dsp:nvSpPr>
        <dsp:cNvPr id="0" name=""/>
        <dsp:cNvSpPr/>
      </dsp:nvSpPr>
      <dsp:spPr>
        <a:xfrm>
          <a:off x="5469231" y="1045523"/>
          <a:ext cx="3796134" cy="90657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Built in insurance, and learning resources to reduce barrier to entry and resistance in getting started</a:t>
          </a:r>
        </a:p>
      </dsp:txBody>
      <dsp:txXfrm>
        <a:off x="5495784" y="1072076"/>
        <a:ext cx="3743028" cy="853472"/>
      </dsp:txXfrm>
    </dsp:sp>
    <dsp:sp modelId="{4EC85D68-83D3-E647-B918-737585514B6A}">
      <dsp:nvSpPr>
        <dsp:cNvPr id="0" name=""/>
        <dsp:cNvSpPr/>
      </dsp:nvSpPr>
      <dsp:spPr>
        <a:xfrm rot="3310531">
          <a:off x="4471590" y="1999900"/>
          <a:ext cx="127001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270019" y="20195"/>
              </a:lnTo>
            </a:path>
          </a:pathLst>
        </a:custGeom>
        <a:noFill/>
        <a:ln w="1079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71590" y="1988345"/>
        <a:ext cx="1270019" cy="63500"/>
      </dsp:txXfrm>
    </dsp:sp>
    <dsp:sp modelId="{BEEFEA7E-9FD3-A74C-91BA-0E78915F0183}">
      <dsp:nvSpPr>
        <dsp:cNvPr id="0" name=""/>
        <dsp:cNvSpPr/>
      </dsp:nvSpPr>
      <dsp:spPr>
        <a:xfrm>
          <a:off x="5469231" y="2088088"/>
          <a:ext cx="3796134" cy="90657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Guarantees better quality by avoiding the competitive bidding model </a:t>
          </a:r>
          <a:r>
            <a:rPr lang="en-CA" sz="1200" kern="1200" dirty="0" err="1"/>
            <a:t>approarch</a:t>
          </a:r>
          <a:r>
            <a:rPr lang="en-CA" sz="1200" kern="1200" dirty="0"/>
            <a:t> that leads to the race to the bottom</a:t>
          </a:r>
        </a:p>
      </dsp:txBody>
      <dsp:txXfrm>
        <a:off x="5495784" y="2114641"/>
        <a:ext cx="3743028" cy="853472"/>
      </dsp:txXfrm>
    </dsp:sp>
    <dsp:sp modelId="{A75D6162-988C-404A-8911-2D6AF84080E6}">
      <dsp:nvSpPr>
        <dsp:cNvPr id="0" name=""/>
        <dsp:cNvSpPr/>
      </dsp:nvSpPr>
      <dsp:spPr>
        <a:xfrm>
          <a:off x="947833" y="3130654"/>
          <a:ext cx="3796134" cy="90657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Customer</a:t>
          </a:r>
        </a:p>
      </dsp:txBody>
      <dsp:txXfrm>
        <a:off x="974386" y="3157207"/>
        <a:ext cx="3743028" cy="853472"/>
      </dsp:txXfrm>
    </dsp:sp>
    <dsp:sp modelId="{E7F9CA3C-11AA-A146-895F-C848FF30BFA0}">
      <dsp:nvSpPr>
        <dsp:cNvPr id="0" name=""/>
        <dsp:cNvSpPr/>
      </dsp:nvSpPr>
      <dsp:spPr>
        <a:xfrm>
          <a:off x="4743968" y="3563748"/>
          <a:ext cx="725262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25262" y="20195"/>
              </a:lnTo>
            </a:path>
          </a:pathLst>
        </a:custGeom>
        <a:noFill/>
        <a:ln w="1079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43968" y="3565811"/>
        <a:ext cx="725262" cy="36263"/>
      </dsp:txXfrm>
    </dsp:sp>
    <dsp:sp modelId="{A4862D38-0977-7143-8366-686569079527}">
      <dsp:nvSpPr>
        <dsp:cNvPr id="0" name=""/>
        <dsp:cNvSpPr/>
      </dsp:nvSpPr>
      <dsp:spPr>
        <a:xfrm>
          <a:off x="5469231" y="3130654"/>
          <a:ext cx="3796134" cy="906578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Eliminates the need for discovering and evaluating cleaning agencies/ workers</a:t>
          </a:r>
        </a:p>
      </dsp:txBody>
      <dsp:txXfrm>
        <a:off x="5495784" y="3157207"/>
        <a:ext cx="3743028" cy="853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208CD-68AD-5446-9ADF-E8EBC1EBD155}">
      <dsp:nvSpPr>
        <dsp:cNvPr id="0" name=""/>
        <dsp:cNvSpPr/>
      </dsp:nvSpPr>
      <dsp:spPr>
        <a:xfrm>
          <a:off x="251360" y="753035"/>
          <a:ext cx="2067815" cy="65396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Cleaner</a:t>
          </a:r>
          <a:endParaRPr lang="en-CA" sz="1300" kern="1200"/>
        </a:p>
      </dsp:txBody>
      <dsp:txXfrm>
        <a:off x="270514" y="772189"/>
        <a:ext cx="2029507" cy="615658"/>
      </dsp:txXfrm>
    </dsp:sp>
    <dsp:sp modelId="{126CC699-8CF3-8444-A0DC-4B28E1F4D8B3}">
      <dsp:nvSpPr>
        <dsp:cNvPr id="0" name=""/>
        <dsp:cNvSpPr/>
      </dsp:nvSpPr>
      <dsp:spPr>
        <a:xfrm rot="18289469">
          <a:off x="2122694" y="689420"/>
          <a:ext cx="916136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16136" y="14567"/>
              </a:lnTo>
            </a:path>
          </a:pathLst>
        </a:custGeom>
        <a:noFill/>
        <a:ln w="1079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2694" y="681084"/>
        <a:ext cx="916136" cy="45806"/>
      </dsp:txXfrm>
    </dsp:sp>
    <dsp:sp modelId="{7050650C-5C9D-314F-B9FC-FD2DD2E9B582}">
      <dsp:nvSpPr>
        <dsp:cNvPr id="0" name=""/>
        <dsp:cNvSpPr/>
      </dsp:nvSpPr>
      <dsp:spPr>
        <a:xfrm>
          <a:off x="2842349" y="974"/>
          <a:ext cx="2067815" cy="653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Education and Training</a:t>
          </a:r>
          <a:endParaRPr lang="en-CA" sz="1300" kern="1200" dirty="0"/>
        </a:p>
      </dsp:txBody>
      <dsp:txXfrm>
        <a:off x="2861503" y="20128"/>
        <a:ext cx="2029507" cy="615658"/>
      </dsp:txXfrm>
    </dsp:sp>
    <dsp:sp modelId="{3C50D1C1-78B4-AD43-8C55-5D8648314E84}">
      <dsp:nvSpPr>
        <dsp:cNvPr id="0" name=""/>
        <dsp:cNvSpPr/>
      </dsp:nvSpPr>
      <dsp:spPr>
        <a:xfrm>
          <a:off x="2319175" y="1065450"/>
          <a:ext cx="523173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23173" y="14567"/>
              </a:lnTo>
            </a:path>
          </a:pathLst>
        </a:custGeom>
        <a:noFill/>
        <a:ln w="1079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9175" y="1066939"/>
        <a:ext cx="523173" cy="26158"/>
      </dsp:txXfrm>
    </dsp:sp>
    <dsp:sp modelId="{83734391-E8E1-AD41-AF5A-2CEB5B026B7A}">
      <dsp:nvSpPr>
        <dsp:cNvPr id="0" name=""/>
        <dsp:cNvSpPr/>
      </dsp:nvSpPr>
      <dsp:spPr>
        <a:xfrm>
          <a:off x="2842349" y="753035"/>
          <a:ext cx="2067815" cy="653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Asset Procurement</a:t>
          </a:r>
          <a:endParaRPr lang="en-CA" sz="1300" kern="1200"/>
        </a:p>
      </dsp:txBody>
      <dsp:txXfrm>
        <a:off x="2861503" y="772189"/>
        <a:ext cx="2029507" cy="615658"/>
      </dsp:txXfrm>
    </dsp:sp>
    <dsp:sp modelId="{4E6F7839-A299-054F-8741-43528EE67383}">
      <dsp:nvSpPr>
        <dsp:cNvPr id="0" name=""/>
        <dsp:cNvSpPr/>
      </dsp:nvSpPr>
      <dsp:spPr>
        <a:xfrm rot="3310531">
          <a:off x="2122694" y="1441481"/>
          <a:ext cx="916136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916136" y="14567"/>
              </a:lnTo>
            </a:path>
          </a:pathLst>
        </a:custGeom>
        <a:noFill/>
        <a:ln w="1079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2694" y="1433146"/>
        <a:ext cx="916136" cy="45806"/>
      </dsp:txXfrm>
    </dsp:sp>
    <dsp:sp modelId="{915C773C-3223-1E4B-B5D4-9C9D73DF24FE}">
      <dsp:nvSpPr>
        <dsp:cNvPr id="0" name=""/>
        <dsp:cNvSpPr/>
      </dsp:nvSpPr>
      <dsp:spPr>
        <a:xfrm>
          <a:off x="2842349" y="1505096"/>
          <a:ext cx="2067815" cy="653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Merit based job allocation</a:t>
          </a:r>
          <a:endParaRPr lang="en-CA" sz="1300" kern="1200"/>
        </a:p>
      </dsp:txBody>
      <dsp:txXfrm>
        <a:off x="2861503" y="1524250"/>
        <a:ext cx="2029507" cy="615658"/>
      </dsp:txXfrm>
    </dsp:sp>
    <dsp:sp modelId="{30212100-8CC0-7647-BC85-117819B02A30}">
      <dsp:nvSpPr>
        <dsp:cNvPr id="0" name=""/>
        <dsp:cNvSpPr/>
      </dsp:nvSpPr>
      <dsp:spPr>
        <a:xfrm>
          <a:off x="251360" y="3009219"/>
          <a:ext cx="2067815" cy="65396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Customer</a:t>
          </a:r>
          <a:endParaRPr lang="en-CA" sz="1300" kern="1200"/>
        </a:p>
      </dsp:txBody>
      <dsp:txXfrm>
        <a:off x="270514" y="3028373"/>
        <a:ext cx="2029507" cy="615658"/>
      </dsp:txXfrm>
    </dsp:sp>
    <dsp:sp modelId="{0339EFD5-D85F-4C44-B453-BA696422BAE2}">
      <dsp:nvSpPr>
        <dsp:cNvPr id="0" name=""/>
        <dsp:cNvSpPr/>
      </dsp:nvSpPr>
      <dsp:spPr>
        <a:xfrm rot="19457599">
          <a:off x="2258617" y="3133619"/>
          <a:ext cx="64428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44289" y="14567"/>
              </a:lnTo>
            </a:path>
          </a:pathLst>
        </a:custGeom>
        <a:noFill/>
        <a:ln w="1079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8617" y="3132080"/>
        <a:ext cx="644289" cy="32214"/>
      </dsp:txXfrm>
    </dsp:sp>
    <dsp:sp modelId="{90BFA434-BCE8-CC46-B40D-7BE5DDF416FF}">
      <dsp:nvSpPr>
        <dsp:cNvPr id="0" name=""/>
        <dsp:cNvSpPr/>
      </dsp:nvSpPr>
      <dsp:spPr>
        <a:xfrm>
          <a:off x="2842349" y="2633189"/>
          <a:ext cx="2067815" cy="653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1" kern="1200" baseline="0" dirty="0"/>
            <a:t>Establish Trust</a:t>
          </a:r>
          <a:endParaRPr lang="en-CA" sz="1300" kern="1200" dirty="0"/>
        </a:p>
      </dsp:txBody>
      <dsp:txXfrm>
        <a:off x="2861503" y="2652343"/>
        <a:ext cx="2029507" cy="615658"/>
      </dsp:txXfrm>
    </dsp:sp>
    <dsp:sp modelId="{F0B91AFE-2212-F84E-8A04-A82D45B03056}">
      <dsp:nvSpPr>
        <dsp:cNvPr id="0" name=""/>
        <dsp:cNvSpPr/>
      </dsp:nvSpPr>
      <dsp:spPr>
        <a:xfrm rot="19457599">
          <a:off x="4849606" y="2757589"/>
          <a:ext cx="64428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44289" y="14567"/>
              </a:lnTo>
            </a:path>
          </a:pathLst>
        </a:custGeom>
        <a:noFill/>
        <a:ln w="1079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9606" y="2756049"/>
        <a:ext cx="644289" cy="32214"/>
      </dsp:txXfrm>
    </dsp:sp>
    <dsp:sp modelId="{D85C0F8E-CBCD-CE45-A38F-C54B2E5C94A9}">
      <dsp:nvSpPr>
        <dsp:cNvPr id="0" name=""/>
        <dsp:cNvSpPr/>
      </dsp:nvSpPr>
      <dsp:spPr>
        <a:xfrm>
          <a:off x="5433338" y="2257158"/>
          <a:ext cx="997939" cy="65396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1" kern="1200" baseline="0" dirty="0"/>
            <a:t>Identity Verification</a:t>
          </a:r>
          <a:endParaRPr lang="en-CA" sz="1300" kern="1200" dirty="0"/>
        </a:p>
      </dsp:txBody>
      <dsp:txXfrm>
        <a:off x="5452492" y="2276312"/>
        <a:ext cx="959631" cy="615658"/>
      </dsp:txXfrm>
    </dsp:sp>
    <dsp:sp modelId="{1F45D16E-6632-5944-978C-A6E759B5177F}">
      <dsp:nvSpPr>
        <dsp:cNvPr id="0" name=""/>
        <dsp:cNvSpPr/>
      </dsp:nvSpPr>
      <dsp:spPr>
        <a:xfrm rot="2142401">
          <a:off x="4849606" y="3133619"/>
          <a:ext cx="64428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44289" y="14567"/>
              </a:lnTo>
            </a:path>
          </a:pathLst>
        </a:custGeom>
        <a:noFill/>
        <a:ln w="10795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9606" y="3132080"/>
        <a:ext cx="644289" cy="32214"/>
      </dsp:txXfrm>
    </dsp:sp>
    <dsp:sp modelId="{ED6F99D7-7646-E24A-9FFB-E00CB7650226}">
      <dsp:nvSpPr>
        <dsp:cNvPr id="0" name=""/>
        <dsp:cNvSpPr/>
      </dsp:nvSpPr>
      <dsp:spPr>
        <a:xfrm>
          <a:off x="5433338" y="3009219"/>
          <a:ext cx="997939" cy="65396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Background Checks</a:t>
          </a:r>
          <a:endParaRPr lang="en-CA" sz="1300" kern="1200" dirty="0"/>
        </a:p>
      </dsp:txBody>
      <dsp:txXfrm>
        <a:off x="5452492" y="3028373"/>
        <a:ext cx="959631" cy="615658"/>
      </dsp:txXfrm>
    </dsp:sp>
    <dsp:sp modelId="{A1ED3701-951F-6946-8E2C-6F47E061B398}">
      <dsp:nvSpPr>
        <dsp:cNvPr id="0" name=""/>
        <dsp:cNvSpPr/>
      </dsp:nvSpPr>
      <dsp:spPr>
        <a:xfrm rot="2142401">
          <a:off x="2258617" y="3509650"/>
          <a:ext cx="644289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644289" y="14567"/>
              </a:lnTo>
            </a:path>
          </a:pathLst>
        </a:custGeom>
        <a:noFill/>
        <a:ln w="10795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8617" y="3508111"/>
        <a:ext cx="644289" cy="32214"/>
      </dsp:txXfrm>
    </dsp:sp>
    <dsp:sp modelId="{79F4F0E4-728A-9644-8B94-E94323658433}">
      <dsp:nvSpPr>
        <dsp:cNvPr id="0" name=""/>
        <dsp:cNvSpPr/>
      </dsp:nvSpPr>
      <dsp:spPr>
        <a:xfrm>
          <a:off x="2842349" y="3385250"/>
          <a:ext cx="2067815" cy="653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1" kern="1200" baseline="0" dirty="0"/>
            <a:t>Service satisfaction guarantee</a:t>
          </a:r>
          <a:endParaRPr lang="en-CA" sz="1300" kern="1200" dirty="0"/>
        </a:p>
      </dsp:txBody>
      <dsp:txXfrm>
        <a:off x="2861503" y="3404404"/>
        <a:ext cx="2029507" cy="6156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64BE6-335D-6249-B344-C9E5B3DCDD4B}">
      <dsp:nvSpPr>
        <dsp:cNvPr id="0" name=""/>
        <dsp:cNvSpPr/>
      </dsp:nvSpPr>
      <dsp:spPr>
        <a:xfrm>
          <a:off x="0" y="4005"/>
          <a:ext cx="2051824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Affordable collective insurance with high coverage for cleaners and customers</a:t>
          </a:r>
          <a:endParaRPr lang="en-CA" sz="1700" kern="1200" dirty="0"/>
        </a:p>
      </dsp:txBody>
      <dsp:txXfrm>
        <a:off x="85444" y="89449"/>
        <a:ext cx="1880936" cy="1579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49FCA-569C-E040-B1B8-C6CC55BF9E7F}">
      <dsp:nvSpPr>
        <dsp:cNvPr id="0" name=""/>
        <dsp:cNvSpPr/>
      </dsp:nvSpPr>
      <dsp:spPr>
        <a:xfrm rot="16200000">
          <a:off x="-809553" y="812015"/>
          <a:ext cx="4040191" cy="24161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16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1" kern="1200" baseline="0" dirty="0"/>
            <a:t>A lot of cleaners are willing to onboard</a:t>
          </a:r>
          <a:endParaRPr lang="en-CA" sz="2700" kern="1200" dirty="0"/>
        </a:p>
      </dsp:txBody>
      <dsp:txXfrm rot="5400000">
        <a:off x="2463" y="808037"/>
        <a:ext cx="2416159" cy="2424115"/>
      </dsp:txXfrm>
    </dsp:sp>
    <dsp:sp modelId="{F7F56E70-9CDF-7544-BDAD-CA5CACD15BE3}">
      <dsp:nvSpPr>
        <dsp:cNvPr id="0" name=""/>
        <dsp:cNvSpPr/>
      </dsp:nvSpPr>
      <dsp:spPr>
        <a:xfrm rot="16200000">
          <a:off x="1787818" y="812015"/>
          <a:ext cx="4040191" cy="24161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16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1" kern="1200" baseline="0" dirty="0"/>
            <a:t>Marketplaces are race to the bottom</a:t>
          </a:r>
          <a:endParaRPr lang="en-CA" sz="2700" kern="1200" dirty="0"/>
        </a:p>
      </dsp:txBody>
      <dsp:txXfrm rot="5400000">
        <a:off x="2599834" y="808037"/>
        <a:ext cx="2416159" cy="2424115"/>
      </dsp:txXfrm>
    </dsp:sp>
    <dsp:sp modelId="{7A6EF778-3137-8F4B-8E69-81B7E2977B8C}">
      <dsp:nvSpPr>
        <dsp:cNvPr id="0" name=""/>
        <dsp:cNvSpPr/>
      </dsp:nvSpPr>
      <dsp:spPr>
        <a:xfrm rot="16200000">
          <a:off x="4385190" y="812015"/>
          <a:ext cx="4040191" cy="24161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16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1" kern="1200" baseline="0" dirty="0"/>
            <a:t>More money means more ethics</a:t>
          </a:r>
          <a:endParaRPr lang="en-CA" sz="2700" kern="1200" dirty="0"/>
        </a:p>
      </dsp:txBody>
      <dsp:txXfrm rot="5400000">
        <a:off x="5197206" y="808037"/>
        <a:ext cx="2416159" cy="2424115"/>
      </dsp:txXfrm>
    </dsp:sp>
    <dsp:sp modelId="{470E8AD8-D043-4740-9AB8-DBE3804102FA}">
      <dsp:nvSpPr>
        <dsp:cNvPr id="0" name=""/>
        <dsp:cNvSpPr/>
      </dsp:nvSpPr>
      <dsp:spPr>
        <a:xfrm rot="16200000">
          <a:off x="6982562" y="812015"/>
          <a:ext cx="4040191" cy="24161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016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Competition results in higher service quality</a:t>
          </a:r>
        </a:p>
      </dsp:txBody>
      <dsp:txXfrm rot="5400000">
        <a:off x="7794578" y="808037"/>
        <a:ext cx="2416159" cy="24241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60F10-17F8-BC48-91FA-4DA4DF2E3DCC}">
      <dsp:nvSpPr>
        <dsp:cNvPr id="0" name=""/>
        <dsp:cNvSpPr/>
      </dsp:nvSpPr>
      <dsp:spPr>
        <a:xfrm>
          <a:off x="3869197" y="1565099"/>
          <a:ext cx="2474805" cy="2474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21</a:t>
          </a:r>
          <a:endParaRPr lang="en-CA" sz="6500" kern="1200" dirty="0"/>
        </a:p>
      </dsp:txBody>
      <dsp:txXfrm>
        <a:off x="4231624" y="1927526"/>
        <a:ext cx="1749951" cy="1749951"/>
      </dsp:txXfrm>
    </dsp:sp>
    <dsp:sp modelId="{05994D9C-9B3C-CF4E-880E-D011C7B36293}">
      <dsp:nvSpPr>
        <dsp:cNvPr id="0" name=""/>
        <dsp:cNvSpPr/>
      </dsp:nvSpPr>
      <dsp:spPr>
        <a:xfrm rot="12900000">
          <a:off x="2276058" y="1132393"/>
          <a:ext cx="1898059" cy="70531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78F74-4B9B-4242-BD11-45410D13CBEE}">
      <dsp:nvSpPr>
        <dsp:cNvPr id="0" name=""/>
        <dsp:cNvSpPr/>
      </dsp:nvSpPr>
      <dsp:spPr>
        <a:xfrm>
          <a:off x="1272155" y="285"/>
          <a:ext cx="2351065" cy="1880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20 customers</a:t>
          </a:r>
          <a:endParaRPr lang="en-CA" sz="3500" kern="1200" dirty="0"/>
        </a:p>
      </dsp:txBody>
      <dsp:txXfrm>
        <a:off x="1327243" y="55373"/>
        <a:ext cx="2240889" cy="1770676"/>
      </dsp:txXfrm>
    </dsp:sp>
    <dsp:sp modelId="{90CF20DD-CC52-9540-9608-438CCD2728C6}">
      <dsp:nvSpPr>
        <dsp:cNvPr id="0" name=""/>
        <dsp:cNvSpPr/>
      </dsp:nvSpPr>
      <dsp:spPr>
        <a:xfrm rot="19500000">
          <a:off x="6039082" y="1132393"/>
          <a:ext cx="1898059" cy="70531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68023-C504-EE47-B8B5-654913FD925C}">
      <dsp:nvSpPr>
        <dsp:cNvPr id="0" name=""/>
        <dsp:cNvSpPr/>
      </dsp:nvSpPr>
      <dsp:spPr>
        <a:xfrm>
          <a:off x="6589978" y="285"/>
          <a:ext cx="2351065" cy="1880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 cleaner</a:t>
          </a:r>
          <a:endParaRPr lang="en-CA" sz="3500" kern="1200" dirty="0"/>
        </a:p>
      </dsp:txBody>
      <dsp:txXfrm>
        <a:off x="6645066" y="55373"/>
        <a:ext cx="2240889" cy="17706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B3C71-54F8-EA44-A20C-8D576616F6C4}">
      <dsp:nvSpPr>
        <dsp:cNvPr id="0" name=""/>
        <dsp:cNvSpPr/>
      </dsp:nvSpPr>
      <dsp:spPr>
        <a:xfrm>
          <a:off x="4085280" y="493"/>
          <a:ext cx="6127920" cy="19234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Tips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Leaderboard ranking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Higher Compensation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Super Cleaner status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Exclusive B2B jobs</a:t>
          </a:r>
          <a:endParaRPr lang="en-CA" sz="1800" kern="1200" dirty="0"/>
        </a:p>
      </dsp:txBody>
      <dsp:txXfrm>
        <a:off x="4085280" y="240922"/>
        <a:ext cx="5406634" cy="1442572"/>
      </dsp:txXfrm>
    </dsp:sp>
    <dsp:sp modelId="{7C0E6287-C87E-2041-80DD-242D0485D969}">
      <dsp:nvSpPr>
        <dsp:cNvPr id="0" name=""/>
        <dsp:cNvSpPr/>
      </dsp:nvSpPr>
      <dsp:spPr>
        <a:xfrm>
          <a:off x="0" y="493"/>
          <a:ext cx="4085280" cy="1923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Cleaners</a:t>
          </a:r>
          <a:endParaRPr lang="en-CA" sz="5200" kern="1200" dirty="0"/>
        </a:p>
      </dsp:txBody>
      <dsp:txXfrm>
        <a:off x="93894" y="94387"/>
        <a:ext cx="3897492" cy="1735642"/>
      </dsp:txXfrm>
    </dsp:sp>
    <dsp:sp modelId="{029D4C85-D4BD-FC45-9679-317B9E05F47E}">
      <dsp:nvSpPr>
        <dsp:cNvPr id="0" name=""/>
        <dsp:cNvSpPr/>
      </dsp:nvSpPr>
      <dsp:spPr>
        <a:xfrm>
          <a:off x="4085280" y="2116267"/>
          <a:ext cx="6127920" cy="19234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Referral Program</a:t>
          </a:r>
          <a:endParaRPr lang="en-CA" sz="1800" kern="1200" dirty="0"/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Discounts for recurring cleaning jobs</a:t>
          </a:r>
          <a:endParaRPr lang="en-CA" sz="1800" kern="1200" dirty="0"/>
        </a:p>
      </dsp:txBody>
      <dsp:txXfrm>
        <a:off x="4085280" y="2356696"/>
        <a:ext cx="5406634" cy="1442572"/>
      </dsp:txXfrm>
    </dsp:sp>
    <dsp:sp modelId="{4DD4300D-9547-CE4F-9D75-9A834609CE67}">
      <dsp:nvSpPr>
        <dsp:cNvPr id="0" name=""/>
        <dsp:cNvSpPr/>
      </dsp:nvSpPr>
      <dsp:spPr>
        <a:xfrm>
          <a:off x="0" y="2116267"/>
          <a:ext cx="4085280" cy="1923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Customers</a:t>
          </a:r>
          <a:endParaRPr lang="en-CA" sz="5200" kern="1200" dirty="0"/>
        </a:p>
      </dsp:txBody>
      <dsp:txXfrm>
        <a:off x="93894" y="2210161"/>
        <a:ext cx="3897492" cy="17356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742D9-7956-DD4B-A2E6-394BCB67E25C}">
      <dsp:nvSpPr>
        <dsp:cNvPr id="0" name=""/>
        <dsp:cNvSpPr/>
      </dsp:nvSpPr>
      <dsp:spPr>
        <a:xfrm>
          <a:off x="3086504" y="0"/>
          <a:ext cx="4040191" cy="4040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20.18 billion</a:t>
          </a:r>
        </a:p>
      </dsp:txBody>
      <dsp:txXfrm>
        <a:off x="4400576" y="202009"/>
        <a:ext cx="1412046" cy="606028"/>
      </dsp:txXfrm>
    </dsp:sp>
    <dsp:sp modelId="{A5ED9B42-8E34-2642-9DFB-D414983062A4}">
      <dsp:nvSpPr>
        <dsp:cNvPr id="0" name=""/>
        <dsp:cNvSpPr/>
      </dsp:nvSpPr>
      <dsp:spPr>
        <a:xfrm>
          <a:off x="3591528" y="1010047"/>
          <a:ext cx="3030143" cy="3030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$10 billion</a:t>
          </a:r>
        </a:p>
      </dsp:txBody>
      <dsp:txXfrm>
        <a:off x="4400576" y="1199431"/>
        <a:ext cx="1412046" cy="568151"/>
      </dsp:txXfrm>
    </dsp:sp>
    <dsp:sp modelId="{D5564DAE-D942-7142-A459-9D74C4826ECB}">
      <dsp:nvSpPr>
        <dsp:cNvPr id="0" name=""/>
        <dsp:cNvSpPr/>
      </dsp:nvSpPr>
      <dsp:spPr>
        <a:xfrm>
          <a:off x="4096552" y="2020095"/>
          <a:ext cx="2020095" cy="2020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$6 billion</a:t>
          </a:r>
        </a:p>
      </dsp:txBody>
      <dsp:txXfrm>
        <a:off x="4392388" y="2525119"/>
        <a:ext cx="1428423" cy="10100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F0387-6F04-5240-A474-57B61D9923A4}">
      <dsp:nvSpPr>
        <dsp:cNvPr id="0" name=""/>
        <dsp:cNvSpPr/>
      </dsp:nvSpPr>
      <dsp:spPr>
        <a:xfrm>
          <a:off x="1717" y="881832"/>
          <a:ext cx="2276526" cy="2276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LTV 2,956.98</a:t>
          </a:r>
          <a:endParaRPr lang="en-CA" sz="3000" kern="1200" dirty="0"/>
        </a:p>
      </dsp:txBody>
      <dsp:txXfrm>
        <a:off x="335107" y="1215222"/>
        <a:ext cx="1609746" cy="1609746"/>
      </dsp:txXfrm>
    </dsp:sp>
    <dsp:sp modelId="{E3ED2C3D-CB37-294D-AD43-E6AC55B987FA}">
      <dsp:nvSpPr>
        <dsp:cNvPr id="0" name=""/>
        <dsp:cNvSpPr/>
      </dsp:nvSpPr>
      <dsp:spPr>
        <a:xfrm>
          <a:off x="2463097" y="1359902"/>
          <a:ext cx="1320385" cy="1320385"/>
        </a:xfrm>
        <a:prstGeom prst="mathPlus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638114" y="1864817"/>
        <a:ext cx="970351" cy="310555"/>
      </dsp:txXfrm>
    </dsp:sp>
    <dsp:sp modelId="{601EC299-FE6C-B145-9D1F-ED52105F726B}">
      <dsp:nvSpPr>
        <dsp:cNvPr id="0" name=""/>
        <dsp:cNvSpPr/>
      </dsp:nvSpPr>
      <dsp:spPr>
        <a:xfrm>
          <a:off x="3968336" y="881832"/>
          <a:ext cx="2276526" cy="2276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CAC = 100$</a:t>
          </a:r>
          <a:endParaRPr lang="en-CA" sz="3000" kern="1200" dirty="0"/>
        </a:p>
      </dsp:txBody>
      <dsp:txXfrm>
        <a:off x="4301726" y="1215222"/>
        <a:ext cx="1609746" cy="1609746"/>
      </dsp:txXfrm>
    </dsp:sp>
    <dsp:sp modelId="{1F0CBD67-E5E1-0D44-867E-E5F015AE9501}">
      <dsp:nvSpPr>
        <dsp:cNvPr id="0" name=""/>
        <dsp:cNvSpPr/>
      </dsp:nvSpPr>
      <dsp:spPr>
        <a:xfrm>
          <a:off x="6429717" y="1359902"/>
          <a:ext cx="1320385" cy="132038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04734" y="1631901"/>
        <a:ext cx="970351" cy="776387"/>
      </dsp:txXfrm>
    </dsp:sp>
    <dsp:sp modelId="{3EC563C2-9E37-B74A-8B4E-59C5C9B0DC16}">
      <dsp:nvSpPr>
        <dsp:cNvPr id="0" name=""/>
        <dsp:cNvSpPr/>
      </dsp:nvSpPr>
      <dsp:spPr>
        <a:xfrm>
          <a:off x="7934956" y="881832"/>
          <a:ext cx="2276526" cy="2276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Net Profit =  2,856.98</a:t>
          </a:r>
        </a:p>
      </dsp:txBody>
      <dsp:txXfrm>
        <a:off x="8268346" y="1215222"/>
        <a:ext cx="1609746" cy="1609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423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4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03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9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0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0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44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7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50A7C-B451-ABC1-2E63-8F619D72F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>
            <a:normAutofit/>
          </a:bodyPr>
          <a:lstStyle/>
          <a:p>
            <a:r>
              <a:rPr lang="en-US" dirty="0"/>
              <a:t>Maid in Canada!</a:t>
            </a:r>
          </a:p>
        </p:txBody>
      </p:sp>
      <p:pic>
        <p:nvPicPr>
          <p:cNvPr id="20" name="Picture 19" descr="Vector background of vibrant colors splashing">
            <a:extLst>
              <a:ext uri="{FF2B5EF4-FFF2-40B4-BE49-F238E27FC236}">
                <a16:creationId xmlns:a16="http://schemas.microsoft.com/office/drawing/2014/main" id="{FBC5FC98-CE0C-928C-2D83-4B422FA4C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8" r="2522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Uber - Social media &amp; Logos Icons">
            <a:extLst>
              <a:ext uri="{FF2B5EF4-FFF2-40B4-BE49-F238E27FC236}">
                <a16:creationId xmlns:a16="http://schemas.microsoft.com/office/drawing/2014/main" id="{49D22BA8-F438-DEB7-593F-FE5D05331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72" y="5002505"/>
            <a:ext cx="1550987" cy="155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eaning - Free miscellaneous icons">
            <a:extLst>
              <a:ext uri="{FF2B5EF4-FFF2-40B4-BE49-F238E27FC236}">
                <a16:creationId xmlns:a16="http://schemas.microsoft.com/office/drawing/2014/main" id="{5C1D301F-EEAD-105E-7838-1C78D0E3B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915" y="4986349"/>
            <a:ext cx="1550987" cy="155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03625-BFA6-774F-0FA2-64191F2DC6DA}"/>
              </a:ext>
            </a:extLst>
          </p:cNvPr>
          <p:cNvSpPr txBox="1"/>
          <p:nvPr/>
        </p:nvSpPr>
        <p:spPr>
          <a:xfrm>
            <a:off x="7740889" y="5547167"/>
            <a:ext cx="574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2FEEF-0070-4271-CE42-F290FA2D97FA}"/>
              </a:ext>
            </a:extLst>
          </p:cNvPr>
          <p:cNvSpPr txBox="1"/>
          <p:nvPr/>
        </p:nvSpPr>
        <p:spPr>
          <a:xfrm>
            <a:off x="9274408" y="350620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Mehak and Rishab</a:t>
            </a:r>
          </a:p>
        </p:txBody>
      </p:sp>
    </p:spTree>
    <p:extLst>
      <p:ext uri="{BB962C8B-B14F-4D97-AF65-F5344CB8AC3E}">
        <p14:creationId xmlns:p14="http://schemas.microsoft.com/office/powerpoint/2010/main" val="301398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AF7A-98FB-1664-2B2F-E6CBC180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C53B1D-DBA3-CAAC-DFE3-7C6B918B8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642896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FF60FDE6-C26E-345C-5D76-34A122B44476}"/>
              </a:ext>
            </a:extLst>
          </p:cNvPr>
          <p:cNvGrpSpPr/>
          <p:nvPr/>
        </p:nvGrpSpPr>
        <p:grpSpPr>
          <a:xfrm>
            <a:off x="3383984" y="3388912"/>
            <a:ext cx="1320386" cy="634216"/>
            <a:chOff x="3428588" y="5362572"/>
            <a:chExt cx="1320386" cy="6342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262E23-1465-F912-FA5B-09E080C3F0B5}"/>
                </a:ext>
              </a:extLst>
            </p:cNvPr>
            <p:cNvGrpSpPr/>
            <p:nvPr/>
          </p:nvGrpSpPr>
          <p:grpSpPr>
            <a:xfrm>
              <a:off x="3428589" y="5362572"/>
              <a:ext cx="1320385" cy="541344"/>
              <a:chOff x="6429717" y="1359902"/>
              <a:chExt cx="1320385" cy="1320385"/>
            </a:xfrm>
          </p:grpSpPr>
          <p:sp>
            <p:nvSpPr>
              <p:cNvPr id="8" name="Equal 7">
                <a:extLst>
                  <a:ext uri="{FF2B5EF4-FFF2-40B4-BE49-F238E27FC236}">
                    <a16:creationId xmlns:a16="http://schemas.microsoft.com/office/drawing/2014/main" id="{DB2722D0-49AA-43B5-C2B2-337FD54766B6}"/>
                  </a:ext>
                </a:extLst>
              </p:cNvPr>
              <p:cNvSpPr/>
              <p:nvPr/>
            </p:nvSpPr>
            <p:spPr>
              <a:xfrm>
                <a:off x="6429717" y="1359902"/>
                <a:ext cx="1320385" cy="1320385"/>
              </a:xfrm>
              <a:prstGeom prst="mathEqual">
                <a:avLst/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Equal 4">
                <a:extLst>
                  <a:ext uri="{FF2B5EF4-FFF2-40B4-BE49-F238E27FC236}">
                    <a16:creationId xmlns:a16="http://schemas.microsoft.com/office/drawing/2014/main" id="{DE910886-1C1F-3C96-CD29-33DD27202514}"/>
                  </a:ext>
                </a:extLst>
              </p:cNvPr>
              <p:cNvSpPr txBox="1"/>
              <p:nvPr/>
            </p:nvSpPr>
            <p:spPr>
              <a:xfrm>
                <a:off x="6604734" y="1631901"/>
                <a:ext cx="970351" cy="7763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900" kern="12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EEB37B9-C429-D2B8-458F-D426636FF378}"/>
                </a:ext>
              </a:extLst>
            </p:cNvPr>
            <p:cNvGrpSpPr/>
            <p:nvPr/>
          </p:nvGrpSpPr>
          <p:grpSpPr>
            <a:xfrm>
              <a:off x="3428588" y="5455444"/>
              <a:ext cx="1320385" cy="541344"/>
              <a:chOff x="6429717" y="1359902"/>
              <a:chExt cx="1320385" cy="1320385"/>
            </a:xfrm>
          </p:grpSpPr>
          <p:sp>
            <p:nvSpPr>
              <p:cNvPr id="11" name="Equal 10">
                <a:extLst>
                  <a:ext uri="{FF2B5EF4-FFF2-40B4-BE49-F238E27FC236}">
                    <a16:creationId xmlns:a16="http://schemas.microsoft.com/office/drawing/2014/main" id="{02401240-6D56-5EE5-21CA-61B59C4B7054}"/>
                  </a:ext>
                </a:extLst>
              </p:cNvPr>
              <p:cNvSpPr/>
              <p:nvPr/>
            </p:nvSpPr>
            <p:spPr>
              <a:xfrm>
                <a:off x="6429717" y="1359902"/>
                <a:ext cx="1320385" cy="1320385"/>
              </a:xfrm>
              <a:prstGeom prst="mathEqual">
                <a:avLst/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Equal 4">
                <a:extLst>
                  <a:ext uri="{FF2B5EF4-FFF2-40B4-BE49-F238E27FC236}">
                    <a16:creationId xmlns:a16="http://schemas.microsoft.com/office/drawing/2014/main" id="{59953AC8-CF3B-FAB8-508C-B8F4ADC41FC1}"/>
                  </a:ext>
                </a:extLst>
              </p:cNvPr>
              <p:cNvSpPr txBox="1"/>
              <p:nvPr/>
            </p:nvSpPr>
            <p:spPr>
              <a:xfrm>
                <a:off x="6604734" y="1631901"/>
                <a:ext cx="970351" cy="77638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9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062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4F81-704A-5646-0170-46360377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0" name="Content Placeholder 9" descr="A cartoon mouse holding a broom&#10;&#10;Description automatically generated">
            <a:extLst>
              <a:ext uri="{FF2B5EF4-FFF2-40B4-BE49-F238E27FC236}">
                <a16:creationId xmlns:a16="http://schemas.microsoft.com/office/drawing/2014/main" id="{6F1FE507-771E-36EE-3F16-3F5405B62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145" y="1508125"/>
            <a:ext cx="4040188" cy="4040188"/>
          </a:xfrm>
        </p:spPr>
      </p:pic>
    </p:spTree>
    <p:extLst>
      <p:ext uri="{BB962C8B-B14F-4D97-AF65-F5344CB8AC3E}">
        <p14:creationId xmlns:p14="http://schemas.microsoft.com/office/powerpoint/2010/main" val="34121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C78-5D77-CE29-4624-55C24201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7D346A-BA1A-2FC9-DB71-957BF3F73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904190"/>
              </p:ext>
            </p:extLst>
          </p:nvPr>
        </p:nvGraphicFramePr>
        <p:xfrm>
          <a:off x="989013" y="1685923"/>
          <a:ext cx="10213974" cy="403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658">
                  <a:extLst>
                    <a:ext uri="{9D8B030D-6E8A-4147-A177-3AD203B41FA5}">
                      <a16:colId xmlns:a16="http://schemas.microsoft.com/office/drawing/2014/main" val="1543879988"/>
                    </a:ext>
                  </a:extLst>
                </a:gridCol>
                <a:gridCol w="3404658">
                  <a:extLst>
                    <a:ext uri="{9D8B030D-6E8A-4147-A177-3AD203B41FA5}">
                      <a16:colId xmlns:a16="http://schemas.microsoft.com/office/drawing/2014/main" val="1119497800"/>
                    </a:ext>
                  </a:extLst>
                </a:gridCol>
                <a:gridCol w="3404658">
                  <a:extLst>
                    <a:ext uri="{9D8B030D-6E8A-4147-A177-3AD203B41FA5}">
                      <a16:colId xmlns:a16="http://schemas.microsoft.com/office/drawing/2014/main" val="2347816384"/>
                    </a:ext>
                  </a:extLst>
                </a:gridCol>
              </a:tblGrid>
              <a:tr h="4660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286304"/>
                  </a:ext>
                </a:extLst>
              </a:tr>
              <a:tr h="1149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800" dirty="0"/>
                        <a:t>House Residents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800" dirty="0"/>
                        <a:t>Facilities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Students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Gig Workers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Side Hustlers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758628"/>
                  </a:ext>
                </a:extLst>
              </a:tr>
              <a:tr h="1149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Higher Availability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Seamless 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Reduced Barrier to Entry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Flexible Schedule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Higher Compensation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057635"/>
                  </a:ext>
                </a:extLst>
              </a:tr>
              <a:tr h="4660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Where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North America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5877"/>
                  </a:ext>
                </a:extLst>
              </a:tr>
              <a:tr h="804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Year-round demand</a:t>
                      </a:r>
                    </a:p>
                    <a:p>
                      <a:r>
                        <a:rPr lang="en-US" dirty="0"/>
                        <a:t>Peak during holidays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Year-round supply</a:t>
                      </a:r>
                    </a:p>
                    <a:p>
                      <a:r>
                        <a:rPr lang="en-US" dirty="0"/>
                        <a:t>Peak during summers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5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3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208D-7FBF-C172-71CF-C0D548EA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146CAB-D158-89FE-8AE6-F9B1510CE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842762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7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F189-8D7E-1A15-56AB-1905FC28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A10AB6-83AE-1B31-3AD7-592645B9E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020391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90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1B88-4AB6-389D-A131-39230D25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39B789-AC3E-7659-F2E2-6445AC74E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643757"/>
              </p:ext>
            </p:extLst>
          </p:nvPr>
        </p:nvGraphicFramePr>
        <p:xfrm>
          <a:off x="989401" y="1819740"/>
          <a:ext cx="6682638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1C999D-3808-4BEF-615B-F0C292E1C6A2}"/>
              </a:ext>
            </a:extLst>
          </p:cNvPr>
          <p:cNvSpPr txBox="1"/>
          <p:nvPr/>
        </p:nvSpPr>
        <p:spPr>
          <a:xfrm>
            <a:off x="8983978" y="1558130"/>
            <a:ext cx="2218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 </a:t>
            </a:r>
            <a:r>
              <a:rPr lang="en-US" sz="2800" dirty="0">
                <a:latin typeface="+mj-lt"/>
              </a:rPr>
              <a:t>Problem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FFDCE47-758C-B8E0-0523-2F47C44DA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610454"/>
              </p:ext>
            </p:extLst>
          </p:nvPr>
        </p:nvGraphicFramePr>
        <p:xfrm>
          <a:off x="9067376" y="2843561"/>
          <a:ext cx="2051824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9990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D2F4-8260-7CAA-B92E-7D1BFEFA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7E3AA7-4D9E-B74D-A276-92D4473F5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710082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43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5F99-CE2A-A8E4-898A-11B942A4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Network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CE54F8-A196-A12E-25A8-5429B590A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682051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13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8EC4-0E88-E7ED-32A8-5ACD3FA7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Viral Motivations and Incentives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4E24A0-FAC8-0C4F-B3A7-6130100D0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36878"/>
              </p:ext>
            </p:extLst>
          </p:nvPr>
        </p:nvGraphicFramePr>
        <p:xfrm>
          <a:off x="1011702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37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3545-8F76-D9A3-32AE-AD9FBC41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7A1E37-020B-4309-163E-5B57E1FB3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806277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D5BEEC17-3D41-B492-D2A6-F2D073036D17}"/>
              </a:ext>
            </a:extLst>
          </p:cNvPr>
          <p:cNvSpPr/>
          <p:nvPr/>
        </p:nvSpPr>
        <p:spPr>
          <a:xfrm>
            <a:off x="9674883" y="3953107"/>
            <a:ext cx="1527717" cy="15277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Winner takes MOST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C160E5-EBD6-0B5E-AE95-06E34801182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579220" y="4716966"/>
            <a:ext cx="3095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C9A751-0893-6B57-40B0-9DC0BE3FCA6E}"/>
              </a:ext>
            </a:extLst>
          </p:cNvPr>
          <p:cNvSpPr txBox="1"/>
          <p:nvPr/>
        </p:nvSpPr>
        <p:spPr>
          <a:xfrm>
            <a:off x="989400" y="1996070"/>
            <a:ext cx="207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Industry Size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74BE3B-3155-C9DC-596A-68DB7BC6CFDE}"/>
              </a:ext>
            </a:extLst>
          </p:cNvPr>
          <p:cNvCxnSpPr>
            <a:cxnSpLocks/>
          </p:cNvCxnSpPr>
          <p:nvPr/>
        </p:nvCxnSpPr>
        <p:spPr>
          <a:xfrm>
            <a:off x="3064263" y="2163337"/>
            <a:ext cx="2410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2EE4A1-62EE-1358-966E-7C00D8230631}"/>
              </a:ext>
            </a:extLst>
          </p:cNvPr>
          <p:cNvSpPr txBox="1"/>
          <p:nvPr/>
        </p:nvSpPr>
        <p:spPr>
          <a:xfrm>
            <a:off x="989400" y="3072067"/>
            <a:ext cx="195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Market Size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7EF349-9CAC-A122-EAB2-B3B5566EAA96}"/>
              </a:ext>
            </a:extLst>
          </p:cNvPr>
          <p:cNvCxnSpPr>
            <a:cxnSpLocks/>
          </p:cNvCxnSpPr>
          <p:nvPr/>
        </p:nvCxnSpPr>
        <p:spPr>
          <a:xfrm>
            <a:off x="3064263" y="3239334"/>
            <a:ext cx="2410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9A45C9-2736-0130-F8A5-8DDBE83709A1}"/>
              </a:ext>
            </a:extLst>
          </p:cNvPr>
          <p:cNvSpPr txBox="1"/>
          <p:nvPr/>
        </p:nvSpPr>
        <p:spPr>
          <a:xfrm>
            <a:off x="989400" y="4549699"/>
            <a:ext cx="230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Addressable Market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4E6231-9FD9-5FCA-3A52-D46E605E5292}"/>
              </a:ext>
            </a:extLst>
          </p:cNvPr>
          <p:cNvCxnSpPr>
            <a:cxnSpLocks/>
          </p:cNvCxnSpPr>
          <p:nvPr/>
        </p:nvCxnSpPr>
        <p:spPr>
          <a:xfrm>
            <a:off x="3064263" y="4716966"/>
            <a:ext cx="2410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5565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291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Goudy Old Style</vt:lpstr>
      <vt:lpstr>Wingdings</vt:lpstr>
      <vt:lpstr>FrostyVTI</vt:lpstr>
      <vt:lpstr>Maid in Canada!</vt:lpstr>
      <vt:lpstr>The Problem</vt:lpstr>
      <vt:lpstr>The Problem</vt:lpstr>
      <vt:lpstr>Solution</vt:lpstr>
      <vt:lpstr>Levels of Stack</vt:lpstr>
      <vt:lpstr>Assumptions</vt:lpstr>
      <vt:lpstr>Atomic Network</vt:lpstr>
      <vt:lpstr>Viral Motivations and Incentives</vt:lpstr>
      <vt:lpstr>Market Size</vt:lpstr>
      <vt:lpstr>Revenue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Samridhi Grover</dc:creator>
  <cp:lastModifiedBy>Mehak.Manocha</cp:lastModifiedBy>
  <cp:revision>9</cp:revision>
  <dcterms:created xsi:type="dcterms:W3CDTF">2024-05-18T20:49:43Z</dcterms:created>
  <dcterms:modified xsi:type="dcterms:W3CDTF">2024-05-18T22:07:23Z</dcterms:modified>
</cp:coreProperties>
</file>