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89B1A-709E-4CBE-8F7D-55EEF2B0F5F7}" v="661" dt="2023-09-15T08:58:03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0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Brines" userId="11448bd8-f375-4087-9823-2cf6c69ea1d3" providerId="ADAL" clId="{6F089B1A-709E-4CBE-8F7D-55EEF2B0F5F7}"/>
    <pc:docChg chg="undo custSel addSld delSld modSld">
      <pc:chgData name="Rob Brines" userId="11448bd8-f375-4087-9823-2cf6c69ea1d3" providerId="ADAL" clId="{6F089B1A-709E-4CBE-8F7D-55EEF2B0F5F7}" dt="2023-09-15T09:11:35.310" v="2046" actId="208"/>
      <pc:docMkLst>
        <pc:docMk/>
      </pc:docMkLst>
      <pc:sldChg chg="addSp delSp modSp mod modAnim">
        <pc:chgData name="Rob Brines" userId="11448bd8-f375-4087-9823-2cf6c69ea1d3" providerId="ADAL" clId="{6F089B1A-709E-4CBE-8F7D-55EEF2B0F5F7}" dt="2023-09-15T08:09:51.896" v="1969" actId="20577"/>
        <pc:sldMkLst>
          <pc:docMk/>
          <pc:sldMk cId="3069404792" sldId="256"/>
        </pc:sldMkLst>
        <pc:spChg chg="add mod topLvl">
          <ac:chgData name="Rob Brines" userId="11448bd8-f375-4087-9823-2cf6c69ea1d3" providerId="ADAL" clId="{6F089B1A-709E-4CBE-8F7D-55EEF2B0F5F7}" dt="2023-09-14T12:38:52.588" v="394" actId="164"/>
          <ac:spMkLst>
            <pc:docMk/>
            <pc:sldMk cId="3069404792" sldId="256"/>
            <ac:spMk id="16" creationId="{46A12E51-5F27-C0C3-64CB-09FE5D24819E}"/>
          </ac:spMkLst>
        </pc:spChg>
        <pc:spChg chg="add mod topLvl">
          <ac:chgData name="Rob Brines" userId="11448bd8-f375-4087-9823-2cf6c69ea1d3" providerId="ADAL" clId="{6F089B1A-709E-4CBE-8F7D-55EEF2B0F5F7}" dt="2023-09-14T12:38:52.588" v="394" actId="164"/>
          <ac:spMkLst>
            <pc:docMk/>
            <pc:sldMk cId="3069404792" sldId="256"/>
            <ac:spMk id="17" creationId="{D4150865-1B96-56A1-DAAE-C1C34D649F06}"/>
          </ac:spMkLst>
        </pc:spChg>
        <pc:spChg chg="add mod topLvl">
          <ac:chgData name="Rob Brines" userId="11448bd8-f375-4087-9823-2cf6c69ea1d3" providerId="ADAL" clId="{6F089B1A-709E-4CBE-8F7D-55EEF2B0F5F7}" dt="2023-09-14T12:38:52.588" v="394" actId="164"/>
          <ac:spMkLst>
            <pc:docMk/>
            <pc:sldMk cId="3069404792" sldId="256"/>
            <ac:spMk id="18" creationId="{B888B56C-4339-4815-03EB-668425AC7615}"/>
          </ac:spMkLst>
        </pc:spChg>
        <pc:spChg chg="add mod">
          <ac:chgData name="Rob Brines" userId="11448bd8-f375-4087-9823-2cf6c69ea1d3" providerId="ADAL" clId="{6F089B1A-709E-4CBE-8F7D-55EEF2B0F5F7}" dt="2023-09-14T12:38:52.588" v="394" actId="164"/>
          <ac:spMkLst>
            <pc:docMk/>
            <pc:sldMk cId="3069404792" sldId="256"/>
            <ac:spMk id="25" creationId="{3E7045D9-620F-BA05-FB0C-6062A52DC2EC}"/>
          </ac:spMkLst>
        </pc:spChg>
        <pc:spChg chg="add mod">
          <ac:chgData name="Rob Brines" userId="11448bd8-f375-4087-9823-2cf6c69ea1d3" providerId="ADAL" clId="{6F089B1A-709E-4CBE-8F7D-55EEF2B0F5F7}" dt="2023-09-14T12:38:52.588" v="394" actId="164"/>
          <ac:spMkLst>
            <pc:docMk/>
            <pc:sldMk cId="3069404792" sldId="256"/>
            <ac:spMk id="26" creationId="{721A7A93-3259-89EE-E48A-3B5A4BD13508}"/>
          </ac:spMkLst>
        </pc:spChg>
        <pc:spChg chg="add mod">
          <ac:chgData name="Rob Brines" userId="11448bd8-f375-4087-9823-2cf6c69ea1d3" providerId="ADAL" clId="{6F089B1A-709E-4CBE-8F7D-55EEF2B0F5F7}" dt="2023-09-14T12:38:52.588" v="394" actId="164"/>
          <ac:spMkLst>
            <pc:docMk/>
            <pc:sldMk cId="3069404792" sldId="256"/>
            <ac:spMk id="27" creationId="{1F3543E4-1D51-9C07-9405-59CDC073B307}"/>
          </ac:spMkLst>
        </pc:spChg>
        <pc:spChg chg="add mod">
          <ac:chgData name="Rob Brines" userId="11448bd8-f375-4087-9823-2cf6c69ea1d3" providerId="ADAL" clId="{6F089B1A-709E-4CBE-8F7D-55EEF2B0F5F7}" dt="2023-09-14T12:43:52.913" v="487" actId="164"/>
          <ac:spMkLst>
            <pc:docMk/>
            <pc:sldMk cId="3069404792" sldId="256"/>
            <ac:spMk id="82" creationId="{D9EBD0D6-BABF-C64B-E475-B7D610CE8832}"/>
          </ac:spMkLst>
        </pc:spChg>
        <pc:spChg chg="add mod">
          <ac:chgData name="Rob Brines" userId="11448bd8-f375-4087-9823-2cf6c69ea1d3" providerId="ADAL" clId="{6F089B1A-709E-4CBE-8F7D-55EEF2B0F5F7}" dt="2023-09-15T08:09:51.896" v="1969" actId="20577"/>
          <ac:spMkLst>
            <pc:docMk/>
            <pc:sldMk cId="3069404792" sldId="256"/>
            <ac:spMk id="84" creationId="{E2277F7F-E129-4D0A-8440-5857B87189E6}"/>
          </ac:spMkLst>
        </pc:spChg>
        <pc:spChg chg="add mod">
          <ac:chgData name="Rob Brines" userId="11448bd8-f375-4087-9823-2cf6c69ea1d3" providerId="ADAL" clId="{6F089B1A-709E-4CBE-8F7D-55EEF2B0F5F7}" dt="2023-09-14T13:07:28.831" v="699" actId="164"/>
          <ac:spMkLst>
            <pc:docMk/>
            <pc:sldMk cId="3069404792" sldId="256"/>
            <ac:spMk id="85" creationId="{EFCC19F2-B975-457C-F57A-1D77BBBFDE27}"/>
          </ac:spMkLst>
        </pc:spChg>
        <pc:spChg chg="add mod">
          <ac:chgData name="Rob Brines" userId="11448bd8-f375-4087-9823-2cf6c69ea1d3" providerId="ADAL" clId="{6F089B1A-709E-4CBE-8F7D-55EEF2B0F5F7}" dt="2023-09-14T13:07:28.831" v="699" actId="164"/>
          <ac:spMkLst>
            <pc:docMk/>
            <pc:sldMk cId="3069404792" sldId="256"/>
            <ac:spMk id="86" creationId="{3F2BF407-CCF8-E4AF-1457-68E1914F7100}"/>
          </ac:spMkLst>
        </pc:spChg>
        <pc:spChg chg="add mod">
          <ac:chgData name="Rob Brines" userId="11448bd8-f375-4087-9823-2cf6c69ea1d3" providerId="ADAL" clId="{6F089B1A-709E-4CBE-8F7D-55EEF2B0F5F7}" dt="2023-09-14T13:07:28.831" v="699" actId="164"/>
          <ac:spMkLst>
            <pc:docMk/>
            <pc:sldMk cId="3069404792" sldId="256"/>
            <ac:spMk id="87" creationId="{6A2676A5-C86E-C0FB-227B-97AC96A1446E}"/>
          </ac:spMkLst>
        </pc:spChg>
        <pc:spChg chg="add mod">
          <ac:chgData name="Rob Brines" userId="11448bd8-f375-4087-9823-2cf6c69ea1d3" providerId="ADAL" clId="{6F089B1A-709E-4CBE-8F7D-55EEF2B0F5F7}" dt="2023-09-14T13:07:36.110" v="700" actId="164"/>
          <ac:spMkLst>
            <pc:docMk/>
            <pc:sldMk cId="3069404792" sldId="256"/>
            <ac:spMk id="88" creationId="{C472E2F0-C10A-FD97-CF99-70C494598831}"/>
          </ac:spMkLst>
        </pc:spChg>
        <pc:spChg chg="add del mod">
          <ac:chgData name="Rob Brines" userId="11448bd8-f375-4087-9823-2cf6c69ea1d3" providerId="ADAL" clId="{6F089B1A-709E-4CBE-8F7D-55EEF2B0F5F7}" dt="2023-09-14T13:02:35.940" v="679" actId="478"/>
          <ac:spMkLst>
            <pc:docMk/>
            <pc:sldMk cId="3069404792" sldId="256"/>
            <ac:spMk id="89" creationId="{4F1413A8-5DAE-CD0E-3543-8C1BB1FD25B6}"/>
          </ac:spMkLst>
        </pc:spChg>
        <pc:spChg chg="add del mod">
          <ac:chgData name="Rob Brines" userId="11448bd8-f375-4087-9823-2cf6c69ea1d3" providerId="ADAL" clId="{6F089B1A-709E-4CBE-8F7D-55EEF2B0F5F7}" dt="2023-09-14T13:02:36.826" v="680" actId="478"/>
          <ac:spMkLst>
            <pc:docMk/>
            <pc:sldMk cId="3069404792" sldId="256"/>
            <ac:spMk id="90" creationId="{FA959B2E-0806-DC28-AA7E-1D219131BC6A}"/>
          </ac:spMkLst>
        </pc:spChg>
        <pc:spChg chg="add mod">
          <ac:chgData name="Rob Brines" userId="11448bd8-f375-4087-9823-2cf6c69ea1d3" providerId="ADAL" clId="{6F089B1A-709E-4CBE-8F7D-55EEF2B0F5F7}" dt="2023-09-14T13:07:36.110" v="700" actId="164"/>
          <ac:spMkLst>
            <pc:docMk/>
            <pc:sldMk cId="3069404792" sldId="256"/>
            <ac:spMk id="91" creationId="{CA95221F-DDA7-26A9-A316-16D6C9FFBDF3}"/>
          </ac:spMkLst>
        </pc:spChg>
        <pc:spChg chg="add mod">
          <ac:chgData name="Rob Brines" userId="11448bd8-f375-4087-9823-2cf6c69ea1d3" providerId="ADAL" clId="{6F089B1A-709E-4CBE-8F7D-55EEF2B0F5F7}" dt="2023-09-14T13:07:36.110" v="700" actId="164"/>
          <ac:spMkLst>
            <pc:docMk/>
            <pc:sldMk cId="3069404792" sldId="256"/>
            <ac:spMk id="92" creationId="{C5007C76-AA1E-3DEB-0227-9F7010D70BE6}"/>
          </ac:spMkLst>
        </pc:spChg>
        <pc:spChg chg="add mod">
          <ac:chgData name="Rob Brines" userId="11448bd8-f375-4087-9823-2cf6c69ea1d3" providerId="ADAL" clId="{6F089B1A-709E-4CBE-8F7D-55EEF2B0F5F7}" dt="2023-09-14T14:17:59.879" v="1658" actId="115"/>
          <ac:spMkLst>
            <pc:docMk/>
            <pc:sldMk cId="3069404792" sldId="256"/>
            <ac:spMk id="95" creationId="{44164EDB-1E3E-AAF9-9EBB-A178AF58EE00}"/>
          </ac:spMkLst>
        </pc:spChg>
        <pc:spChg chg="add mod">
          <ac:chgData name="Rob Brines" userId="11448bd8-f375-4087-9823-2cf6c69ea1d3" providerId="ADAL" clId="{6F089B1A-709E-4CBE-8F7D-55EEF2B0F5F7}" dt="2023-09-14T14:19:33.696" v="1695" actId="115"/>
          <ac:spMkLst>
            <pc:docMk/>
            <pc:sldMk cId="3069404792" sldId="256"/>
            <ac:spMk id="96" creationId="{32F4829D-5F8A-ACC5-18DF-1CE81B1981D4}"/>
          </ac:spMkLst>
        </pc:spChg>
        <pc:grpChg chg="add del mod topLvl">
          <ac:chgData name="Rob Brines" userId="11448bd8-f375-4087-9823-2cf6c69ea1d3" providerId="ADAL" clId="{6F089B1A-709E-4CBE-8F7D-55EEF2B0F5F7}" dt="2023-09-14T12:31:55.957" v="188" actId="478"/>
          <ac:grpSpMkLst>
            <pc:docMk/>
            <pc:sldMk cId="3069404792" sldId="256"/>
            <ac:grpSpMk id="19" creationId="{58976DF1-E6B8-5D16-87BC-85EB0386C6AF}"/>
          </ac:grpSpMkLst>
        </pc:grpChg>
        <pc:grpChg chg="add del mod topLvl">
          <ac:chgData name="Rob Brines" userId="11448bd8-f375-4087-9823-2cf6c69ea1d3" providerId="ADAL" clId="{6F089B1A-709E-4CBE-8F7D-55EEF2B0F5F7}" dt="2023-09-14T12:31:56.857" v="189" actId="478"/>
          <ac:grpSpMkLst>
            <pc:docMk/>
            <pc:sldMk cId="3069404792" sldId="256"/>
            <ac:grpSpMk id="20" creationId="{A6585FBC-2F46-475E-D2D8-31016C6A9180}"/>
          </ac:grpSpMkLst>
        </pc:grpChg>
        <pc:grpChg chg="add del mod topLvl">
          <ac:chgData name="Rob Brines" userId="11448bd8-f375-4087-9823-2cf6c69ea1d3" providerId="ADAL" clId="{6F089B1A-709E-4CBE-8F7D-55EEF2B0F5F7}" dt="2023-09-14T12:31:57.944" v="190" actId="478"/>
          <ac:grpSpMkLst>
            <pc:docMk/>
            <pc:sldMk cId="3069404792" sldId="256"/>
            <ac:grpSpMk id="21" creationId="{607FD44F-F1ED-3B8C-E4EA-FEB1DC9315FE}"/>
          </ac:grpSpMkLst>
        </pc:grpChg>
        <pc:grpChg chg="add del mod topLvl">
          <ac:chgData name="Rob Brines" userId="11448bd8-f375-4087-9823-2cf6c69ea1d3" providerId="ADAL" clId="{6F089B1A-709E-4CBE-8F7D-55EEF2B0F5F7}" dt="2023-09-14T12:30:02.859" v="150" actId="165"/>
          <ac:grpSpMkLst>
            <pc:docMk/>
            <pc:sldMk cId="3069404792" sldId="256"/>
            <ac:grpSpMk id="22" creationId="{9C48A7EF-C100-CF68-2B1A-840E06790E0F}"/>
          </ac:grpSpMkLst>
        </pc:grpChg>
        <pc:grpChg chg="add del mod topLvl">
          <ac:chgData name="Rob Brines" userId="11448bd8-f375-4087-9823-2cf6c69ea1d3" providerId="ADAL" clId="{6F089B1A-709E-4CBE-8F7D-55EEF2B0F5F7}" dt="2023-09-14T12:30:02.859" v="150" actId="165"/>
          <ac:grpSpMkLst>
            <pc:docMk/>
            <pc:sldMk cId="3069404792" sldId="256"/>
            <ac:grpSpMk id="23" creationId="{1269B32A-9530-3190-0A3B-8D72E467DDD8}"/>
          </ac:grpSpMkLst>
        </pc:grpChg>
        <pc:grpChg chg="add del mod topLvl">
          <ac:chgData name="Rob Brines" userId="11448bd8-f375-4087-9823-2cf6c69ea1d3" providerId="ADAL" clId="{6F089B1A-709E-4CBE-8F7D-55EEF2B0F5F7}" dt="2023-09-14T12:30:02.859" v="150" actId="165"/>
          <ac:grpSpMkLst>
            <pc:docMk/>
            <pc:sldMk cId="3069404792" sldId="256"/>
            <ac:grpSpMk id="24" creationId="{2909D039-6B38-8FAC-BD31-22D50556D714}"/>
          </ac:grpSpMkLst>
        </pc:grpChg>
        <pc:grpChg chg="add del mod">
          <ac:chgData name="Rob Brines" userId="11448bd8-f375-4087-9823-2cf6c69ea1d3" providerId="ADAL" clId="{6F089B1A-709E-4CBE-8F7D-55EEF2B0F5F7}" dt="2023-09-14T12:29:54.223" v="149" actId="165"/>
          <ac:grpSpMkLst>
            <pc:docMk/>
            <pc:sldMk cId="3069404792" sldId="256"/>
            <ac:grpSpMk id="29" creationId="{53155AD3-CD08-8B48-8C4D-90A64A5A1CF0}"/>
          </ac:grpSpMkLst>
        </pc:grpChg>
        <pc:grpChg chg="add del mod">
          <ac:chgData name="Rob Brines" userId="11448bd8-f375-4087-9823-2cf6c69ea1d3" providerId="ADAL" clId="{6F089B1A-709E-4CBE-8F7D-55EEF2B0F5F7}" dt="2023-09-14T12:31:01.183" v="158" actId="478"/>
          <ac:grpSpMkLst>
            <pc:docMk/>
            <pc:sldMk cId="3069404792" sldId="256"/>
            <ac:grpSpMk id="30" creationId="{6E0E4DD2-1220-857C-2D80-BCBB83F89ABF}"/>
          </ac:grpSpMkLst>
        </pc:grpChg>
        <pc:grpChg chg="add del mod">
          <ac:chgData name="Rob Brines" userId="11448bd8-f375-4087-9823-2cf6c69ea1d3" providerId="ADAL" clId="{6F089B1A-709E-4CBE-8F7D-55EEF2B0F5F7}" dt="2023-09-14T12:31:35.090" v="183" actId="478"/>
          <ac:grpSpMkLst>
            <pc:docMk/>
            <pc:sldMk cId="3069404792" sldId="256"/>
            <ac:grpSpMk id="33" creationId="{121DA333-8184-5D56-33FD-8F61EFBE34D2}"/>
          </ac:grpSpMkLst>
        </pc:grpChg>
        <pc:grpChg chg="add del mod">
          <ac:chgData name="Rob Brines" userId="11448bd8-f375-4087-9823-2cf6c69ea1d3" providerId="ADAL" clId="{6F089B1A-709E-4CBE-8F7D-55EEF2B0F5F7}" dt="2023-09-14T12:31:35.090" v="183" actId="478"/>
          <ac:grpSpMkLst>
            <pc:docMk/>
            <pc:sldMk cId="3069404792" sldId="256"/>
            <ac:grpSpMk id="36" creationId="{52EE282D-8B8D-0198-13DA-1536F27756D1}"/>
          </ac:grpSpMkLst>
        </pc:grpChg>
        <pc:grpChg chg="add mod">
          <ac:chgData name="Rob Brines" userId="11448bd8-f375-4087-9823-2cf6c69ea1d3" providerId="ADAL" clId="{6F089B1A-709E-4CBE-8F7D-55EEF2B0F5F7}" dt="2023-09-14T12:38:52.588" v="394" actId="164"/>
          <ac:grpSpMkLst>
            <pc:docMk/>
            <pc:sldMk cId="3069404792" sldId="256"/>
            <ac:grpSpMk id="39" creationId="{973E04B1-C326-D987-3491-39691D5850A7}"/>
          </ac:grpSpMkLst>
        </pc:grpChg>
        <pc:grpChg chg="add mod">
          <ac:chgData name="Rob Brines" userId="11448bd8-f375-4087-9823-2cf6c69ea1d3" providerId="ADAL" clId="{6F089B1A-709E-4CBE-8F7D-55EEF2B0F5F7}" dt="2023-09-14T12:38:52.588" v="394" actId="164"/>
          <ac:grpSpMkLst>
            <pc:docMk/>
            <pc:sldMk cId="3069404792" sldId="256"/>
            <ac:grpSpMk id="42" creationId="{CC268755-BB3B-1C1D-9367-8BB94EA5CB58}"/>
          </ac:grpSpMkLst>
        </pc:grpChg>
        <pc:grpChg chg="add mod">
          <ac:chgData name="Rob Brines" userId="11448bd8-f375-4087-9823-2cf6c69ea1d3" providerId="ADAL" clId="{6F089B1A-709E-4CBE-8F7D-55EEF2B0F5F7}" dt="2023-09-14T12:38:52.588" v="394" actId="164"/>
          <ac:grpSpMkLst>
            <pc:docMk/>
            <pc:sldMk cId="3069404792" sldId="256"/>
            <ac:grpSpMk id="45" creationId="{D4900938-8F44-7F31-3EEB-3D66FF7AD1B7}"/>
          </ac:grpSpMkLst>
        </pc:grpChg>
        <pc:grpChg chg="add mod">
          <ac:chgData name="Rob Brines" userId="11448bd8-f375-4087-9823-2cf6c69ea1d3" providerId="ADAL" clId="{6F089B1A-709E-4CBE-8F7D-55EEF2B0F5F7}" dt="2023-09-14T12:38:52.588" v="394" actId="164"/>
          <ac:grpSpMkLst>
            <pc:docMk/>
            <pc:sldMk cId="3069404792" sldId="256"/>
            <ac:grpSpMk id="59" creationId="{E3FCDABE-CA96-CD63-0C25-9BF6E240D4FD}"/>
          </ac:grpSpMkLst>
        </pc:grpChg>
        <pc:grpChg chg="add mod">
          <ac:chgData name="Rob Brines" userId="11448bd8-f375-4087-9823-2cf6c69ea1d3" providerId="ADAL" clId="{6F089B1A-709E-4CBE-8F7D-55EEF2B0F5F7}" dt="2023-09-14T12:38:52.588" v="394" actId="164"/>
          <ac:grpSpMkLst>
            <pc:docMk/>
            <pc:sldMk cId="3069404792" sldId="256"/>
            <ac:grpSpMk id="62" creationId="{E8D81E30-3128-1D5D-7D7A-1701045B482B}"/>
          </ac:grpSpMkLst>
        </pc:grpChg>
        <pc:grpChg chg="add mod">
          <ac:chgData name="Rob Brines" userId="11448bd8-f375-4087-9823-2cf6c69ea1d3" providerId="ADAL" clId="{6F089B1A-709E-4CBE-8F7D-55EEF2B0F5F7}" dt="2023-09-14T12:38:52.588" v="394" actId="164"/>
          <ac:grpSpMkLst>
            <pc:docMk/>
            <pc:sldMk cId="3069404792" sldId="256"/>
            <ac:grpSpMk id="65" creationId="{CEF8DC88-81B1-9DAA-B46B-80DFF023CB18}"/>
          </ac:grpSpMkLst>
        </pc:grpChg>
        <pc:grpChg chg="add mod">
          <ac:chgData name="Rob Brines" userId="11448bd8-f375-4087-9823-2cf6c69ea1d3" providerId="ADAL" clId="{6F089B1A-709E-4CBE-8F7D-55EEF2B0F5F7}" dt="2023-09-14T12:38:52.588" v="394" actId="164"/>
          <ac:grpSpMkLst>
            <pc:docMk/>
            <pc:sldMk cId="3069404792" sldId="256"/>
            <ac:grpSpMk id="68" creationId="{08792164-EAAD-505A-0347-7C722254D112}"/>
          </ac:grpSpMkLst>
        </pc:grpChg>
        <pc:grpChg chg="add mod">
          <ac:chgData name="Rob Brines" userId="11448bd8-f375-4087-9823-2cf6c69ea1d3" providerId="ADAL" clId="{6F089B1A-709E-4CBE-8F7D-55EEF2B0F5F7}" dt="2023-09-14T12:38:52.588" v="394" actId="164"/>
          <ac:grpSpMkLst>
            <pc:docMk/>
            <pc:sldMk cId="3069404792" sldId="256"/>
            <ac:grpSpMk id="71" creationId="{0E5C2F69-5409-9461-F1A9-F0783F0E5D4C}"/>
          </ac:grpSpMkLst>
        </pc:grpChg>
        <pc:grpChg chg="add mod">
          <ac:chgData name="Rob Brines" userId="11448bd8-f375-4087-9823-2cf6c69ea1d3" providerId="ADAL" clId="{6F089B1A-709E-4CBE-8F7D-55EEF2B0F5F7}" dt="2023-09-14T12:38:52.588" v="394" actId="164"/>
          <ac:grpSpMkLst>
            <pc:docMk/>
            <pc:sldMk cId="3069404792" sldId="256"/>
            <ac:grpSpMk id="74" creationId="{A30508B4-3CF4-514F-312C-7759DD7ED84B}"/>
          </ac:grpSpMkLst>
        </pc:grpChg>
        <pc:grpChg chg="add mod">
          <ac:chgData name="Rob Brines" userId="11448bd8-f375-4087-9823-2cf6c69ea1d3" providerId="ADAL" clId="{6F089B1A-709E-4CBE-8F7D-55EEF2B0F5F7}" dt="2023-09-14T12:41:02.515" v="407" actId="1076"/>
          <ac:grpSpMkLst>
            <pc:docMk/>
            <pc:sldMk cId="3069404792" sldId="256"/>
            <ac:grpSpMk id="79" creationId="{8C0EF7D4-995B-2C21-D713-76CCDAFE099D}"/>
          </ac:grpSpMkLst>
        </pc:grpChg>
        <pc:grpChg chg="add mod">
          <ac:chgData name="Rob Brines" userId="11448bd8-f375-4087-9823-2cf6c69ea1d3" providerId="ADAL" clId="{6F089B1A-709E-4CBE-8F7D-55EEF2B0F5F7}" dt="2023-09-14T13:12:16.489" v="714" actId="1076"/>
          <ac:grpSpMkLst>
            <pc:docMk/>
            <pc:sldMk cId="3069404792" sldId="256"/>
            <ac:grpSpMk id="83" creationId="{86C81FA5-793A-DC48-BF88-A2C20593CEAD}"/>
          </ac:grpSpMkLst>
        </pc:grpChg>
        <pc:grpChg chg="add mod">
          <ac:chgData name="Rob Brines" userId="11448bd8-f375-4087-9823-2cf6c69ea1d3" providerId="ADAL" clId="{6F089B1A-709E-4CBE-8F7D-55EEF2B0F5F7}" dt="2023-09-14T13:07:28.831" v="699" actId="164"/>
          <ac:grpSpMkLst>
            <pc:docMk/>
            <pc:sldMk cId="3069404792" sldId="256"/>
            <ac:grpSpMk id="93" creationId="{93C4F4DC-EBFB-6266-7C83-4F7E6EDBEB44}"/>
          </ac:grpSpMkLst>
        </pc:grpChg>
        <pc:grpChg chg="add mod">
          <ac:chgData name="Rob Brines" userId="11448bd8-f375-4087-9823-2cf6c69ea1d3" providerId="ADAL" clId="{6F089B1A-709E-4CBE-8F7D-55EEF2B0F5F7}" dt="2023-09-14T13:07:36.110" v="700" actId="164"/>
          <ac:grpSpMkLst>
            <pc:docMk/>
            <pc:sldMk cId="3069404792" sldId="256"/>
            <ac:grpSpMk id="94" creationId="{564E23E6-7356-A559-AB75-1E9BA1E6CCC3}"/>
          </ac:grpSpMkLst>
        </pc:grpChg>
        <pc:graphicFrameChg chg="add del mod modGraphic">
          <ac:chgData name="Rob Brines" userId="11448bd8-f375-4087-9823-2cf6c69ea1d3" providerId="ADAL" clId="{6F089B1A-709E-4CBE-8F7D-55EEF2B0F5F7}" dt="2023-09-14T12:30:53.804" v="157" actId="478"/>
          <ac:graphicFrameMkLst>
            <pc:docMk/>
            <pc:sldMk cId="3069404792" sldId="256"/>
            <ac:graphicFrameMk id="28" creationId="{8B0E3FF3-D1D9-0E54-7A71-EA877856BF9D}"/>
          </ac:graphicFrameMkLst>
        </pc:graphicFrameChg>
        <pc:picChg chg="add mod">
          <ac:chgData name="Rob Brines" userId="11448bd8-f375-4087-9823-2cf6c69ea1d3" providerId="ADAL" clId="{6F089B1A-709E-4CBE-8F7D-55EEF2B0F5F7}" dt="2023-09-14T12:30:02.859" v="150" actId="165"/>
          <ac:picMkLst>
            <pc:docMk/>
            <pc:sldMk cId="3069404792" sldId="256"/>
            <ac:picMk id="5" creationId="{960A9D7A-4748-DBFA-39A6-BAF4B765CD70}"/>
          </ac:picMkLst>
        </pc:picChg>
        <pc:picChg chg="add del mod">
          <ac:chgData name="Rob Brines" userId="11448bd8-f375-4087-9823-2cf6c69ea1d3" providerId="ADAL" clId="{6F089B1A-709E-4CBE-8F7D-55EEF2B0F5F7}" dt="2023-09-14T12:17:58.528" v="10" actId="478"/>
          <ac:picMkLst>
            <pc:docMk/>
            <pc:sldMk cId="3069404792" sldId="256"/>
            <ac:picMk id="7" creationId="{D477D4DA-DC7C-2D6F-C428-AFFB0F9618B5}"/>
          </ac:picMkLst>
        </pc:picChg>
        <pc:picChg chg="add del mod">
          <ac:chgData name="Rob Brines" userId="11448bd8-f375-4087-9823-2cf6c69ea1d3" providerId="ADAL" clId="{6F089B1A-709E-4CBE-8F7D-55EEF2B0F5F7}" dt="2023-09-14T12:18:03.944" v="11" actId="478"/>
          <ac:picMkLst>
            <pc:docMk/>
            <pc:sldMk cId="3069404792" sldId="256"/>
            <ac:picMk id="9" creationId="{62183457-140B-07E0-BA21-8000FDF04545}"/>
          </ac:picMkLst>
        </pc:picChg>
        <pc:picChg chg="add mod">
          <ac:chgData name="Rob Brines" userId="11448bd8-f375-4087-9823-2cf6c69ea1d3" providerId="ADAL" clId="{6F089B1A-709E-4CBE-8F7D-55EEF2B0F5F7}" dt="2023-09-14T12:30:02.859" v="150" actId="165"/>
          <ac:picMkLst>
            <pc:docMk/>
            <pc:sldMk cId="3069404792" sldId="256"/>
            <ac:picMk id="11" creationId="{DE8C44D2-6A3C-A9B3-1FC3-1CF2203123E2}"/>
          </ac:picMkLst>
        </pc:picChg>
        <pc:picChg chg="add mod">
          <ac:chgData name="Rob Brines" userId="11448bd8-f375-4087-9823-2cf6c69ea1d3" providerId="ADAL" clId="{6F089B1A-709E-4CBE-8F7D-55EEF2B0F5F7}" dt="2023-09-14T12:30:02.859" v="150" actId="165"/>
          <ac:picMkLst>
            <pc:docMk/>
            <pc:sldMk cId="3069404792" sldId="256"/>
            <ac:picMk id="12" creationId="{DFEE2BCB-B4B3-7B97-A8F2-E1B0290B2E2F}"/>
          </ac:picMkLst>
        </pc:picChg>
        <pc:picChg chg="add mod">
          <ac:chgData name="Rob Brines" userId="11448bd8-f375-4087-9823-2cf6c69ea1d3" providerId="ADAL" clId="{6F089B1A-709E-4CBE-8F7D-55EEF2B0F5F7}" dt="2023-09-14T12:30:02.859" v="150" actId="165"/>
          <ac:picMkLst>
            <pc:docMk/>
            <pc:sldMk cId="3069404792" sldId="256"/>
            <ac:picMk id="13" creationId="{0A894160-1861-BB45-588C-6B331239405F}"/>
          </ac:picMkLst>
        </pc:picChg>
        <pc:picChg chg="add mod">
          <ac:chgData name="Rob Brines" userId="11448bd8-f375-4087-9823-2cf6c69ea1d3" providerId="ADAL" clId="{6F089B1A-709E-4CBE-8F7D-55EEF2B0F5F7}" dt="2023-09-14T12:30:02.859" v="150" actId="165"/>
          <ac:picMkLst>
            <pc:docMk/>
            <pc:sldMk cId="3069404792" sldId="256"/>
            <ac:picMk id="14" creationId="{41EF81B4-9E83-4D61-977A-CD23C519E4C5}"/>
          </ac:picMkLst>
        </pc:picChg>
        <pc:picChg chg="add mod">
          <ac:chgData name="Rob Brines" userId="11448bd8-f375-4087-9823-2cf6c69ea1d3" providerId="ADAL" clId="{6F089B1A-709E-4CBE-8F7D-55EEF2B0F5F7}" dt="2023-09-14T12:30:02.859" v="150" actId="165"/>
          <ac:picMkLst>
            <pc:docMk/>
            <pc:sldMk cId="3069404792" sldId="256"/>
            <ac:picMk id="15" creationId="{7572AACB-F7EF-D421-BFF2-724560925640}"/>
          </ac:picMkLst>
        </pc:picChg>
        <pc:picChg chg="mod">
          <ac:chgData name="Rob Brines" userId="11448bd8-f375-4087-9823-2cf6c69ea1d3" providerId="ADAL" clId="{6F089B1A-709E-4CBE-8F7D-55EEF2B0F5F7}" dt="2023-09-14T12:30:14.753" v="151"/>
          <ac:picMkLst>
            <pc:docMk/>
            <pc:sldMk cId="3069404792" sldId="256"/>
            <ac:picMk id="31" creationId="{EC0D2D3F-2885-7D76-976A-DC58284C86AF}"/>
          </ac:picMkLst>
        </pc:picChg>
        <pc:picChg chg="mod">
          <ac:chgData name="Rob Brines" userId="11448bd8-f375-4087-9823-2cf6c69ea1d3" providerId="ADAL" clId="{6F089B1A-709E-4CBE-8F7D-55EEF2B0F5F7}" dt="2023-09-14T12:30:14.753" v="151"/>
          <ac:picMkLst>
            <pc:docMk/>
            <pc:sldMk cId="3069404792" sldId="256"/>
            <ac:picMk id="32" creationId="{2311D3E2-7306-BC40-D23F-8779D1326244}"/>
          </ac:picMkLst>
        </pc:picChg>
        <pc:picChg chg="mod">
          <ac:chgData name="Rob Brines" userId="11448bd8-f375-4087-9823-2cf6c69ea1d3" providerId="ADAL" clId="{6F089B1A-709E-4CBE-8F7D-55EEF2B0F5F7}" dt="2023-09-14T12:30:14.753" v="151"/>
          <ac:picMkLst>
            <pc:docMk/>
            <pc:sldMk cId="3069404792" sldId="256"/>
            <ac:picMk id="34" creationId="{4297094D-E5CB-B788-74EC-2E75D9482B73}"/>
          </ac:picMkLst>
        </pc:picChg>
        <pc:picChg chg="mod">
          <ac:chgData name="Rob Brines" userId="11448bd8-f375-4087-9823-2cf6c69ea1d3" providerId="ADAL" clId="{6F089B1A-709E-4CBE-8F7D-55EEF2B0F5F7}" dt="2023-09-14T12:30:14.753" v="151"/>
          <ac:picMkLst>
            <pc:docMk/>
            <pc:sldMk cId="3069404792" sldId="256"/>
            <ac:picMk id="35" creationId="{DC9D2AB1-87D7-48C4-5B24-01A8135EEF8C}"/>
          </ac:picMkLst>
        </pc:picChg>
        <pc:picChg chg="mod">
          <ac:chgData name="Rob Brines" userId="11448bd8-f375-4087-9823-2cf6c69ea1d3" providerId="ADAL" clId="{6F089B1A-709E-4CBE-8F7D-55EEF2B0F5F7}" dt="2023-09-14T12:30:14.753" v="151"/>
          <ac:picMkLst>
            <pc:docMk/>
            <pc:sldMk cId="3069404792" sldId="256"/>
            <ac:picMk id="37" creationId="{58FDD225-F0D6-9754-2724-6432CED825E8}"/>
          </ac:picMkLst>
        </pc:picChg>
        <pc:picChg chg="mod">
          <ac:chgData name="Rob Brines" userId="11448bd8-f375-4087-9823-2cf6c69ea1d3" providerId="ADAL" clId="{6F089B1A-709E-4CBE-8F7D-55EEF2B0F5F7}" dt="2023-09-14T12:30:14.753" v="151"/>
          <ac:picMkLst>
            <pc:docMk/>
            <pc:sldMk cId="3069404792" sldId="256"/>
            <ac:picMk id="38" creationId="{EAEB72B2-FC0D-6ED2-EBAA-052A8B9171EC}"/>
          </ac:picMkLst>
        </pc:picChg>
        <pc:picChg chg="mod">
          <ac:chgData name="Rob Brines" userId="11448bd8-f375-4087-9823-2cf6c69ea1d3" providerId="ADAL" clId="{6F089B1A-709E-4CBE-8F7D-55EEF2B0F5F7}" dt="2023-09-14T12:31:40.020" v="184"/>
          <ac:picMkLst>
            <pc:docMk/>
            <pc:sldMk cId="3069404792" sldId="256"/>
            <ac:picMk id="40" creationId="{F88BE520-FB0D-B3F6-2DCC-C80A369B924D}"/>
          </ac:picMkLst>
        </pc:picChg>
        <pc:picChg chg="mod">
          <ac:chgData name="Rob Brines" userId="11448bd8-f375-4087-9823-2cf6c69ea1d3" providerId="ADAL" clId="{6F089B1A-709E-4CBE-8F7D-55EEF2B0F5F7}" dt="2023-09-14T12:31:40.020" v="184"/>
          <ac:picMkLst>
            <pc:docMk/>
            <pc:sldMk cId="3069404792" sldId="256"/>
            <ac:picMk id="41" creationId="{3720FDAA-A92C-08D9-D29B-A9BD7C0850B9}"/>
          </ac:picMkLst>
        </pc:picChg>
        <pc:picChg chg="mod">
          <ac:chgData name="Rob Brines" userId="11448bd8-f375-4087-9823-2cf6c69ea1d3" providerId="ADAL" clId="{6F089B1A-709E-4CBE-8F7D-55EEF2B0F5F7}" dt="2023-09-14T12:31:40.020" v="184"/>
          <ac:picMkLst>
            <pc:docMk/>
            <pc:sldMk cId="3069404792" sldId="256"/>
            <ac:picMk id="43" creationId="{864EC0B9-9F86-BE66-844F-E271219C5944}"/>
          </ac:picMkLst>
        </pc:picChg>
        <pc:picChg chg="mod">
          <ac:chgData name="Rob Brines" userId="11448bd8-f375-4087-9823-2cf6c69ea1d3" providerId="ADAL" clId="{6F089B1A-709E-4CBE-8F7D-55EEF2B0F5F7}" dt="2023-09-14T12:31:40.020" v="184"/>
          <ac:picMkLst>
            <pc:docMk/>
            <pc:sldMk cId="3069404792" sldId="256"/>
            <ac:picMk id="44" creationId="{152FB73B-4031-592F-0EBD-D4C3D2D731CF}"/>
          </ac:picMkLst>
        </pc:picChg>
        <pc:picChg chg="mod">
          <ac:chgData name="Rob Brines" userId="11448bd8-f375-4087-9823-2cf6c69ea1d3" providerId="ADAL" clId="{6F089B1A-709E-4CBE-8F7D-55EEF2B0F5F7}" dt="2023-09-14T12:31:40.020" v="184"/>
          <ac:picMkLst>
            <pc:docMk/>
            <pc:sldMk cId="3069404792" sldId="256"/>
            <ac:picMk id="46" creationId="{57E6E481-D292-7930-B287-55D02BD36241}"/>
          </ac:picMkLst>
        </pc:picChg>
        <pc:picChg chg="mod">
          <ac:chgData name="Rob Brines" userId="11448bd8-f375-4087-9823-2cf6c69ea1d3" providerId="ADAL" clId="{6F089B1A-709E-4CBE-8F7D-55EEF2B0F5F7}" dt="2023-09-14T12:31:40.020" v="184"/>
          <ac:picMkLst>
            <pc:docMk/>
            <pc:sldMk cId="3069404792" sldId="256"/>
            <ac:picMk id="47" creationId="{00AE8905-CD46-745B-A405-ABBC9EE69429}"/>
          </ac:picMkLst>
        </pc:picChg>
        <pc:picChg chg="mod">
          <ac:chgData name="Rob Brines" userId="11448bd8-f375-4087-9823-2cf6c69ea1d3" providerId="ADAL" clId="{6F089B1A-709E-4CBE-8F7D-55EEF2B0F5F7}" dt="2023-09-14T12:36:31.333" v="296"/>
          <ac:picMkLst>
            <pc:docMk/>
            <pc:sldMk cId="3069404792" sldId="256"/>
            <ac:picMk id="60" creationId="{D0B0580E-1EAD-B9AC-9F91-DF2E8E370AF7}"/>
          </ac:picMkLst>
        </pc:picChg>
        <pc:picChg chg="mod">
          <ac:chgData name="Rob Brines" userId="11448bd8-f375-4087-9823-2cf6c69ea1d3" providerId="ADAL" clId="{6F089B1A-709E-4CBE-8F7D-55EEF2B0F5F7}" dt="2023-09-14T12:36:31.333" v="296"/>
          <ac:picMkLst>
            <pc:docMk/>
            <pc:sldMk cId="3069404792" sldId="256"/>
            <ac:picMk id="61" creationId="{768C18B2-BC97-4AC6-3724-905B84D153CA}"/>
          </ac:picMkLst>
        </pc:picChg>
        <pc:picChg chg="mod">
          <ac:chgData name="Rob Brines" userId="11448bd8-f375-4087-9823-2cf6c69ea1d3" providerId="ADAL" clId="{6F089B1A-709E-4CBE-8F7D-55EEF2B0F5F7}" dt="2023-09-14T12:36:31.333" v="296"/>
          <ac:picMkLst>
            <pc:docMk/>
            <pc:sldMk cId="3069404792" sldId="256"/>
            <ac:picMk id="63" creationId="{9ACC9877-008A-917B-634E-74AB654696F6}"/>
          </ac:picMkLst>
        </pc:picChg>
        <pc:picChg chg="mod">
          <ac:chgData name="Rob Brines" userId="11448bd8-f375-4087-9823-2cf6c69ea1d3" providerId="ADAL" clId="{6F089B1A-709E-4CBE-8F7D-55EEF2B0F5F7}" dt="2023-09-14T12:36:31.333" v="296"/>
          <ac:picMkLst>
            <pc:docMk/>
            <pc:sldMk cId="3069404792" sldId="256"/>
            <ac:picMk id="64" creationId="{BA69E4D9-245C-0B9C-3A43-01F12353B043}"/>
          </ac:picMkLst>
        </pc:picChg>
        <pc:picChg chg="mod">
          <ac:chgData name="Rob Brines" userId="11448bd8-f375-4087-9823-2cf6c69ea1d3" providerId="ADAL" clId="{6F089B1A-709E-4CBE-8F7D-55EEF2B0F5F7}" dt="2023-09-14T12:36:31.333" v="296"/>
          <ac:picMkLst>
            <pc:docMk/>
            <pc:sldMk cId="3069404792" sldId="256"/>
            <ac:picMk id="66" creationId="{0880D28F-6CA2-A906-F735-41CF6A3501B8}"/>
          </ac:picMkLst>
        </pc:picChg>
        <pc:picChg chg="mod">
          <ac:chgData name="Rob Brines" userId="11448bd8-f375-4087-9823-2cf6c69ea1d3" providerId="ADAL" clId="{6F089B1A-709E-4CBE-8F7D-55EEF2B0F5F7}" dt="2023-09-14T12:36:31.333" v="296"/>
          <ac:picMkLst>
            <pc:docMk/>
            <pc:sldMk cId="3069404792" sldId="256"/>
            <ac:picMk id="67" creationId="{6B453305-5D32-2467-7C28-1FD81AB75C8A}"/>
          </ac:picMkLst>
        </pc:picChg>
        <pc:picChg chg="mod">
          <ac:chgData name="Rob Brines" userId="11448bd8-f375-4087-9823-2cf6c69ea1d3" providerId="ADAL" clId="{6F089B1A-709E-4CBE-8F7D-55EEF2B0F5F7}" dt="2023-09-14T12:36:44.499" v="298"/>
          <ac:picMkLst>
            <pc:docMk/>
            <pc:sldMk cId="3069404792" sldId="256"/>
            <ac:picMk id="69" creationId="{66985AFC-F1DF-1408-8A1D-5F0D8AE2A4F5}"/>
          </ac:picMkLst>
        </pc:picChg>
        <pc:picChg chg="mod">
          <ac:chgData name="Rob Brines" userId="11448bd8-f375-4087-9823-2cf6c69ea1d3" providerId="ADAL" clId="{6F089B1A-709E-4CBE-8F7D-55EEF2B0F5F7}" dt="2023-09-14T12:36:44.499" v="298"/>
          <ac:picMkLst>
            <pc:docMk/>
            <pc:sldMk cId="3069404792" sldId="256"/>
            <ac:picMk id="70" creationId="{9E520BC0-C038-5135-DE0C-C8F4E2054471}"/>
          </ac:picMkLst>
        </pc:picChg>
        <pc:picChg chg="mod">
          <ac:chgData name="Rob Brines" userId="11448bd8-f375-4087-9823-2cf6c69ea1d3" providerId="ADAL" clId="{6F089B1A-709E-4CBE-8F7D-55EEF2B0F5F7}" dt="2023-09-14T12:36:44.499" v="298"/>
          <ac:picMkLst>
            <pc:docMk/>
            <pc:sldMk cId="3069404792" sldId="256"/>
            <ac:picMk id="72" creationId="{3F9AA552-F5E6-A62C-8D2B-3388DD5BD718}"/>
          </ac:picMkLst>
        </pc:picChg>
        <pc:picChg chg="mod">
          <ac:chgData name="Rob Brines" userId="11448bd8-f375-4087-9823-2cf6c69ea1d3" providerId="ADAL" clId="{6F089B1A-709E-4CBE-8F7D-55EEF2B0F5F7}" dt="2023-09-14T12:36:44.499" v="298"/>
          <ac:picMkLst>
            <pc:docMk/>
            <pc:sldMk cId="3069404792" sldId="256"/>
            <ac:picMk id="73" creationId="{CD3306BC-E0B8-36ED-E13C-480553BCCF3C}"/>
          </ac:picMkLst>
        </pc:picChg>
        <pc:picChg chg="mod">
          <ac:chgData name="Rob Brines" userId="11448bd8-f375-4087-9823-2cf6c69ea1d3" providerId="ADAL" clId="{6F089B1A-709E-4CBE-8F7D-55EEF2B0F5F7}" dt="2023-09-14T12:36:44.499" v="298"/>
          <ac:picMkLst>
            <pc:docMk/>
            <pc:sldMk cId="3069404792" sldId="256"/>
            <ac:picMk id="75" creationId="{87236C37-7EBC-08C5-761F-E0217BDF234A}"/>
          </ac:picMkLst>
        </pc:picChg>
        <pc:picChg chg="mod">
          <ac:chgData name="Rob Brines" userId="11448bd8-f375-4087-9823-2cf6c69ea1d3" providerId="ADAL" clId="{6F089B1A-709E-4CBE-8F7D-55EEF2B0F5F7}" dt="2023-09-14T12:36:44.499" v="298"/>
          <ac:picMkLst>
            <pc:docMk/>
            <pc:sldMk cId="3069404792" sldId="256"/>
            <ac:picMk id="76" creationId="{F57023D5-870A-3D76-BD30-2AE265021D18}"/>
          </ac:picMkLst>
        </pc:picChg>
        <pc:picChg chg="add mod">
          <ac:chgData name="Rob Brines" userId="11448bd8-f375-4087-9823-2cf6c69ea1d3" providerId="ADAL" clId="{6F089B1A-709E-4CBE-8F7D-55EEF2B0F5F7}" dt="2023-09-14T12:43:52.913" v="487" actId="164"/>
          <ac:picMkLst>
            <pc:docMk/>
            <pc:sldMk cId="3069404792" sldId="256"/>
            <ac:picMk id="81" creationId="{7D912B1C-E21A-7250-961C-3C7F6EF9B4CC}"/>
          </ac:picMkLst>
        </pc:pic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49" creationId="{61416A2F-6851-16DC-39B3-F5BAD4DFFB25}"/>
          </ac:cxnSpMkLst>
        </pc:cxn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50" creationId="{C3BCD847-224A-0260-25A2-03D24158E8AF}"/>
          </ac:cxnSpMkLst>
        </pc:cxn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51" creationId="{1A42DEF0-825C-FF04-5A37-7D0D040114F7}"/>
          </ac:cxnSpMkLst>
        </pc:cxn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52" creationId="{6F87C724-BF64-5D8F-2F28-85D35A926E00}"/>
          </ac:cxnSpMkLst>
        </pc:cxn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53" creationId="{5461C3A0-CA17-823D-4170-4D2920BE6704}"/>
          </ac:cxnSpMkLst>
        </pc:cxn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56" creationId="{185722A0-0DB9-6E1B-5C73-D796FE46E98F}"/>
          </ac:cxnSpMkLst>
        </pc:cxn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57" creationId="{04340496-66EE-AACF-9E21-EB05E96CA3CB}"/>
          </ac:cxnSpMkLst>
        </pc:cxn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58" creationId="{7FF7E067-9FA0-9323-4127-DD1165586793}"/>
          </ac:cxnSpMkLst>
        </pc:cxn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77" creationId="{4930E396-6E0C-241B-2228-AA79B753BA05}"/>
          </ac:cxnSpMkLst>
        </pc:cxnChg>
        <pc:cxnChg chg="add mod">
          <ac:chgData name="Rob Brines" userId="11448bd8-f375-4087-9823-2cf6c69ea1d3" providerId="ADAL" clId="{6F089B1A-709E-4CBE-8F7D-55EEF2B0F5F7}" dt="2023-09-14T12:38:52.588" v="394" actId="164"/>
          <ac:cxnSpMkLst>
            <pc:docMk/>
            <pc:sldMk cId="3069404792" sldId="256"/>
            <ac:cxnSpMk id="78" creationId="{F7949265-96AD-554C-F810-C0BFA7170265}"/>
          </ac:cxnSpMkLst>
        </pc:cxnChg>
      </pc:sldChg>
      <pc:sldChg chg="addSp delSp modSp new mod modAnim">
        <pc:chgData name="Rob Brines" userId="11448bd8-f375-4087-9823-2cf6c69ea1d3" providerId="ADAL" clId="{6F089B1A-709E-4CBE-8F7D-55EEF2B0F5F7}" dt="2023-09-14T16:15:20.444" v="1838"/>
        <pc:sldMkLst>
          <pc:docMk/>
          <pc:sldMk cId="1611310429" sldId="257"/>
        </pc:sldMkLst>
        <pc:spChg chg="del">
          <ac:chgData name="Rob Brines" userId="11448bd8-f375-4087-9823-2cf6c69ea1d3" providerId="ADAL" clId="{6F089B1A-709E-4CBE-8F7D-55EEF2B0F5F7}" dt="2023-09-14T13:14:51.993" v="718" actId="478"/>
          <ac:spMkLst>
            <pc:docMk/>
            <pc:sldMk cId="1611310429" sldId="257"/>
            <ac:spMk id="2" creationId="{6946720F-FA02-276E-4B86-E8447DE2E38F}"/>
          </ac:spMkLst>
        </pc:spChg>
        <pc:spChg chg="del">
          <ac:chgData name="Rob Brines" userId="11448bd8-f375-4087-9823-2cf6c69ea1d3" providerId="ADAL" clId="{6F089B1A-709E-4CBE-8F7D-55EEF2B0F5F7}" dt="2023-09-14T13:14:50.320" v="717" actId="478"/>
          <ac:spMkLst>
            <pc:docMk/>
            <pc:sldMk cId="1611310429" sldId="257"/>
            <ac:spMk id="3" creationId="{A1CF89D2-95DE-4CA0-BAEC-4011067165BD}"/>
          </ac:spMkLst>
        </pc:spChg>
        <pc:spChg chg="add mod">
          <ac:chgData name="Rob Brines" userId="11448bd8-f375-4087-9823-2cf6c69ea1d3" providerId="ADAL" clId="{6F089B1A-709E-4CBE-8F7D-55EEF2B0F5F7}" dt="2023-09-14T13:21:49.142" v="832" actId="14100"/>
          <ac:spMkLst>
            <pc:docMk/>
            <pc:sldMk cId="1611310429" sldId="257"/>
            <ac:spMk id="8" creationId="{2426BEE2-62EF-7E0F-7065-37DF58CFEF1B}"/>
          </ac:spMkLst>
        </pc:spChg>
        <pc:spChg chg="add mod">
          <ac:chgData name="Rob Brines" userId="11448bd8-f375-4087-9823-2cf6c69ea1d3" providerId="ADAL" clId="{6F089B1A-709E-4CBE-8F7D-55EEF2B0F5F7}" dt="2023-09-14T13:20:38.007" v="760" actId="1076"/>
          <ac:spMkLst>
            <pc:docMk/>
            <pc:sldMk cId="1611310429" sldId="257"/>
            <ac:spMk id="9" creationId="{A00FFAC7-2383-8584-BA5C-50D448D431E1}"/>
          </ac:spMkLst>
        </pc:spChg>
        <pc:spChg chg="add mod">
          <ac:chgData name="Rob Brines" userId="11448bd8-f375-4087-9823-2cf6c69ea1d3" providerId="ADAL" clId="{6F089B1A-709E-4CBE-8F7D-55EEF2B0F5F7}" dt="2023-09-14T13:22:51.688" v="930" actId="11"/>
          <ac:spMkLst>
            <pc:docMk/>
            <pc:sldMk cId="1611310429" sldId="257"/>
            <ac:spMk id="10" creationId="{49AE3155-2950-68AB-3049-AB1D571DB192}"/>
          </ac:spMkLst>
        </pc:spChg>
        <pc:spChg chg="add del mod">
          <ac:chgData name="Rob Brines" userId="11448bd8-f375-4087-9823-2cf6c69ea1d3" providerId="ADAL" clId="{6F089B1A-709E-4CBE-8F7D-55EEF2B0F5F7}" dt="2023-09-14T13:23:31.807" v="936" actId="478"/>
          <ac:spMkLst>
            <pc:docMk/>
            <pc:sldMk cId="1611310429" sldId="257"/>
            <ac:spMk id="11" creationId="{1A33C23E-37A1-72BE-0643-236AB3FA490F}"/>
          </ac:spMkLst>
        </pc:spChg>
        <pc:spChg chg="add mod">
          <ac:chgData name="Rob Brines" userId="11448bd8-f375-4087-9823-2cf6c69ea1d3" providerId="ADAL" clId="{6F089B1A-709E-4CBE-8F7D-55EEF2B0F5F7}" dt="2023-09-14T13:24:41.597" v="953" actId="207"/>
          <ac:spMkLst>
            <pc:docMk/>
            <pc:sldMk cId="1611310429" sldId="257"/>
            <ac:spMk id="12" creationId="{16A98CA7-32DE-91EC-94F8-068E1934937A}"/>
          </ac:spMkLst>
        </pc:spChg>
        <pc:spChg chg="add mod">
          <ac:chgData name="Rob Brines" userId="11448bd8-f375-4087-9823-2cf6c69ea1d3" providerId="ADAL" clId="{6F089B1A-709E-4CBE-8F7D-55EEF2B0F5F7}" dt="2023-09-14T13:24:41.597" v="953" actId="207"/>
          <ac:spMkLst>
            <pc:docMk/>
            <pc:sldMk cId="1611310429" sldId="257"/>
            <ac:spMk id="13" creationId="{D427C9AE-0363-14F4-5ED2-F8EC3207D5BD}"/>
          </ac:spMkLst>
        </pc:spChg>
        <pc:spChg chg="add mod">
          <ac:chgData name="Rob Brines" userId="11448bd8-f375-4087-9823-2cf6c69ea1d3" providerId="ADAL" clId="{6F089B1A-709E-4CBE-8F7D-55EEF2B0F5F7}" dt="2023-09-14T13:24:41.597" v="953" actId="207"/>
          <ac:spMkLst>
            <pc:docMk/>
            <pc:sldMk cId="1611310429" sldId="257"/>
            <ac:spMk id="14" creationId="{766FECCC-2CED-C650-AC16-312484D8B262}"/>
          </ac:spMkLst>
        </pc:spChg>
        <pc:spChg chg="add mod">
          <ac:chgData name="Rob Brines" userId="11448bd8-f375-4087-9823-2cf6c69ea1d3" providerId="ADAL" clId="{6F089B1A-709E-4CBE-8F7D-55EEF2B0F5F7}" dt="2023-09-14T16:12:58.506" v="1833" actId="11"/>
          <ac:spMkLst>
            <pc:docMk/>
            <pc:sldMk cId="1611310429" sldId="257"/>
            <ac:spMk id="15" creationId="{B7A17251-0C5B-B2A5-CCD7-844480C383F2}"/>
          </ac:spMkLst>
        </pc:spChg>
        <pc:spChg chg="add mod">
          <ac:chgData name="Rob Brines" userId="11448bd8-f375-4087-9823-2cf6c69ea1d3" providerId="ADAL" clId="{6F089B1A-709E-4CBE-8F7D-55EEF2B0F5F7}" dt="2023-09-14T16:11:23.152" v="1741" actId="207"/>
          <ac:spMkLst>
            <pc:docMk/>
            <pc:sldMk cId="1611310429" sldId="257"/>
            <ac:spMk id="16" creationId="{BF8FA391-00C8-9028-40FF-C4EB9EFC8884}"/>
          </ac:spMkLst>
        </pc:spChg>
        <pc:spChg chg="add mod">
          <ac:chgData name="Rob Brines" userId="11448bd8-f375-4087-9823-2cf6c69ea1d3" providerId="ADAL" clId="{6F089B1A-709E-4CBE-8F7D-55EEF2B0F5F7}" dt="2023-09-14T16:11:33.362" v="1744" actId="14100"/>
          <ac:spMkLst>
            <pc:docMk/>
            <pc:sldMk cId="1611310429" sldId="257"/>
            <ac:spMk id="17" creationId="{118EAB89-D1B0-F652-D231-2BA1C5C0465C}"/>
          </ac:spMkLst>
        </pc:spChg>
        <pc:picChg chg="add del">
          <ac:chgData name="Rob Brines" userId="11448bd8-f375-4087-9823-2cf6c69ea1d3" providerId="ADAL" clId="{6F089B1A-709E-4CBE-8F7D-55EEF2B0F5F7}" dt="2023-09-14T13:18:41.943" v="720" actId="478"/>
          <ac:picMkLst>
            <pc:docMk/>
            <pc:sldMk cId="1611310429" sldId="257"/>
            <ac:picMk id="5" creationId="{E45B96B3-A3F0-126F-0B40-44D2B57302D2}"/>
          </ac:picMkLst>
        </pc:picChg>
        <pc:picChg chg="add mod">
          <ac:chgData name="Rob Brines" userId="11448bd8-f375-4087-9823-2cf6c69ea1d3" providerId="ADAL" clId="{6F089B1A-709E-4CBE-8F7D-55EEF2B0F5F7}" dt="2023-09-14T13:24:05.110" v="942" actId="14100"/>
          <ac:picMkLst>
            <pc:docMk/>
            <pc:sldMk cId="1611310429" sldId="257"/>
            <ac:picMk id="7" creationId="{5F704181-1740-0900-FFC3-1C042802A9DD}"/>
          </ac:picMkLst>
        </pc:picChg>
      </pc:sldChg>
      <pc:sldChg chg="addSp delSp modSp add mod delAnim modAnim">
        <pc:chgData name="Rob Brines" userId="11448bd8-f375-4087-9823-2cf6c69ea1d3" providerId="ADAL" clId="{6F089B1A-709E-4CBE-8F7D-55EEF2B0F5F7}" dt="2023-09-15T09:11:35.310" v="2046" actId="208"/>
        <pc:sldMkLst>
          <pc:docMk/>
          <pc:sldMk cId="3383454803" sldId="258"/>
        </pc:sldMkLst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3" creationId="{51C64F44-A82B-A9D4-C0B4-CE8DE0484B37}"/>
          </ac:spMkLst>
        </pc:spChg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4" creationId="{7ECCA134-DC65-BEC0-F868-3DE3EEFDE1B9}"/>
          </ac:spMkLst>
        </pc:spChg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5" creationId="{FD5144B2-BFDE-A5BE-A639-DF4F33DCB538}"/>
          </ac:spMkLst>
        </pc:spChg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6" creationId="{6C8EE76C-EBE9-AB9E-EBE2-71D1662BE12C}"/>
          </ac:spMkLst>
        </pc:spChg>
        <pc:spChg chg="del">
          <ac:chgData name="Rob Brines" userId="11448bd8-f375-4087-9823-2cf6c69ea1d3" providerId="ADAL" clId="{6F089B1A-709E-4CBE-8F7D-55EEF2B0F5F7}" dt="2023-09-14T13:25:17.588" v="955" actId="478"/>
          <ac:spMkLst>
            <pc:docMk/>
            <pc:sldMk cId="3383454803" sldId="258"/>
            <ac:spMk id="8" creationId="{2426BEE2-62EF-7E0F-7065-37DF58CFEF1B}"/>
          </ac:spMkLst>
        </pc:spChg>
        <pc:spChg chg="add mod">
          <ac:chgData name="Rob Brines" userId="11448bd8-f375-4087-9823-2cf6c69ea1d3" providerId="ADAL" clId="{6F089B1A-709E-4CBE-8F7D-55EEF2B0F5F7}" dt="2023-09-15T08:58:21.629" v="2041" actId="255"/>
          <ac:spMkLst>
            <pc:docMk/>
            <pc:sldMk cId="3383454803" sldId="258"/>
            <ac:spMk id="9" creationId="{40ADC95B-19C9-B5F4-EF68-D9351352DBE4}"/>
          </ac:spMkLst>
        </pc:spChg>
        <pc:spChg chg="del">
          <ac:chgData name="Rob Brines" userId="11448bd8-f375-4087-9823-2cf6c69ea1d3" providerId="ADAL" clId="{6F089B1A-709E-4CBE-8F7D-55EEF2B0F5F7}" dt="2023-09-14T13:25:17.588" v="955" actId="478"/>
          <ac:spMkLst>
            <pc:docMk/>
            <pc:sldMk cId="3383454803" sldId="258"/>
            <ac:spMk id="9" creationId="{A00FFAC7-2383-8584-BA5C-50D448D431E1}"/>
          </ac:spMkLst>
        </pc:spChg>
        <pc:spChg chg="add mod">
          <ac:chgData name="Rob Brines" userId="11448bd8-f375-4087-9823-2cf6c69ea1d3" providerId="ADAL" clId="{6F089B1A-709E-4CBE-8F7D-55EEF2B0F5F7}" dt="2023-09-15T09:11:35.310" v="2046" actId="208"/>
          <ac:spMkLst>
            <pc:docMk/>
            <pc:sldMk cId="3383454803" sldId="258"/>
            <ac:spMk id="10" creationId="{35ECB134-9DBE-8DF3-CF21-9CC659EE4499}"/>
          </ac:spMkLst>
        </pc:spChg>
        <pc:spChg chg="del">
          <ac:chgData name="Rob Brines" userId="11448bd8-f375-4087-9823-2cf6c69ea1d3" providerId="ADAL" clId="{6F089B1A-709E-4CBE-8F7D-55EEF2B0F5F7}" dt="2023-09-14T13:25:17.588" v="955" actId="478"/>
          <ac:spMkLst>
            <pc:docMk/>
            <pc:sldMk cId="3383454803" sldId="258"/>
            <ac:spMk id="10" creationId="{49AE3155-2950-68AB-3049-AB1D571DB192}"/>
          </ac:spMkLst>
        </pc:spChg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11" creationId="{71DE6DB5-1924-70C9-3109-5D15835D8A62}"/>
          </ac:spMkLst>
        </pc:spChg>
        <pc:spChg chg="del">
          <ac:chgData name="Rob Brines" userId="11448bd8-f375-4087-9823-2cf6c69ea1d3" providerId="ADAL" clId="{6F089B1A-709E-4CBE-8F7D-55EEF2B0F5F7}" dt="2023-09-14T13:25:17.588" v="955" actId="478"/>
          <ac:spMkLst>
            <pc:docMk/>
            <pc:sldMk cId="3383454803" sldId="258"/>
            <ac:spMk id="12" creationId="{16A98CA7-32DE-91EC-94F8-068E1934937A}"/>
          </ac:spMkLst>
        </pc:spChg>
        <pc:spChg chg="del">
          <ac:chgData name="Rob Brines" userId="11448bd8-f375-4087-9823-2cf6c69ea1d3" providerId="ADAL" clId="{6F089B1A-709E-4CBE-8F7D-55EEF2B0F5F7}" dt="2023-09-14T13:25:17.588" v="955" actId="478"/>
          <ac:spMkLst>
            <pc:docMk/>
            <pc:sldMk cId="3383454803" sldId="258"/>
            <ac:spMk id="13" creationId="{D427C9AE-0363-14F4-5ED2-F8EC3207D5BD}"/>
          </ac:spMkLst>
        </pc:spChg>
        <pc:spChg chg="del">
          <ac:chgData name="Rob Brines" userId="11448bd8-f375-4087-9823-2cf6c69ea1d3" providerId="ADAL" clId="{6F089B1A-709E-4CBE-8F7D-55EEF2B0F5F7}" dt="2023-09-14T13:25:17.588" v="955" actId="478"/>
          <ac:spMkLst>
            <pc:docMk/>
            <pc:sldMk cId="3383454803" sldId="258"/>
            <ac:spMk id="14" creationId="{766FECCC-2CED-C650-AC16-312484D8B262}"/>
          </ac:spMkLst>
        </pc:spChg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15" creationId="{A28CF3B3-DC75-54ED-1582-2D6D0886F400}"/>
          </ac:spMkLst>
        </pc:spChg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55" creationId="{0EEA93DE-4BCD-EE8C-FC0D-B53E32F3F584}"/>
          </ac:spMkLst>
        </pc:spChg>
        <pc:spChg chg="add del mod">
          <ac:chgData name="Rob Brines" userId="11448bd8-f375-4087-9823-2cf6c69ea1d3" providerId="ADAL" clId="{6F089B1A-709E-4CBE-8F7D-55EEF2B0F5F7}" dt="2023-09-14T13:25:35" v="958" actId="478"/>
          <ac:spMkLst>
            <pc:docMk/>
            <pc:sldMk cId="3383454803" sldId="258"/>
            <ac:spMk id="56" creationId="{BD76953E-F628-3757-52AB-2A4CCB95C18F}"/>
          </ac:spMkLst>
        </pc:spChg>
        <pc:spChg chg="del mod topLvl">
          <ac:chgData name="Rob Brines" userId="11448bd8-f375-4087-9823-2cf6c69ea1d3" providerId="ADAL" clId="{6F089B1A-709E-4CBE-8F7D-55EEF2B0F5F7}" dt="2023-09-15T08:56:19.352" v="1971" actId="478"/>
          <ac:spMkLst>
            <pc:docMk/>
            <pc:sldMk cId="3383454803" sldId="258"/>
            <ac:spMk id="58" creationId="{535A1498-E641-72C0-D070-BACB9EC0D170}"/>
          </ac:spMkLst>
        </pc:spChg>
        <pc:spChg chg="del mod topLvl">
          <ac:chgData name="Rob Brines" userId="11448bd8-f375-4087-9823-2cf6c69ea1d3" providerId="ADAL" clId="{6F089B1A-709E-4CBE-8F7D-55EEF2B0F5F7}" dt="2023-09-15T08:56:19.352" v="1971" actId="478"/>
          <ac:spMkLst>
            <pc:docMk/>
            <pc:sldMk cId="3383454803" sldId="258"/>
            <ac:spMk id="59" creationId="{8AE42834-2335-0555-5A81-028044232A37}"/>
          </ac:spMkLst>
        </pc:spChg>
        <pc:spChg chg="del mod topLvl">
          <ac:chgData name="Rob Brines" userId="11448bd8-f375-4087-9823-2cf6c69ea1d3" providerId="ADAL" clId="{6F089B1A-709E-4CBE-8F7D-55EEF2B0F5F7}" dt="2023-09-15T08:56:19.352" v="1971" actId="478"/>
          <ac:spMkLst>
            <pc:docMk/>
            <pc:sldMk cId="3383454803" sldId="258"/>
            <ac:spMk id="60" creationId="{EB872145-7CB4-A58F-78AB-785157F559C3}"/>
          </ac:spMkLst>
        </pc:spChg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62" creationId="{FBA291B3-AAEF-572D-305D-B667DB425344}"/>
          </ac:spMkLst>
        </pc:spChg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63" creationId="{02D88323-5AC9-7297-5EC8-AC1E62D4A0FE}"/>
          </ac:spMkLst>
        </pc:spChg>
        <pc:spChg chg="mod">
          <ac:chgData name="Rob Brines" userId="11448bd8-f375-4087-9823-2cf6c69ea1d3" providerId="ADAL" clId="{6F089B1A-709E-4CBE-8F7D-55EEF2B0F5F7}" dt="2023-09-14T13:25:29.683" v="956"/>
          <ac:spMkLst>
            <pc:docMk/>
            <pc:sldMk cId="3383454803" sldId="258"/>
            <ac:spMk id="64" creationId="{C3158413-87B5-B973-8CD4-5E254AC2B0E8}"/>
          </ac:spMkLst>
        </pc:spChg>
        <pc:spChg chg="add del mod">
          <ac:chgData name="Rob Brines" userId="11448bd8-f375-4087-9823-2cf6c69ea1d3" providerId="ADAL" clId="{6F089B1A-709E-4CBE-8F7D-55EEF2B0F5F7}" dt="2023-09-15T08:56:19.352" v="1971" actId="478"/>
          <ac:spMkLst>
            <pc:docMk/>
            <pc:sldMk cId="3383454803" sldId="258"/>
            <ac:spMk id="65" creationId="{F1A4C6D1-5843-4D51-8AB7-BAF997494DF4}"/>
          </ac:spMkLst>
        </pc:spChg>
        <pc:spChg chg="add del mod">
          <ac:chgData name="Rob Brines" userId="11448bd8-f375-4087-9823-2cf6c69ea1d3" providerId="ADAL" clId="{6F089B1A-709E-4CBE-8F7D-55EEF2B0F5F7}" dt="2023-09-15T08:56:19.352" v="1971" actId="478"/>
          <ac:spMkLst>
            <pc:docMk/>
            <pc:sldMk cId="3383454803" sldId="258"/>
            <ac:spMk id="66" creationId="{EC010694-DF76-265F-E837-A5299C80CB11}"/>
          </ac:spMkLst>
        </pc:spChg>
        <pc:spChg chg="add del mod">
          <ac:chgData name="Rob Brines" userId="11448bd8-f375-4087-9823-2cf6c69ea1d3" providerId="ADAL" clId="{6F089B1A-709E-4CBE-8F7D-55EEF2B0F5F7}" dt="2023-09-15T08:56:19.352" v="1971" actId="478"/>
          <ac:spMkLst>
            <pc:docMk/>
            <pc:sldMk cId="3383454803" sldId="258"/>
            <ac:spMk id="67" creationId="{AF75AE11-05EB-CFA2-BB99-D837007AAA06}"/>
          </ac:spMkLst>
        </pc:spChg>
        <pc:grpChg chg="add del mod">
          <ac:chgData name="Rob Brines" userId="11448bd8-f375-4087-9823-2cf6c69ea1d3" providerId="ADAL" clId="{6F089B1A-709E-4CBE-8F7D-55EEF2B0F5F7}" dt="2023-09-15T08:56:19.352" v="1971" actId="478"/>
          <ac:grpSpMkLst>
            <pc:docMk/>
            <pc:sldMk cId="3383454803" sldId="258"/>
            <ac:grpSpMk id="2" creationId="{0495B929-E5B2-0D03-E2F0-25874DC4F1D0}"/>
          </ac:grpSpMkLst>
        </pc:grpChg>
        <pc:grpChg chg="mod">
          <ac:chgData name="Rob Brines" userId="11448bd8-f375-4087-9823-2cf6c69ea1d3" providerId="ADAL" clId="{6F089B1A-709E-4CBE-8F7D-55EEF2B0F5F7}" dt="2023-09-14T13:25:29.683" v="956"/>
          <ac:grpSpMkLst>
            <pc:docMk/>
            <pc:sldMk cId="3383454803" sldId="258"/>
            <ac:grpSpMk id="16" creationId="{8339C130-C73C-2DE7-A670-96ACE993389F}"/>
          </ac:grpSpMkLst>
        </pc:grpChg>
        <pc:grpChg chg="mod">
          <ac:chgData name="Rob Brines" userId="11448bd8-f375-4087-9823-2cf6c69ea1d3" providerId="ADAL" clId="{6F089B1A-709E-4CBE-8F7D-55EEF2B0F5F7}" dt="2023-09-14T13:25:29.683" v="956"/>
          <ac:grpSpMkLst>
            <pc:docMk/>
            <pc:sldMk cId="3383454803" sldId="258"/>
            <ac:grpSpMk id="17" creationId="{F66CD0F9-DBA9-82BE-93EB-3D43EEE41B51}"/>
          </ac:grpSpMkLst>
        </pc:grpChg>
        <pc:grpChg chg="mod">
          <ac:chgData name="Rob Brines" userId="11448bd8-f375-4087-9823-2cf6c69ea1d3" providerId="ADAL" clId="{6F089B1A-709E-4CBE-8F7D-55EEF2B0F5F7}" dt="2023-09-14T13:25:29.683" v="956"/>
          <ac:grpSpMkLst>
            <pc:docMk/>
            <pc:sldMk cId="3383454803" sldId="258"/>
            <ac:grpSpMk id="18" creationId="{321E7990-2ADC-2F66-D4D6-D9CFE60F49BF}"/>
          </ac:grpSpMkLst>
        </pc:grpChg>
        <pc:grpChg chg="mod">
          <ac:chgData name="Rob Brines" userId="11448bd8-f375-4087-9823-2cf6c69ea1d3" providerId="ADAL" clId="{6F089B1A-709E-4CBE-8F7D-55EEF2B0F5F7}" dt="2023-09-14T13:25:29.683" v="956"/>
          <ac:grpSpMkLst>
            <pc:docMk/>
            <pc:sldMk cId="3383454803" sldId="258"/>
            <ac:grpSpMk id="27" creationId="{31227ABC-18AD-02A8-E4B5-9F2180A023FA}"/>
          </ac:grpSpMkLst>
        </pc:grpChg>
        <pc:grpChg chg="mod">
          <ac:chgData name="Rob Brines" userId="11448bd8-f375-4087-9823-2cf6c69ea1d3" providerId="ADAL" clId="{6F089B1A-709E-4CBE-8F7D-55EEF2B0F5F7}" dt="2023-09-14T13:25:29.683" v="956"/>
          <ac:grpSpMkLst>
            <pc:docMk/>
            <pc:sldMk cId="3383454803" sldId="258"/>
            <ac:grpSpMk id="28" creationId="{012D501C-38C5-2120-2837-4B3F198A9640}"/>
          </ac:grpSpMkLst>
        </pc:grpChg>
        <pc:grpChg chg="mod">
          <ac:chgData name="Rob Brines" userId="11448bd8-f375-4087-9823-2cf6c69ea1d3" providerId="ADAL" clId="{6F089B1A-709E-4CBE-8F7D-55EEF2B0F5F7}" dt="2023-09-14T13:25:29.683" v="956"/>
          <ac:grpSpMkLst>
            <pc:docMk/>
            <pc:sldMk cId="3383454803" sldId="258"/>
            <ac:grpSpMk id="29" creationId="{F117EC97-90F8-F9A9-3A83-3689653F5FFE}"/>
          </ac:grpSpMkLst>
        </pc:grpChg>
        <pc:grpChg chg="mod">
          <ac:chgData name="Rob Brines" userId="11448bd8-f375-4087-9823-2cf6c69ea1d3" providerId="ADAL" clId="{6F089B1A-709E-4CBE-8F7D-55EEF2B0F5F7}" dt="2023-09-14T13:25:29.683" v="956"/>
          <ac:grpSpMkLst>
            <pc:docMk/>
            <pc:sldMk cId="3383454803" sldId="258"/>
            <ac:grpSpMk id="30" creationId="{7715B783-EF84-F769-F8F1-1502469D8421}"/>
          </ac:grpSpMkLst>
        </pc:grpChg>
        <pc:grpChg chg="mod">
          <ac:chgData name="Rob Brines" userId="11448bd8-f375-4087-9823-2cf6c69ea1d3" providerId="ADAL" clId="{6F089B1A-709E-4CBE-8F7D-55EEF2B0F5F7}" dt="2023-09-14T13:25:29.683" v="956"/>
          <ac:grpSpMkLst>
            <pc:docMk/>
            <pc:sldMk cId="3383454803" sldId="258"/>
            <ac:grpSpMk id="31" creationId="{FD62C2F5-D6BA-5EB0-1D19-156F8C0D1051}"/>
          </ac:grpSpMkLst>
        </pc:grpChg>
        <pc:grpChg chg="mod">
          <ac:chgData name="Rob Brines" userId="11448bd8-f375-4087-9823-2cf6c69ea1d3" providerId="ADAL" clId="{6F089B1A-709E-4CBE-8F7D-55EEF2B0F5F7}" dt="2023-09-14T13:25:29.683" v="956"/>
          <ac:grpSpMkLst>
            <pc:docMk/>
            <pc:sldMk cId="3383454803" sldId="258"/>
            <ac:grpSpMk id="32" creationId="{C9CC5C5A-B5D0-8A2D-3081-AA33EC2CE146}"/>
          </ac:grpSpMkLst>
        </pc:grpChg>
        <pc:grpChg chg="add del mod">
          <ac:chgData name="Rob Brines" userId="11448bd8-f375-4087-9823-2cf6c69ea1d3" providerId="ADAL" clId="{6F089B1A-709E-4CBE-8F7D-55EEF2B0F5F7}" dt="2023-09-14T13:25:33.693" v="957" actId="478"/>
          <ac:grpSpMkLst>
            <pc:docMk/>
            <pc:sldMk cId="3383454803" sldId="258"/>
            <ac:grpSpMk id="53" creationId="{018192F2-AFAF-05B1-193D-CDAC0BC53D3F}"/>
          </ac:grpSpMkLst>
        </pc:grpChg>
        <pc:grpChg chg="add del mod">
          <ac:chgData name="Rob Brines" userId="11448bd8-f375-4087-9823-2cf6c69ea1d3" providerId="ADAL" clId="{6F089B1A-709E-4CBE-8F7D-55EEF2B0F5F7}" dt="2023-09-14T13:28:12.096" v="1003" actId="165"/>
          <ac:grpSpMkLst>
            <pc:docMk/>
            <pc:sldMk cId="3383454803" sldId="258"/>
            <ac:grpSpMk id="57" creationId="{E0208D1F-6C09-8FEC-D91E-0925224BC1A5}"/>
          </ac:grpSpMkLst>
        </pc:grpChg>
        <pc:grpChg chg="add del mod">
          <ac:chgData name="Rob Brines" userId="11448bd8-f375-4087-9823-2cf6c69ea1d3" providerId="ADAL" clId="{6F089B1A-709E-4CBE-8F7D-55EEF2B0F5F7}" dt="2023-09-14T13:25:38.484" v="959" actId="478"/>
          <ac:grpSpMkLst>
            <pc:docMk/>
            <pc:sldMk cId="3383454803" sldId="258"/>
            <ac:grpSpMk id="61" creationId="{F0B5C26C-6539-FA39-5D0B-C60C595F55A9}"/>
          </ac:grpSpMkLst>
        </pc:grpChg>
        <pc:graphicFrameChg chg="add del mod">
          <ac:chgData name="Rob Brines" userId="11448bd8-f375-4087-9823-2cf6c69ea1d3" providerId="ADAL" clId="{6F089B1A-709E-4CBE-8F7D-55EEF2B0F5F7}" dt="2023-09-15T08:56:29.347" v="1979"/>
          <ac:graphicFrameMkLst>
            <pc:docMk/>
            <pc:sldMk cId="3383454803" sldId="258"/>
            <ac:graphicFrameMk id="7" creationId="{521D5475-2483-8E86-89DE-5B9ED17C3D14}"/>
          </ac:graphicFrameMkLst>
        </pc:graphicFrameChg>
        <pc:graphicFrameChg chg="add mod modGraphic">
          <ac:chgData name="Rob Brines" userId="11448bd8-f375-4087-9823-2cf6c69ea1d3" providerId="ADAL" clId="{6F089B1A-709E-4CBE-8F7D-55EEF2B0F5F7}" dt="2023-09-15T08:57:43.185" v="2015" actId="1076"/>
          <ac:graphicFrameMkLst>
            <pc:docMk/>
            <pc:sldMk cId="3383454803" sldId="258"/>
            <ac:graphicFrameMk id="8" creationId="{7F158419-7AC7-05C5-6082-FDC011F2197F}"/>
          </ac:graphicFrameMkLst>
        </pc:graphicFrameChg>
        <pc:picChg chg="del">
          <ac:chgData name="Rob Brines" userId="11448bd8-f375-4087-9823-2cf6c69ea1d3" providerId="ADAL" clId="{6F089B1A-709E-4CBE-8F7D-55EEF2B0F5F7}" dt="2023-09-14T13:25:17.588" v="955" actId="478"/>
          <ac:picMkLst>
            <pc:docMk/>
            <pc:sldMk cId="3383454803" sldId="258"/>
            <ac:picMk id="7" creationId="{5F704181-1740-0900-FFC3-1C042802A9DD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35" creationId="{AD3574B6-DB01-5CD7-AD39-2723C96B66CA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36" creationId="{ECB71A3E-5991-7475-13B9-786C63FDC9C0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37" creationId="{C205FC5D-0AB7-A114-BB20-653ED0EC0538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38" creationId="{0D220AA9-B6D5-CC8C-551C-48285273DB10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39" creationId="{EF554CDA-4A17-DC52-6F54-8C031D729FF9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0" creationId="{561002E8-2FCA-BD28-A05B-56DCA2A4E709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1" creationId="{DC9CE75F-F7E3-3A80-0031-6BFB2EE6F371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2" creationId="{2E9C262F-89A8-DD08-8813-D56D06DDDC7D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3" creationId="{2FEF318A-C211-8CD5-1388-34F884041AC8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4" creationId="{D5684C18-8E82-7D96-E0D1-0645C3ADD9F7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5" creationId="{18B74E8D-38D4-BE3A-CBCA-3B4880B13273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6" creationId="{6F204E97-4A92-7BBA-86FD-CE6AFB3CB0BC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7" creationId="{232B6427-B540-7CA8-0650-0ECD50FF7495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8" creationId="{51670D41-4A22-39DA-EE84-CA16E229087D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49" creationId="{CA05B628-0511-95E6-91BE-7AEE0B2B8361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50" creationId="{9331C037-1421-57E0-245C-03B5EF233F35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51" creationId="{1A85CBE8-9316-0279-84B9-C669042B2840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52" creationId="{18167305-D468-756E-D230-304DE11F72E0}"/>
          </ac:picMkLst>
        </pc:picChg>
        <pc:picChg chg="mod">
          <ac:chgData name="Rob Brines" userId="11448bd8-f375-4087-9823-2cf6c69ea1d3" providerId="ADAL" clId="{6F089B1A-709E-4CBE-8F7D-55EEF2B0F5F7}" dt="2023-09-14T13:25:29.683" v="956"/>
          <ac:picMkLst>
            <pc:docMk/>
            <pc:sldMk cId="3383454803" sldId="258"/>
            <ac:picMk id="54" creationId="{7BC225E7-CD76-D192-4FA8-A9C4E0BBA19C}"/>
          </ac:picMkLst>
        </pc:pic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19" creationId="{D5423D39-60DF-888D-0527-305A63707864}"/>
          </ac:cxnSpMkLst>
        </pc:cxn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20" creationId="{238F47F1-C929-96C8-6BAF-E4900F35676A}"/>
          </ac:cxnSpMkLst>
        </pc:cxn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21" creationId="{53B34C16-639B-0B00-E502-B7AAA0360CFF}"/>
          </ac:cxnSpMkLst>
        </pc:cxn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22" creationId="{DF4A4624-8470-DF47-2E28-F6138012F746}"/>
          </ac:cxnSpMkLst>
        </pc:cxn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23" creationId="{37D12814-3026-665E-1942-E5333A7D2529}"/>
          </ac:cxnSpMkLst>
        </pc:cxn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24" creationId="{27D90D78-AFAD-980A-6C98-485CA3676640}"/>
          </ac:cxnSpMkLst>
        </pc:cxn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25" creationId="{4C772FC8-AD03-DFC3-045A-D5BA6631D976}"/>
          </ac:cxnSpMkLst>
        </pc:cxn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26" creationId="{CC95725E-83F4-E48C-0A7E-E7AC788A97BE}"/>
          </ac:cxnSpMkLst>
        </pc:cxn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33" creationId="{73CD6CF5-D421-781E-CA2F-23D3EEA5637C}"/>
          </ac:cxnSpMkLst>
        </pc:cxnChg>
        <pc:cxnChg chg="mod">
          <ac:chgData name="Rob Brines" userId="11448bd8-f375-4087-9823-2cf6c69ea1d3" providerId="ADAL" clId="{6F089B1A-709E-4CBE-8F7D-55EEF2B0F5F7}" dt="2023-09-14T13:25:29.683" v="956"/>
          <ac:cxnSpMkLst>
            <pc:docMk/>
            <pc:sldMk cId="3383454803" sldId="258"/>
            <ac:cxnSpMk id="34" creationId="{BBA89C9D-BE55-C6A9-11AA-D58F64DBC6D5}"/>
          </ac:cxnSpMkLst>
        </pc:cxnChg>
      </pc:sldChg>
      <pc:sldChg chg="addSp delSp modSp add del mod delAnim modAnim">
        <pc:chgData name="Rob Brines" userId="11448bd8-f375-4087-9823-2cf6c69ea1d3" providerId="ADAL" clId="{6F089B1A-709E-4CBE-8F7D-55EEF2B0F5F7}" dt="2023-09-14T14:10:00.141" v="1581" actId="47"/>
        <pc:sldMkLst>
          <pc:docMk/>
          <pc:sldMk cId="608625890" sldId="259"/>
        </pc:sldMkLst>
        <pc:spChg chg="mod">
          <ac:chgData name="Rob Brines" userId="11448bd8-f375-4087-9823-2cf6c69ea1d3" providerId="ADAL" clId="{6F089B1A-709E-4CBE-8F7D-55EEF2B0F5F7}" dt="2023-09-14T13:39:26.239" v="1141"/>
          <ac:spMkLst>
            <pc:docMk/>
            <pc:sldMk cId="608625890" sldId="259"/>
            <ac:spMk id="8" creationId="{F7C45B92-055D-E807-9890-735F3E675A03}"/>
          </ac:spMkLst>
        </pc:spChg>
        <pc:spChg chg="mod">
          <ac:chgData name="Rob Brines" userId="11448bd8-f375-4087-9823-2cf6c69ea1d3" providerId="ADAL" clId="{6F089B1A-709E-4CBE-8F7D-55EEF2B0F5F7}" dt="2023-09-14T13:39:26.239" v="1141"/>
          <ac:spMkLst>
            <pc:docMk/>
            <pc:sldMk cId="608625890" sldId="259"/>
            <ac:spMk id="9" creationId="{FA15BE8D-3918-C0D5-7FBF-64B6969D7DB3}"/>
          </ac:spMkLst>
        </pc:spChg>
        <pc:spChg chg="mod">
          <ac:chgData name="Rob Brines" userId="11448bd8-f375-4087-9823-2cf6c69ea1d3" providerId="ADAL" clId="{6F089B1A-709E-4CBE-8F7D-55EEF2B0F5F7}" dt="2023-09-14T13:39:26.239" v="1141"/>
          <ac:spMkLst>
            <pc:docMk/>
            <pc:sldMk cId="608625890" sldId="259"/>
            <ac:spMk id="10" creationId="{E7ED40CD-FBC8-F987-4261-B6AB70230634}"/>
          </ac:spMkLst>
        </pc:spChg>
        <pc:spChg chg="add del mod">
          <ac:chgData name="Rob Brines" userId="11448bd8-f375-4087-9823-2cf6c69ea1d3" providerId="ADAL" clId="{6F089B1A-709E-4CBE-8F7D-55EEF2B0F5F7}" dt="2023-09-14T14:09:36.846" v="1579" actId="478"/>
          <ac:spMkLst>
            <pc:docMk/>
            <pc:sldMk cId="608625890" sldId="259"/>
            <ac:spMk id="12" creationId="{4270CB0C-DB73-8187-5BF7-AA8509222E69}"/>
          </ac:spMkLst>
        </pc:spChg>
        <pc:spChg chg="add del mod">
          <ac:chgData name="Rob Brines" userId="11448bd8-f375-4087-9823-2cf6c69ea1d3" providerId="ADAL" clId="{6F089B1A-709E-4CBE-8F7D-55EEF2B0F5F7}" dt="2023-09-14T14:09:36.846" v="1579" actId="478"/>
          <ac:spMkLst>
            <pc:docMk/>
            <pc:sldMk cId="608625890" sldId="259"/>
            <ac:spMk id="13" creationId="{2C929079-125C-B398-D290-DE8B81D70CD4}"/>
          </ac:spMkLst>
        </pc:spChg>
        <pc:spChg chg="add del mod">
          <ac:chgData name="Rob Brines" userId="11448bd8-f375-4087-9823-2cf6c69ea1d3" providerId="ADAL" clId="{6F089B1A-709E-4CBE-8F7D-55EEF2B0F5F7}" dt="2023-09-14T14:09:36.846" v="1579" actId="478"/>
          <ac:spMkLst>
            <pc:docMk/>
            <pc:sldMk cId="608625890" sldId="259"/>
            <ac:spMk id="53" creationId="{76657A61-3376-9185-4AAF-67344CFA3291}"/>
          </ac:spMkLst>
        </pc:spChg>
        <pc:spChg chg="mod">
          <ac:chgData name="Rob Brines" userId="11448bd8-f375-4087-9823-2cf6c69ea1d3" providerId="ADAL" clId="{6F089B1A-709E-4CBE-8F7D-55EEF2B0F5F7}" dt="2023-09-14T13:58:47.788" v="1502" actId="164"/>
          <ac:spMkLst>
            <pc:docMk/>
            <pc:sldMk cId="608625890" sldId="259"/>
            <ac:spMk id="58" creationId="{535A1498-E641-72C0-D070-BACB9EC0D170}"/>
          </ac:spMkLst>
        </pc:spChg>
        <pc:spChg chg="mod">
          <ac:chgData name="Rob Brines" userId="11448bd8-f375-4087-9823-2cf6c69ea1d3" providerId="ADAL" clId="{6F089B1A-709E-4CBE-8F7D-55EEF2B0F5F7}" dt="2023-09-14T13:58:47.788" v="1502" actId="164"/>
          <ac:spMkLst>
            <pc:docMk/>
            <pc:sldMk cId="608625890" sldId="259"/>
            <ac:spMk id="59" creationId="{8AE42834-2335-0555-5A81-028044232A37}"/>
          </ac:spMkLst>
        </pc:spChg>
        <pc:spChg chg="mod">
          <ac:chgData name="Rob Brines" userId="11448bd8-f375-4087-9823-2cf6c69ea1d3" providerId="ADAL" clId="{6F089B1A-709E-4CBE-8F7D-55EEF2B0F5F7}" dt="2023-09-14T13:58:47.788" v="1502" actId="164"/>
          <ac:spMkLst>
            <pc:docMk/>
            <pc:sldMk cId="608625890" sldId="259"/>
            <ac:spMk id="60" creationId="{EB872145-7CB4-A58F-78AB-785157F559C3}"/>
          </ac:spMkLst>
        </pc:spChg>
        <pc:spChg chg="del mod">
          <ac:chgData name="Rob Brines" userId="11448bd8-f375-4087-9823-2cf6c69ea1d3" providerId="ADAL" clId="{6F089B1A-709E-4CBE-8F7D-55EEF2B0F5F7}" dt="2023-09-14T14:09:36.846" v="1579" actId="478"/>
          <ac:spMkLst>
            <pc:docMk/>
            <pc:sldMk cId="608625890" sldId="259"/>
            <ac:spMk id="65" creationId="{F1A4C6D1-5843-4D51-8AB7-BAF997494DF4}"/>
          </ac:spMkLst>
        </pc:spChg>
        <pc:spChg chg="del">
          <ac:chgData name="Rob Brines" userId="11448bd8-f375-4087-9823-2cf6c69ea1d3" providerId="ADAL" clId="{6F089B1A-709E-4CBE-8F7D-55EEF2B0F5F7}" dt="2023-09-14T13:40:12.741" v="1226" actId="478"/>
          <ac:spMkLst>
            <pc:docMk/>
            <pc:sldMk cId="608625890" sldId="259"/>
            <ac:spMk id="66" creationId="{EC010694-DF76-265F-E837-A5299C80CB11}"/>
          </ac:spMkLst>
        </pc:spChg>
        <pc:spChg chg="del">
          <ac:chgData name="Rob Brines" userId="11448bd8-f375-4087-9823-2cf6c69ea1d3" providerId="ADAL" clId="{6F089B1A-709E-4CBE-8F7D-55EEF2B0F5F7}" dt="2023-09-14T13:40:15.681" v="1227" actId="478"/>
          <ac:spMkLst>
            <pc:docMk/>
            <pc:sldMk cId="608625890" sldId="259"/>
            <ac:spMk id="67" creationId="{AF75AE11-05EB-CFA2-BB99-D837007AAA06}"/>
          </ac:spMkLst>
        </pc:spChg>
        <pc:grpChg chg="del">
          <ac:chgData name="Rob Brines" userId="11448bd8-f375-4087-9823-2cf6c69ea1d3" providerId="ADAL" clId="{6F089B1A-709E-4CBE-8F7D-55EEF2B0F5F7}" dt="2023-09-14T14:09:48.113" v="1580" actId="478"/>
          <ac:grpSpMkLst>
            <pc:docMk/>
            <pc:sldMk cId="608625890" sldId="259"/>
            <ac:grpSpMk id="2" creationId="{0495B929-E5B2-0D03-E2F0-25874DC4F1D0}"/>
          </ac:grpSpMkLst>
        </pc:grpChg>
        <pc:grpChg chg="add del mod">
          <ac:chgData name="Rob Brines" userId="11448bd8-f375-4087-9823-2cf6c69ea1d3" providerId="ADAL" clId="{6F089B1A-709E-4CBE-8F7D-55EEF2B0F5F7}" dt="2023-09-14T14:09:48.113" v="1580" actId="478"/>
          <ac:grpSpMkLst>
            <pc:docMk/>
            <pc:sldMk cId="608625890" sldId="259"/>
            <ac:grpSpMk id="7" creationId="{43033BDC-C05B-21EA-F22A-DB8A5903232A}"/>
          </ac:grpSpMkLst>
        </pc:grpChg>
        <pc:grpChg chg="add del mod">
          <ac:chgData name="Rob Brines" userId="11448bd8-f375-4087-9823-2cf6c69ea1d3" providerId="ADAL" clId="{6F089B1A-709E-4CBE-8F7D-55EEF2B0F5F7}" dt="2023-09-14T14:09:48.113" v="1580" actId="478"/>
          <ac:grpSpMkLst>
            <pc:docMk/>
            <pc:sldMk cId="608625890" sldId="259"/>
            <ac:grpSpMk id="14" creationId="{E441957E-79DF-1E0A-5653-15EDDDFCD270}"/>
          </ac:grpSpMkLst>
        </pc:grpChg>
      </pc:sldChg>
      <pc:sldChg chg="add">
        <pc:chgData name="Rob Brines" userId="11448bd8-f375-4087-9823-2cf6c69ea1d3" providerId="ADAL" clId="{6F089B1A-709E-4CBE-8F7D-55EEF2B0F5F7}" dt="2023-09-15T08:56:13.602" v="1970" actId="2890"/>
        <pc:sldMkLst>
          <pc:docMk/>
          <pc:sldMk cId="3973657047" sldId="259"/>
        </pc:sldMkLst>
      </pc:sldChg>
      <pc:sldChg chg="addSp delSp modSp add del mod delAnim modAnim">
        <pc:chgData name="Rob Brines" userId="11448bd8-f375-4087-9823-2cf6c69ea1d3" providerId="ADAL" clId="{6F089B1A-709E-4CBE-8F7D-55EEF2B0F5F7}" dt="2023-09-14T14:08:58.322" v="1578" actId="47"/>
        <pc:sldMkLst>
          <pc:docMk/>
          <pc:sldMk cId="2148429416" sldId="260"/>
        </pc:sldMkLst>
        <pc:spChg chg="mod">
          <ac:chgData name="Rob Brines" userId="11448bd8-f375-4087-9823-2cf6c69ea1d3" providerId="ADAL" clId="{6F089B1A-709E-4CBE-8F7D-55EEF2B0F5F7}" dt="2023-09-14T14:07:21.737" v="1571"/>
          <ac:spMkLst>
            <pc:docMk/>
            <pc:sldMk cId="2148429416" sldId="260"/>
            <ac:spMk id="8" creationId="{B959FA4D-E8C0-F768-7D36-8B2F7AA62AEA}"/>
          </ac:spMkLst>
        </pc:spChg>
        <pc:spChg chg="mod">
          <ac:chgData name="Rob Brines" userId="11448bd8-f375-4087-9823-2cf6c69ea1d3" providerId="ADAL" clId="{6F089B1A-709E-4CBE-8F7D-55EEF2B0F5F7}" dt="2023-09-14T14:07:21.737" v="1571"/>
          <ac:spMkLst>
            <pc:docMk/>
            <pc:sldMk cId="2148429416" sldId="260"/>
            <ac:spMk id="9" creationId="{FD9F3604-0441-53A7-2728-12C621876A1E}"/>
          </ac:spMkLst>
        </pc:spChg>
        <pc:spChg chg="mod">
          <ac:chgData name="Rob Brines" userId="11448bd8-f375-4087-9823-2cf6c69ea1d3" providerId="ADAL" clId="{6F089B1A-709E-4CBE-8F7D-55EEF2B0F5F7}" dt="2023-09-14T14:07:21.737" v="1571"/>
          <ac:spMkLst>
            <pc:docMk/>
            <pc:sldMk cId="2148429416" sldId="260"/>
            <ac:spMk id="10" creationId="{372318B9-4BD6-3A35-3FF0-BC6823A4F93D}"/>
          </ac:spMkLst>
        </pc:spChg>
        <pc:spChg chg="mod">
          <ac:chgData name="Rob Brines" userId="11448bd8-f375-4087-9823-2cf6c69ea1d3" providerId="ADAL" clId="{6F089B1A-709E-4CBE-8F7D-55EEF2B0F5F7}" dt="2023-09-14T14:07:21.737" v="1571"/>
          <ac:spMkLst>
            <pc:docMk/>
            <pc:sldMk cId="2148429416" sldId="260"/>
            <ac:spMk id="12" creationId="{60AA282E-50B1-D24D-606E-4EE597383264}"/>
          </ac:spMkLst>
        </pc:spChg>
        <pc:spChg chg="mod">
          <ac:chgData name="Rob Brines" userId="11448bd8-f375-4087-9823-2cf6c69ea1d3" providerId="ADAL" clId="{6F089B1A-709E-4CBE-8F7D-55EEF2B0F5F7}" dt="2023-09-14T14:07:21.737" v="1571"/>
          <ac:spMkLst>
            <pc:docMk/>
            <pc:sldMk cId="2148429416" sldId="260"/>
            <ac:spMk id="13" creationId="{B326756B-09FA-486E-26C3-6133CAD854D2}"/>
          </ac:spMkLst>
        </pc:spChg>
        <pc:spChg chg="mod">
          <ac:chgData name="Rob Brines" userId="11448bd8-f375-4087-9823-2cf6c69ea1d3" providerId="ADAL" clId="{6F089B1A-709E-4CBE-8F7D-55EEF2B0F5F7}" dt="2023-09-14T14:07:21.737" v="1571"/>
          <ac:spMkLst>
            <pc:docMk/>
            <pc:sldMk cId="2148429416" sldId="260"/>
            <ac:spMk id="14" creationId="{71379A58-2D92-4DF2-4410-99E63EC431FB}"/>
          </ac:spMkLst>
        </pc:spChg>
        <pc:spChg chg="del">
          <ac:chgData name="Rob Brines" userId="11448bd8-f375-4087-9823-2cf6c69ea1d3" providerId="ADAL" clId="{6F089B1A-709E-4CBE-8F7D-55EEF2B0F5F7}" dt="2023-09-14T14:08:39.860" v="1577" actId="478"/>
          <ac:spMkLst>
            <pc:docMk/>
            <pc:sldMk cId="2148429416" sldId="260"/>
            <ac:spMk id="58" creationId="{535A1498-E641-72C0-D070-BACB9EC0D170}"/>
          </ac:spMkLst>
        </pc:spChg>
        <pc:spChg chg="del">
          <ac:chgData name="Rob Brines" userId="11448bd8-f375-4087-9823-2cf6c69ea1d3" providerId="ADAL" clId="{6F089B1A-709E-4CBE-8F7D-55EEF2B0F5F7}" dt="2023-09-14T14:08:39.860" v="1577" actId="478"/>
          <ac:spMkLst>
            <pc:docMk/>
            <pc:sldMk cId="2148429416" sldId="260"/>
            <ac:spMk id="59" creationId="{8AE42834-2335-0555-5A81-028044232A37}"/>
          </ac:spMkLst>
        </pc:spChg>
        <pc:spChg chg="del">
          <ac:chgData name="Rob Brines" userId="11448bd8-f375-4087-9823-2cf6c69ea1d3" providerId="ADAL" clId="{6F089B1A-709E-4CBE-8F7D-55EEF2B0F5F7}" dt="2023-09-14T14:08:39.860" v="1577" actId="478"/>
          <ac:spMkLst>
            <pc:docMk/>
            <pc:sldMk cId="2148429416" sldId="260"/>
            <ac:spMk id="60" creationId="{EB872145-7CB4-A58F-78AB-785157F559C3}"/>
          </ac:spMkLst>
        </pc:spChg>
        <pc:spChg chg="del">
          <ac:chgData name="Rob Brines" userId="11448bd8-f375-4087-9823-2cf6c69ea1d3" providerId="ADAL" clId="{6F089B1A-709E-4CBE-8F7D-55EEF2B0F5F7}" dt="2023-09-14T14:08:39.860" v="1577" actId="478"/>
          <ac:spMkLst>
            <pc:docMk/>
            <pc:sldMk cId="2148429416" sldId="260"/>
            <ac:spMk id="65" creationId="{F1A4C6D1-5843-4D51-8AB7-BAF997494DF4}"/>
          </ac:spMkLst>
        </pc:spChg>
        <pc:spChg chg="del">
          <ac:chgData name="Rob Brines" userId="11448bd8-f375-4087-9823-2cf6c69ea1d3" providerId="ADAL" clId="{6F089B1A-709E-4CBE-8F7D-55EEF2B0F5F7}" dt="2023-09-14T14:08:39.860" v="1577" actId="478"/>
          <ac:spMkLst>
            <pc:docMk/>
            <pc:sldMk cId="2148429416" sldId="260"/>
            <ac:spMk id="66" creationId="{EC010694-DF76-265F-E837-A5299C80CB11}"/>
          </ac:spMkLst>
        </pc:spChg>
        <pc:spChg chg="del">
          <ac:chgData name="Rob Brines" userId="11448bd8-f375-4087-9823-2cf6c69ea1d3" providerId="ADAL" clId="{6F089B1A-709E-4CBE-8F7D-55EEF2B0F5F7}" dt="2023-09-14T14:08:39.860" v="1577" actId="478"/>
          <ac:spMkLst>
            <pc:docMk/>
            <pc:sldMk cId="2148429416" sldId="260"/>
            <ac:spMk id="67" creationId="{AF75AE11-05EB-CFA2-BB99-D837007AAA06}"/>
          </ac:spMkLst>
        </pc:spChg>
        <pc:spChg chg="add del mod">
          <ac:chgData name="Rob Brines" userId="11448bd8-f375-4087-9823-2cf6c69ea1d3" providerId="ADAL" clId="{6F089B1A-709E-4CBE-8F7D-55EEF2B0F5F7}" dt="2023-09-14T14:07:28.949" v="1572"/>
          <ac:spMkLst>
            <pc:docMk/>
            <pc:sldMk cId="2148429416" sldId="260"/>
            <ac:spMk id="96" creationId="{77F74B21-DCF2-015A-F535-91E9D95BFB74}"/>
          </ac:spMkLst>
        </pc:spChg>
        <pc:spChg chg="add del mod">
          <ac:chgData name="Rob Brines" userId="11448bd8-f375-4087-9823-2cf6c69ea1d3" providerId="ADAL" clId="{6F089B1A-709E-4CBE-8F7D-55EEF2B0F5F7}" dt="2023-09-14T14:07:28.949" v="1572"/>
          <ac:spMkLst>
            <pc:docMk/>
            <pc:sldMk cId="2148429416" sldId="260"/>
            <ac:spMk id="97" creationId="{ABB25FE6-5B5F-2EF7-7B25-53E2785616F9}"/>
          </ac:spMkLst>
        </pc:spChg>
        <pc:spChg chg="add del mod">
          <ac:chgData name="Rob Brines" userId="11448bd8-f375-4087-9823-2cf6c69ea1d3" providerId="ADAL" clId="{6F089B1A-709E-4CBE-8F7D-55EEF2B0F5F7}" dt="2023-09-14T14:07:28.949" v="1572"/>
          <ac:spMkLst>
            <pc:docMk/>
            <pc:sldMk cId="2148429416" sldId="260"/>
            <ac:spMk id="98" creationId="{0041924A-1F9C-F717-D9D3-CCA12DEAD860}"/>
          </ac:spMkLst>
        </pc:spChg>
        <pc:spChg chg="add del mod">
          <ac:chgData name="Rob Brines" userId="11448bd8-f375-4087-9823-2cf6c69ea1d3" providerId="ADAL" clId="{6F089B1A-709E-4CBE-8F7D-55EEF2B0F5F7}" dt="2023-09-14T14:07:28.949" v="1572"/>
          <ac:spMkLst>
            <pc:docMk/>
            <pc:sldMk cId="2148429416" sldId="260"/>
            <ac:spMk id="99" creationId="{433EF206-A55B-0401-AEC5-4F67D164507B}"/>
          </ac:spMkLst>
        </pc:spChg>
        <pc:spChg chg="add del mod">
          <ac:chgData name="Rob Brines" userId="11448bd8-f375-4087-9823-2cf6c69ea1d3" providerId="ADAL" clId="{6F089B1A-709E-4CBE-8F7D-55EEF2B0F5F7}" dt="2023-09-14T14:07:28.949" v="1572"/>
          <ac:spMkLst>
            <pc:docMk/>
            <pc:sldMk cId="2148429416" sldId="260"/>
            <ac:spMk id="100" creationId="{56457A5B-02B5-5B3A-3850-BC758AD831B5}"/>
          </ac:spMkLst>
        </pc:spChg>
        <pc:spChg chg="add del mod">
          <ac:chgData name="Rob Brines" userId="11448bd8-f375-4087-9823-2cf6c69ea1d3" providerId="ADAL" clId="{6F089B1A-709E-4CBE-8F7D-55EEF2B0F5F7}" dt="2023-09-14T14:07:28.949" v="1572"/>
          <ac:spMkLst>
            <pc:docMk/>
            <pc:sldMk cId="2148429416" sldId="260"/>
            <ac:spMk id="101" creationId="{267BD2CF-474E-9850-412F-7C1C765C30E0}"/>
          </ac:spMkLst>
        </pc:spChg>
        <pc:spChg chg="mod">
          <ac:chgData name="Rob Brines" userId="11448bd8-f375-4087-9823-2cf6c69ea1d3" providerId="ADAL" clId="{6F089B1A-709E-4CBE-8F7D-55EEF2B0F5F7}" dt="2023-09-14T14:07:43.913" v="1573"/>
          <ac:spMkLst>
            <pc:docMk/>
            <pc:sldMk cId="2148429416" sldId="260"/>
            <ac:spMk id="103" creationId="{F344D287-7CAA-B5EC-8A17-891DAD4B3835}"/>
          </ac:spMkLst>
        </pc:spChg>
        <pc:spChg chg="mod">
          <ac:chgData name="Rob Brines" userId="11448bd8-f375-4087-9823-2cf6c69ea1d3" providerId="ADAL" clId="{6F089B1A-709E-4CBE-8F7D-55EEF2B0F5F7}" dt="2023-09-14T14:07:43.913" v="1573"/>
          <ac:spMkLst>
            <pc:docMk/>
            <pc:sldMk cId="2148429416" sldId="260"/>
            <ac:spMk id="104" creationId="{D37A67DA-A47C-6A0C-D57C-0A3A176A4D7D}"/>
          </ac:spMkLst>
        </pc:spChg>
        <pc:spChg chg="mod">
          <ac:chgData name="Rob Brines" userId="11448bd8-f375-4087-9823-2cf6c69ea1d3" providerId="ADAL" clId="{6F089B1A-709E-4CBE-8F7D-55EEF2B0F5F7}" dt="2023-09-14T14:07:43.913" v="1573"/>
          <ac:spMkLst>
            <pc:docMk/>
            <pc:sldMk cId="2148429416" sldId="260"/>
            <ac:spMk id="105" creationId="{0E55BB7F-43D4-12F8-5130-EDA6B805E747}"/>
          </ac:spMkLst>
        </pc:spChg>
        <pc:spChg chg="mod">
          <ac:chgData name="Rob Brines" userId="11448bd8-f375-4087-9823-2cf6c69ea1d3" providerId="ADAL" clId="{6F089B1A-709E-4CBE-8F7D-55EEF2B0F5F7}" dt="2023-09-14T14:07:43.913" v="1573"/>
          <ac:spMkLst>
            <pc:docMk/>
            <pc:sldMk cId="2148429416" sldId="260"/>
            <ac:spMk id="106" creationId="{DF000397-3D8C-33BC-21F5-34CD9388E5FD}"/>
          </ac:spMkLst>
        </pc:spChg>
        <pc:spChg chg="mod">
          <ac:chgData name="Rob Brines" userId="11448bd8-f375-4087-9823-2cf6c69ea1d3" providerId="ADAL" clId="{6F089B1A-709E-4CBE-8F7D-55EEF2B0F5F7}" dt="2023-09-14T14:07:43.913" v="1573"/>
          <ac:spMkLst>
            <pc:docMk/>
            <pc:sldMk cId="2148429416" sldId="260"/>
            <ac:spMk id="107" creationId="{51A2B04C-FAE1-1015-8B1C-F37C1C883C38}"/>
          </ac:spMkLst>
        </pc:spChg>
        <pc:spChg chg="mod">
          <ac:chgData name="Rob Brines" userId="11448bd8-f375-4087-9823-2cf6c69ea1d3" providerId="ADAL" clId="{6F089B1A-709E-4CBE-8F7D-55EEF2B0F5F7}" dt="2023-09-14T14:07:43.913" v="1573"/>
          <ac:spMkLst>
            <pc:docMk/>
            <pc:sldMk cId="2148429416" sldId="260"/>
            <ac:spMk id="108" creationId="{FC5DC2ED-0939-98A1-A280-5BF1EF2B46AD}"/>
          </ac:spMkLst>
        </pc:spChg>
        <pc:spChg chg="add del mod">
          <ac:chgData name="Rob Brines" userId="11448bd8-f375-4087-9823-2cf6c69ea1d3" providerId="ADAL" clId="{6F089B1A-709E-4CBE-8F7D-55EEF2B0F5F7}" dt="2023-09-14T14:08:04.973" v="1576"/>
          <ac:spMkLst>
            <pc:docMk/>
            <pc:sldMk cId="2148429416" sldId="260"/>
            <ac:spMk id="146" creationId="{4BC83F4E-3614-A1F9-15FB-B9D54E70390B}"/>
          </ac:spMkLst>
        </pc:spChg>
        <pc:spChg chg="add del mod">
          <ac:chgData name="Rob Brines" userId="11448bd8-f375-4087-9823-2cf6c69ea1d3" providerId="ADAL" clId="{6F089B1A-709E-4CBE-8F7D-55EEF2B0F5F7}" dt="2023-09-14T14:08:04.973" v="1576"/>
          <ac:spMkLst>
            <pc:docMk/>
            <pc:sldMk cId="2148429416" sldId="260"/>
            <ac:spMk id="147" creationId="{99469252-2582-098D-A429-93DC9CE3141A}"/>
          </ac:spMkLst>
        </pc:spChg>
        <pc:spChg chg="add del mod">
          <ac:chgData name="Rob Brines" userId="11448bd8-f375-4087-9823-2cf6c69ea1d3" providerId="ADAL" clId="{6F089B1A-709E-4CBE-8F7D-55EEF2B0F5F7}" dt="2023-09-14T14:08:04.973" v="1576"/>
          <ac:spMkLst>
            <pc:docMk/>
            <pc:sldMk cId="2148429416" sldId="260"/>
            <ac:spMk id="148" creationId="{94A85B80-DA9B-E342-43DD-BE8C7465A6FB}"/>
          </ac:spMkLst>
        </pc:spChg>
        <pc:grpChg chg="del">
          <ac:chgData name="Rob Brines" userId="11448bd8-f375-4087-9823-2cf6c69ea1d3" providerId="ADAL" clId="{6F089B1A-709E-4CBE-8F7D-55EEF2B0F5F7}" dt="2023-09-14T14:08:39.860" v="1577" actId="478"/>
          <ac:grpSpMkLst>
            <pc:docMk/>
            <pc:sldMk cId="2148429416" sldId="260"/>
            <ac:grpSpMk id="2" creationId="{0495B929-E5B2-0D03-E2F0-25874DC4F1D0}"/>
          </ac:grpSpMkLst>
        </pc:grpChg>
        <pc:grpChg chg="add del mod">
          <ac:chgData name="Rob Brines" userId="11448bd8-f375-4087-9823-2cf6c69ea1d3" providerId="ADAL" clId="{6F089B1A-709E-4CBE-8F7D-55EEF2B0F5F7}" dt="2023-09-14T14:07:28.949" v="1572"/>
          <ac:grpSpMkLst>
            <pc:docMk/>
            <pc:sldMk cId="2148429416" sldId="260"/>
            <ac:grpSpMk id="7" creationId="{A6F2EB20-DF4D-4231-D5CB-C485577C5F8E}"/>
          </ac:grpSpMkLst>
        </pc:grpChg>
        <pc:grpChg chg="mod">
          <ac:chgData name="Rob Brines" userId="11448bd8-f375-4087-9823-2cf6c69ea1d3" providerId="ADAL" clId="{6F089B1A-709E-4CBE-8F7D-55EEF2B0F5F7}" dt="2023-09-14T14:07:21.737" v="1571"/>
          <ac:grpSpMkLst>
            <pc:docMk/>
            <pc:sldMk cId="2148429416" sldId="260"/>
            <ac:grpSpMk id="53" creationId="{28624D0D-6F93-437E-2576-CA42B5E20F8B}"/>
          </ac:grpSpMkLst>
        </pc:grpChg>
        <pc:grpChg chg="mod">
          <ac:chgData name="Rob Brines" userId="11448bd8-f375-4087-9823-2cf6c69ea1d3" providerId="ADAL" clId="{6F089B1A-709E-4CBE-8F7D-55EEF2B0F5F7}" dt="2023-09-14T14:07:21.737" v="1571"/>
          <ac:grpSpMkLst>
            <pc:docMk/>
            <pc:sldMk cId="2148429416" sldId="260"/>
            <ac:grpSpMk id="54" creationId="{28859695-BC8F-0F55-B8D4-254680E1DD11}"/>
          </ac:grpSpMkLst>
        </pc:grpChg>
        <pc:grpChg chg="mod">
          <ac:chgData name="Rob Brines" userId="11448bd8-f375-4087-9823-2cf6c69ea1d3" providerId="ADAL" clId="{6F089B1A-709E-4CBE-8F7D-55EEF2B0F5F7}" dt="2023-09-14T14:07:21.737" v="1571"/>
          <ac:grpSpMkLst>
            <pc:docMk/>
            <pc:sldMk cId="2148429416" sldId="260"/>
            <ac:grpSpMk id="55" creationId="{CCF17AA4-BC0E-F361-1D9D-CB058D926C8C}"/>
          </ac:grpSpMkLst>
        </pc:grpChg>
        <pc:grpChg chg="mod">
          <ac:chgData name="Rob Brines" userId="11448bd8-f375-4087-9823-2cf6c69ea1d3" providerId="ADAL" clId="{6F089B1A-709E-4CBE-8F7D-55EEF2B0F5F7}" dt="2023-09-14T14:07:21.737" v="1571"/>
          <ac:grpSpMkLst>
            <pc:docMk/>
            <pc:sldMk cId="2148429416" sldId="260"/>
            <ac:grpSpMk id="70" creationId="{203DB00E-8155-3AB9-B016-60CD25052962}"/>
          </ac:grpSpMkLst>
        </pc:grpChg>
        <pc:grpChg chg="mod">
          <ac:chgData name="Rob Brines" userId="11448bd8-f375-4087-9823-2cf6c69ea1d3" providerId="ADAL" clId="{6F089B1A-709E-4CBE-8F7D-55EEF2B0F5F7}" dt="2023-09-14T14:07:21.737" v="1571"/>
          <ac:grpSpMkLst>
            <pc:docMk/>
            <pc:sldMk cId="2148429416" sldId="260"/>
            <ac:grpSpMk id="71" creationId="{2A91E666-139A-961D-A3F4-18421BDE7F81}"/>
          </ac:grpSpMkLst>
        </pc:grpChg>
        <pc:grpChg chg="mod">
          <ac:chgData name="Rob Brines" userId="11448bd8-f375-4087-9823-2cf6c69ea1d3" providerId="ADAL" clId="{6F089B1A-709E-4CBE-8F7D-55EEF2B0F5F7}" dt="2023-09-14T14:07:21.737" v="1571"/>
          <ac:grpSpMkLst>
            <pc:docMk/>
            <pc:sldMk cId="2148429416" sldId="260"/>
            <ac:grpSpMk id="72" creationId="{2AF44122-5784-B737-6BC5-16E7977EEB3E}"/>
          </ac:grpSpMkLst>
        </pc:grpChg>
        <pc:grpChg chg="mod">
          <ac:chgData name="Rob Brines" userId="11448bd8-f375-4087-9823-2cf6c69ea1d3" providerId="ADAL" clId="{6F089B1A-709E-4CBE-8F7D-55EEF2B0F5F7}" dt="2023-09-14T14:07:21.737" v="1571"/>
          <ac:grpSpMkLst>
            <pc:docMk/>
            <pc:sldMk cId="2148429416" sldId="260"/>
            <ac:grpSpMk id="73" creationId="{5C6CB5C3-E6B8-1C5E-EF30-400E6CDA4009}"/>
          </ac:grpSpMkLst>
        </pc:grpChg>
        <pc:grpChg chg="mod">
          <ac:chgData name="Rob Brines" userId="11448bd8-f375-4087-9823-2cf6c69ea1d3" providerId="ADAL" clId="{6F089B1A-709E-4CBE-8F7D-55EEF2B0F5F7}" dt="2023-09-14T14:07:21.737" v="1571"/>
          <ac:grpSpMkLst>
            <pc:docMk/>
            <pc:sldMk cId="2148429416" sldId="260"/>
            <ac:grpSpMk id="74" creationId="{F953BEE6-CBCC-0D9D-1E26-B554CBD7B4C7}"/>
          </ac:grpSpMkLst>
        </pc:grpChg>
        <pc:grpChg chg="mod">
          <ac:chgData name="Rob Brines" userId="11448bd8-f375-4087-9823-2cf6c69ea1d3" providerId="ADAL" clId="{6F089B1A-709E-4CBE-8F7D-55EEF2B0F5F7}" dt="2023-09-14T14:07:21.737" v="1571"/>
          <ac:grpSpMkLst>
            <pc:docMk/>
            <pc:sldMk cId="2148429416" sldId="260"/>
            <ac:grpSpMk id="75" creationId="{10BE14D7-1F19-76FC-226E-02D0C9EF1CF0}"/>
          </ac:grpSpMkLst>
        </pc:grpChg>
        <pc:grpChg chg="add del mod">
          <ac:chgData name="Rob Brines" userId="11448bd8-f375-4087-9823-2cf6c69ea1d3" providerId="ADAL" clId="{6F089B1A-709E-4CBE-8F7D-55EEF2B0F5F7}" dt="2023-09-14T14:08:04.973" v="1576"/>
          <ac:grpSpMkLst>
            <pc:docMk/>
            <pc:sldMk cId="2148429416" sldId="260"/>
            <ac:grpSpMk id="102" creationId="{1AD0EA58-E984-C0F5-4F84-68DCD2FA5189}"/>
          </ac:grpSpMkLst>
        </pc:grpChg>
        <pc:grpChg chg="mod">
          <ac:chgData name="Rob Brines" userId="11448bd8-f375-4087-9823-2cf6c69ea1d3" providerId="ADAL" clId="{6F089B1A-709E-4CBE-8F7D-55EEF2B0F5F7}" dt="2023-09-14T14:07:43.913" v="1573"/>
          <ac:grpSpMkLst>
            <pc:docMk/>
            <pc:sldMk cId="2148429416" sldId="260"/>
            <ac:grpSpMk id="109" creationId="{212718A5-5CCF-78EC-7C23-01ABF492B696}"/>
          </ac:grpSpMkLst>
        </pc:grpChg>
        <pc:grpChg chg="mod">
          <ac:chgData name="Rob Brines" userId="11448bd8-f375-4087-9823-2cf6c69ea1d3" providerId="ADAL" clId="{6F089B1A-709E-4CBE-8F7D-55EEF2B0F5F7}" dt="2023-09-14T14:07:43.913" v="1573"/>
          <ac:grpSpMkLst>
            <pc:docMk/>
            <pc:sldMk cId="2148429416" sldId="260"/>
            <ac:grpSpMk id="110" creationId="{95FE06FA-9667-9D80-73CD-459C54E839CC}"/>
          </ac:grpSpMkLst>
        </pc:grpChg>
        <pc:grpChg chg="mod">
          <ac:chgData name="Rob Brines" userId="11448bd8-f375-4087-9823-2cf6c69ea1d3" providerId="ADAL" clId="{6F089B1A-709E-4CBE-8F7D-55EEF2B0F5F7}" dt="2023-09-14T14:07:43.913" v="1573"/>
          <ac:grpSpMkLst>
            <pc:docMk/>
            <pc:sldMk cId="2148429416" sldId="260"/>
            <ac:grpSpMk id="111" creationId="{F3B2ED4A-BACC-61E5-EC49-D4CA8E4AC4E9}"/>
          </ac:grpSpMkLst>
        </pc:grpChg>
        <pc:grpChg chg="mod">
          <ac:chgData name="Rob Brines" userId="11448bd8-f375-4087-9823-2cf6c69ea1d3" providerId="ADAL" clId="{6F089B1A-709E-4CBE-8F7D-55EEF2B0F5F7}" dt="2023-09-14T14:07:43.913" v="1573"/>
          <ac:grpSpMkLst>
            <pc:docMk/>
            <pc:sldMk cId="2148429416" sldId="260"/>
            <ac:grpSpMk id="120" creationId="{C3E46922-0E5B-60BF-B28D-AA7C12580953}"/>
          </ac:grpSpMkLst>
        </pc:grpChg>
        <pc:grpChg chg="mod">
          <ac:chgData name="Rob Brines" userId="11448bd8-f375-4087-9823-2cf6c69ea1d3" providerId="ADAL" clId="{6F089B1A-709E-4CBE-8F7D-55EEF2B0F5F7}" dt="2023-09-14T14:07:43.913" v="1573"/>
          <ac:grpSpMkLst>
            <pc:docMk/>
            <pc:sldMk cId="2148429416" sldId="260"/>
            <ac:grpSpMk id="121" creationId="{9F91E011-4CE1-715C-2B4C-7CE1818E1E25}"/>
          </ac:grpSpMkLst>
        </pc:grpChg>
        <pc:grpChg chg="mod">
          <ac:chgData name="Rob Brines" userId="11448bd8-f375-4087-9823-2cf6c69ea1d3" providerId="ADAL" clId="{6F089B1A-709E-4CBE-8F7D-55EEF2B0F5F7}" dt="2023-09-14T14:07:43.913" v="1573"/>
          <ac:grpSpMkLst>
            <pc:docMk/>
            <pc:sldMk cId="2148429416" sldId="260"/>
            <ac:grpSpMk id="122" creationId="{3560E8C1-137B-5509-0EEB-6FD543F915D4}"/>
          </ac:grpSpMkLst>
        </pc:grpChg>
        <pc:grpChg chg="mod">
          <ac:chgData name="Rob Brines" userId="11448bd8-f375-4087-9823-2cf6c69ea1d3" providerId="ADAL" clId="{6F089B1A-709E-4CBE-8F7D-55EEF2B0F5F7}" dt="2023-09-14T14:07:43.913" v="1573"/>
          <ac:grpSpMkLst>
            <pc:docMk/>
            <pc:sldMk cId="2148429416" sldId="260"/>
            <ac:grpSpMk id="123" creationId="{9104784F-AEBC-A6C3-9F1F-23E1F902CC46}"/>
          </ac:grpSpMkLst>
        </pc:grpChg>
        <pc:grpChg chg="mod">
          <ac:chgData name="Rob Brines" userId="11448bd8-f375-4087-9823-2cf6c69ea1d3" providerId="ADAL" clId="{6F089B1A-709E-4CBE-8F7D-55EEF2B0F5F7}" dt="2023-09-14T14:07:43.913" v="1573"/>
          <ac:grpSpMkLst>
            <pc:docMk/>
            <pc:sldMk cId="2148429416" sldId="260"/>
            <ac:grpSpMk id="124" creationId="{721421B0-A4E1-2A48-44DA-EFB2191B45BC}"/>
          </ac:grpSpMkLst>
        </pc:grpChg>
        <pc:grpChg chg="mod">
          <ac:chgData name="Rob Brines" userId="11448bd8-f375-4087-9823-2cf6c69ea1d3" providerId="ADAL" clId="{6F089B1A-709E-4CBE-8F7D-55EEF2B0F5F7}" dt="2023-09-14T14:07:43.913" v="1573"/>
          <ac:grpSpMkLst>
            <pc:docMk/>
            <pc:sldMk cId="2148429416" sldId="260"/>
            <ac:grpSpMk id="125" creationId="{3FA8D72B-8F90-83E0-6987-AE89A1AC19C0}"/>
          </ac:grpSpMkLst>
        </pc:grp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78" creationId="{C29C4572-9199-C846-6F8B-C702E64DECFD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79" creationId="{711B8C39-CF30-F478-0378-98AC1FC04B45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0" creationId="{2EC5943A-87FE-0BDE-7F47-194616C2F384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1" creationId="{8256E251-202F-5BC4-9B41-376A989B92CE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2" creationId="{129CC5E3-361C-80F6-E50B-E39EDCAB097B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3" creationId="{70641124-55CB-55EF-95A2-35574AC54DBD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4" creationId="{8983FB1A-5C54-4452-9FE6-83E2BD33C048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5" creationId="{BDC26E4C-AB06-A17D-A3F1-3C0BCD252398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6" creationId="{E774392B-7F54-4F6B-C699-DACC3236F5BF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7" creationId="{BD33A86C-3EF3-7DB9-D722-4B98C855F555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8" creationId="{FCE98600-718E-0686-266D-B9C5687462D5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89" creationId="{560D9C60-265B-87AC-E8B2-2B801DD75AD1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90" creationId="{7FC48241-2D16-B969-8CDE-41207C421014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91" creationId="{972D3D39-80A5-E0F3-9963-FF0C05F5892E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92" creationId="{E81CB59A-B0FE-26BB-1080-34E1A8324A6E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93" creationId="{7CD98394-1339-6B1C-316A-C0EB4741818D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94" creationId="{C17000DA-1298-A191-4ECA-0944006D9FE4}"/>
          </ac:picMkLst>
        </pc:picChg>
        <pc:picChg chg="mod">
          <ac:chgData name="Rob Brines" userId="11448bd8-f375-4087-9823-2cf6c69ea1d3" providerId="ADAL" clId="{6F089B1A-709E-4CBE-8F7D-55EEF2B0F5F7}" dt="2023-09-14T14:07:21.737" v="1571"/>
          <ac:picMkLst>
            <pc:docMk/>
            <pc:sldMk cId="2148429416" sldId="260"/>
            <ac:picMk id="95" creationId="{CC27C71D-180A-2699-1423-9BF91436CCD6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28" creationId="{0FEC371E-9609-CA85-38D9-1FD1B7FF4CD7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29" creationId="{227E5EBB-9AC3-A2B8-843A-B2FE9A5551AE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0" creationId="{6492B7D4-08DC-34CC-FF00-8185B77CEB80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1" creationId="{31A8B6F5-8D48-ED78-14A7-313075D4F9C7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2" creationId="{045A98A1-6ADF-E212-BDE2-621A1A8DCCA3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3" creationId="{138B17E8-3042-A03C-1AAB-6AF8BEED311F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4" creationId="{964E9063-E49E-145C-C7D8-66A393013B55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5" creationId="{9EDC3A30-BF8C-63F9-D4BC-D1E62D797648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6" creationId="{155D32D2-41F8-0D26-F759-8987ED90B3B0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7" creationId="{3BC9FA1E-4AD5-7FFD-A3D7-D4A7EB205780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8" creationId="{18A72F82-D940-A2FC-DB56-52458034C62A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39" creationId="{714FE1F9-5A92-1F5D-F1C8-8FE322B6ECBF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40" creationId="{8F2EB0CA-B4FE-4C55-A77A-934D7529DFDF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41" creationId="{E6CED58D-6230-35FF-AB6D-76D06D9755AB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42" creationId="{ECDE5B40-921A-66FE-D84C-585E283D3FCD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43" creationId="{F92E3D42-7DA7-125F-B597-60F36A3FE0FC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44" creationId="{C7DAA3AA-C39B-A039-2A59-230ED52D88D2}"/>
          </ac:picMkLst>
        </pc:picChg>
        <pc:picChg chg="mod">
          <ac:chgData name="Rob Brines" userId="11448bd8-f375-4087-9823-2cf6c69ea1d3" providerId="ADAL" clId="{6F089B1A-709E-4CBE-8F7D-55EEF2B0F5F7}" dt="2023-09-14T14:07:43.913" v="1573"/>
          <ac:picMkLst>
            <pc:docMk/>
            <pc:sldMk cId="2148429416" sldId="260"/>
            <ac:picMk id="145" creationId="{FC203D67-4B24-48A7-49EA-62EEC057306A}"/>
          </ac:picMkLst>
        </pc:pic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56" creationId="{289F59A0-6D97-E260-EC5F-81A3E45862F8}"/>
          </ac:cxnSpMkLst>
        </pc:cxn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57" creationId="{B6F54A2A-3B16-0721-9E60-7F437DDDE0F4}"/>
          </ac:cxnSpMkLst>
        </pc:cxn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61" creationId="{23A3D0F9-817D-E6B3-ADBE-47CD23615752}"/>
          </ac:cxnSpMkLst>
        </pc:cxn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62" creationId="{9290FD2E-7890-CF04-B6B0-78CA9C9EFF74}"/>
          </ac:cxnSpMkLst>
        </pc:cxn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63" creationId="{C80949E6-C0D9-729F-914C-E94D7B317156}"/>
          </ac:cxnSpMkLst>
        </pc:cxn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64" creationId="{83B62DA1-16E5-3D21-AF23-CBD7474FFBAE}"/>
          </ac:cxnSpMkLst>
        </pc:cxn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68" creationId="{10681192-96F4-8378-8287-15513188896C}"/>
          </ac:cxnSpMkLst>
        </pc:cxn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69" creationId="{53D35BC7-A58E-BFE2-B1CC-B015037D17FA}"/>
          </ac:cxnSpMkLst>
        </pc:cxn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76" creationId="{077DE3E1-D524-3383-38B1-0D06A7547E56}"/>
          </ac:cxnSpMkLst>
        </pc:cxnChg>
        <pc:cxnChg chg="mod">
          <ac:chgData name="Rob Brines" userId="11448bd8-f375-4087-9823-2cf6c69ea1d3" providerId="ADAL" clId="{6F089B1A-709E-4CBE-8F7D-55EEF2B0F5F7}" dt="2023-09-14T14:07:21.737" v="1571"/>
          <ac:cxnSpMkLst>
            <pc:docMk/>
            <pc:sldMk cId="2148429416" sldId="260"/>
            <ac:cxnSpMk id="77" creationId="{D8AB1E17-7F46-BCD8-8C4D-B73CF4E83DE6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12" creationId="{73D3F950-3A53-7CB3-CD0D-862E892C46BD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13" creationId="{1D4055A2-1C59-D6B5-9916-DFC6B6919221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14" creationId="{0B2699E1-0F30-38A0-FADF-A41FF754E423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15" creationId="{607912C4-3301-2A52-C388-01D7A0F3B00E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16" creationId="{64799D61-B72B-59CC-F860-11B04778F30F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17" creationId="{86C74E80-33A2-67FC-5C2D-7FC19BDB6114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18" creationId="{51E7F5DF-E98E-9B4C-9881-8AC49A375BD6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19" creationId="{36E08666-0144-2EA4-7093-146B4A4BA62E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26" creationId="{7DF2871E-BC3C-F8A3-ABD6-FDC30378CA86}"/>
          </ac:cxnSpMkLst>
        </pc:cxnChg>
        <pc:cxnChg chg="mod">
          <ac:chgData name="Rob Brines" userId="11448bd8-f375-4087-9823-2cf6c69ea1d3" providerId="ADAL" clId="{6F089B1A-709E-4CBE-8F7D-55EEF2B0F5F7}" dt="2023-09-14T14:07:43.913" v="1573"/>
          <ac:cxnSpMkLst>
            <pc:docMk/>
            <pc:sldMk cId="2148429416" sldId="260"/>
            <ac:cxnSpMk id="127" creationId="{0EC0A48B-2ED5-2AE9-D251-18C3FCA7F2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16BB-EDEA-2994-AF82-889CF78C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5981C-EB06-4B10-8693-FCC2557A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8AD9-B46D-32F1-907E-9388DDAE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4631-638A-1DB0-47E3-01F260C5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99ED-3D41-22ED-B9B4-E3CF110C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8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0667-7887-2615-020C-817667FC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C2C1-DE63-EA6D-0991-6074A4C61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FDE9-9324-78E3-0B72-92EFE826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2903-C6F6-8B1E-F3E9-FD1E40B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1690-E0BB-2418-EBC4-1A299770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02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3802B-405C-E180-089B-B39204B07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D30E-1B20-14D9-378B-16927268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E428-0685-CF6D-7471-4FE339FC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53F2-F011-2A57-5430-E4133D43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E4E1-682B-B8FB-87AE-9226E95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9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C7AD-1846-DA03-A60A-B684DA9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6DE7-B1D6-1E18-51D1-72844356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7F75-D391-6A82-9865-749226CA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A5900-4105-74B1-37BD-64BBCAC2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4365-1FD5-9FDB-52CC-606C3791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52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C18C-5F34-3708-466D-365E8E5A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DC0A5-F03B-097D-9C16-F4AFB859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BA8C-B0A1-2B5A-63A5-CF9D24EA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4A412-DD43-F5BC-1C13-CDD1F889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7AA9-263C-1C99-9208-19E4728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904C-1618-EB7F-40B2-B3ECD110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D819-B8A4-B4C2-6668-D7CF0BC9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61580-C9F7-AA08-C3B8-F8D697569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3807-368E-0E8B-F5C3-6540FC18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8B4E-6BE3-507E-EA4F-B181E0A4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0221D-EFA4-D90F-303B-666B2284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1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135A-8C58-05F6-E7DA-A8E80C5C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556D4-4828-4186-0EF4-8166F5D05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8AE53-112B-243D-1C3C-0EF388B6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6CA7E-AA1B-2102-9C81-C75365F33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786DC-55A6-D9F0-6BCF-DFE7AC309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8877E-F845-EC30-5525-E63C29DF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822A3-66DF-FB45-E549-A00B9D41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0E908-F11E-D0E4-2BF1-9B58C4C0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2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6663-712F-67BF-531B-616EF571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33825-2087-9CD7-0A9A-DB896FDA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4B8E8-5D9F-6DA0-0D7D-9741AF1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2B35B-15E5-67BE-B87F-1EBFF699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44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47EAD-54DC-505E-07B6-ACB3FCB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FDDE2-1BF0-CA6F-9C1D-4F5E3C53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3726-3DCB-3E92-D944-28641587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3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C4DB-EBF0-9B9B-8F5A-4C461D92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5B35-D422-D552-91E5-40361D81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F9338-455E-A0D2-2630-E0240F708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4C96-7467-369D-7AF1-20599F47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B0FED-4A7F-2C8F-8987-6C4BBB69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470AB-7CF3-82DF-5C6F-1A7F625B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301B-2C71-A13B-0930-7E6B7711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662A6-62AA-8C5B-2759-AD683D57D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247FD-CA5F-911E-99A7-A45D43B43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AD9AF-CB86-F578-9A31-CFF224D0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BEE8C-77D9-6032-95A7-955AE101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B776-8127-93EB-C813-9D9623DF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0548A-20D8-77CB-E1DD-2831B72D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F7B38-463C-522F-509C-F0C91C03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3B00-4381-10CA-8544-08CE281B4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DDDB-9580-4889-A985-9386A9A63FF6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3A5F-3B89-9E69-CD3D-28862A7C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EABDD-2811-1107-BB96-46FF11290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643D-08BD-4EBB-B0A1-60D2C7E1D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8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8C0EF7D4-995B-2C21-D713-76CCDAFE099D}"/>
              </a:ext>
            </a:extLst>
          </p:cNvPr>
          <p:cNvGrpSpPr/>
          <p:nvPr/>
        </p:nvGrpSpPr>
        <p:grpSpPr>
          <a:xfrm>
            <a:off x="2105462" y="1644523"/>
            <a:ext cx="4117148" cy="2240797"/>
            <a:chOff x="2157042" y="2104651"/>
            <a:chExt cx="4117148" cy="22407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12E51-5F27-C0C3-64CB-09FE5D24819E}"/>
                </a:ext>
              </a:extLst>
            </p:cNvPr>
            <p:cNvSpPr txBox="1"/>
            <p:nvPr/>
          </p:nvSpPr>
          <p:spPr>
            <a:xfrm>
              <a:off x="3314891" y="2174406"/>
              <a:ext cx="860400" cy="25736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No diabetes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150865-1B96-56A1-DAAE-C1C34D649F06}"/>
                </a:ext>
              </a:extLst>
            </p:cNvPr>
            <p:cNvSpPr txBox="1"/>
            <p:nvPr/>
          </p:nvSpPr>
          <p:spPr>
            <a:xfrm>
              <a:off x="4318754" y="2169717"/>
              <a:ext cx="860035" cy="25736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Pre-diabetes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88B56C-4339-4815-03EB-668425AC7615}"/>
                </a:ext>
              </a:extLst>
            </p:cNvPr>
            <p:cNvSpPr txBox="1"/>
            <p:nvPr/>
          </p:nvSpPr>
          <p:spPr>
            <a:xfrm>
              <a:off x="5341008" y="2163095"/>
              <a:ext cx="860034" cy="25736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36000" tIns="36000" rIns="36000" bIns="36000" rtlCol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Diabetes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7045D9-620F-BA05-FB0C-6062A52DC2EC}"/>
                </a:ext>
              </a:extLst>
            </p:cNvPr>
            <p:cNvSpPr txBox="1"/>
            <p:nvPr/>
          </p:nvSpPr>
          <p:spPr>
            <a:xfrm>
              <a:off x="2303121" y="2673813"/>
              <a:ext cx="834130" cy="257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/>
                <a:t>Treatment 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1A7A93-3259-89EE-E48A-3B5A4BD13508}"/>
                </a:ext>
              </a:extLst>
            </p:cNvPr>
            <p:cNvSpPr txBox="1"/>
            <p:nvPr/>
          </p:nvSpPr>
          <p:spPr>
            <a:xfrm>
              <a:off x="2308156" y="3309156"/>
              <a:ext cx="834130" cy="257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/>
                <a:t>Treatment 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3543E4-1D51-9C07-9405-59CDC073B307}"/>
                </a:ext>
              </a:extLst>
            </p:cNvPr>
            <p:cNvSpPr txBox="1"/>
            <p:nvPr/>
          </p:nvSpPr>
          <p:spPr>
            <a:xfrm>
              <a:off x="2314133" y="3892917"/>
              <a:ext cx="834130" cy="257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/>
                <a:t>Treatment 5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73E04B1-C326-D987-3491-39691D5850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9022" y="2533326"/>
              <a:ext cx="807513" cy="538342"/>
              <a:chOff x="3242135" y="1569168"/>
              <a:chExt cx="1371600" cy="914400"/>
            </a:xfrm>
          </p:grpSpPr>
          <p:pic>
            <p:nvPicPr>
              <p:cNvPr id="40" name="Graphic 39" descr="Man with solid fill">
                <a:extLst>
                  <a:ext uri="{FF2B5EF4-FFF2-40B4-BE49-F238E27FC236}">
                    <a16:creationId xmlns:a16="http://schemas.microsoft.com/office/drawing/2014/main" id="{F88BE520-FB0D-B3F6-2DCC-C80A369B9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42135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Woman with solid fill">
                <a:extLst>
                  <a:ext uri="{FF2B5EF4-FFF2-40B4-BE49-F238E27FC236}">
                    <a16:creationId xmlns:a16="http://schemas.microsoft.com/office/drawing/2014/main" id="{3720FDAA-A92C-08D9-D29B-A9BD7C085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9335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C268755-BB3B-1C1D-9367-8BB94EA5CB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46888" y="2533326"/>
              <a:ext cx="807513" cy="538342"/>
              <a:chOff x="4551672" y="1569168"/>
              <a:chExt cx="1371600" cy="914400"/>
            </a:xfrm>
          </p:grpSpPr>
          <p:pic>
            <p:nvPicPr>
              <p:cNvPr id="43" name="Graphic 42" descr="Man with solid fill">
                <a:extLst>
                  <a:ext uri="{FF2B5EF4-FFF2-40B4-BE49-F238E27FC236}">
                    <a16:creationId xmlns:a16="http://schemas.microsoft.com/office/drawing/2014/main" id="{864EC0B9-9F86-BE66-844F-E271219C5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5167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Woman with solid fill">
                <a:extLst>
                  <a:ext uri="{FF2B5EF4-FFF2-40B4-BE49-F238E27FC236}">
                    <a16:creationId xmlns:a16="http://schemas.microsoft.com/office/drawing/2014/main" id="{152FB73B-4031-592F-0EBD-D4C3D2D73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08872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4900938-8F44-7F31-3EEB-3D66FF7AD1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63511" y="2533326"/>
              <a:ext cx="807513" cy="538342"/>
              <a:chOff x="5771562" y="1569168"/>
              <a:chExt cx="1371600" cy="914400"/>
            </a:xfrm>
          </p:grpSpPr>
          <p:pic>
            <p:nvPicPr>
              <p:cNvPr id="46" name="Graphic 45" descr="Man with solid fill">
                <a:extLst>
                  <a:ext uri="{FF2B5EF4-FFF2-40B4-BE49-F238E27FC236}">
                    <a16:creationId xmlns:a16="http://schemas.microsoft.com/office/drawing/2014/main" id="{57E6E481-D292-7930-B287-55D02BD36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7156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phic 46" descr="Woman with solid fill">
                <a:extLst>
                  <a:ext uri="{FF2B5EF4-FFF2-40B4-BE49-F238E27FC236}">
                    <a16:creationId xmlns:a16="http://schemas.microsoft.com/office/drawing/2014/main" id="{00AE8905-CD46-745B-A405-ABBC9EE69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28762" y="1569168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416A2F-6851-16DC-39B3-F5BAD4DFFB25}"/>
                </a:ext>
              </a:extLst>
            </p:cNvPr>
            <p:cNvCxnSpPr/>
            <p:nvPr/>
          </p:nvCxnSpPr>
          <p:spPr>
            <a:xfrm>
              <a:off x="3240258" y="2113447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BCD847-224A-0260-25A2-03D24158E8AF}"/>
                </a:ext>
              </a:extLst>
            </p:cNvPr>
            <p:cNvCxnSpPr/>
            <p:nvPr/>
          </p:nvCxnSpPr>
          <p:spPr>
            <a:xfrm>
              <a:off x="4255477" y="2113447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42DEF0-825C-FF04-5A37-7D0D040114F7}"/>
                </a:ext>
              </a:extLst>
            </p:cNvPr>
            <p:cNvCxnSpPr/>
            <p:nvPr/>
          </p:nvCxnSpPr>
          <p:spPr>
            <a:xfrm>
              <a:off x="5258971" y="2113448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F87C724-BF64-5D8F-2F28-85D35A926E00}"/>
                </a:ext>
              </a:extLst>
            </p:cNvPr>
            <p:cNvCxnSpPr/>
            <p:nvPr/>
          </p:nvCxnSpPr>
          <p:spPr>
            <a:xfrm>
              <a:off x="6274190" y="2113447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61C3A0-CA17-823D-4170-4D2920BE6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2472368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5722A0-0DB9-6E1B-5C73-D796FE46E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3112554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4340496-66EE-AACF-9E21-EB05E96CA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3719911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FF7E067-9FA0-9323-4127-DD1165586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4336651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3FCDABE-CA96-CD63-0C25-9BF6E240D4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3425" y="3133674"/>
              <a:ext cx="807513" cy="538342"/>
              <a:chOff x="3242135" y="1569168"/>
              <a:chExt cx="1371600" cy="914400"/>
            </a:xfrm>
          </p:grpSpPr>
          <p:pic>
            <p:nvPicPr>
              <p:cNvPr id="60" name="Graphic 59" descr="Man with solid fill">
                <a:extLst>
                  <a:ext uri="{FF2B5EF4-FFF2-40B4-BE49-F238E27FC236}">
                    <a16:creationId xmlns:a16="http://schemas.microsoft.com/office/drawing/2014/main" id="{D0B0580E-1EAD-B9AC-9F91-DF2E8E370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42135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Graphic 60" descr="Woman with solid fill">
                <a:extLst>
                  <a:ext uri="{FF2B5EF4-FFF2-40B4-BE49-F238E27FC236}">
                    <a16:creationId xmlns:a16="http://schemas.microsoft.com/office/drawing/2014/main" id="{768C18B2-BC97-4AC6-3724-905B84D15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9335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D81E30-3128-1D5D-7D7A-1701045B48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41291" y="3133674"/>
              <a:ext cx="807513" cy="538342"/>
              <a:chOff x="4551672" y="1569168"/>
              <a:chExt cx="1371600" cy="914400"/>
            </a:xfrm>
          </p:grpSpPr>
          <p:pic>
            <p:nvPicPr>
              <p:cNvPr id="63" name="Graphic 62" descr="Man with solid fill">
                <a:extLst>
                  <a:ext uri="{FF2B5EF4-FFF2-40B4-BE49-F238E27FC236}">
                    <a16:creationId xmlns:a16="http://schemas.microsoft.com/office/drawing/2014/main" id="{9ACC9877-008A-917B-634E-74AB65469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5167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Graphic 63" descr="Woman with solid fill">
                <a:extLst>
                  <a:ext uri="{FF2B5EF4-FFF2-40B4-BE49-F238E27FC236}">
                    <a16:creationId xmlns:a16="http://schemas.microsoft.com/office/drawing/2014/main" id="{BA69E4D9-245C-0B9C-3A43-01F12353B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08872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EF8DC88-81B1-9DAA-B46B-80DFF023CB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7914" y="3133674"/>
              <a:ext cx="807513" cy="538342"/>
              <a:chOff x="5771562" y="1569168"/>
              <a:chExt cx="1371600" cy="914400"/>
            </a:xfrm>
          </p:grpSpPr>
          <p:pic>
            <p:nvPicPr>
              <p:cNvPr id="66" name="Graphic 65" descr="Man with solid fill">
                <a:extLst>
                  <a:ext uri="{FF2B5EF4-FFF2-40B4-BE49-F238E27FC236}">
                    <a16:creationId xmlns:a16="http://schemas.microsoft.com/office/drawing/2014/main" id="{0880D28F-6CA2-A906-F735-41CF6A350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7156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Graphic 66" descr="Woman with solid fill">
                <a:extLst>
                  <a:ext uri="{FF2B5EF4-FFF2-40B4-BE49-F238E27FC236}">
                    <a16:creationId xmlns:a16="http://schemas.microsoft.com/office/drawing/2014/main" id="{6B453305-5D32-2467-7C28-1FD81AB7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28762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8792164-EAAD-505A-0347-7C722254D1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3425" y="3743990"/>
              <a:ext cx="807513" cy="538342"/>
              <a:chOff x="3242135" y="1569168"/>
              <a:chExt cx="1371600" cy="914400"/>
            </a:xfrm>
          </p:grpSpPr>
          <p:pic>
            <p:nvPicPr>
              <p:cNvPr id="69" name="Graphic 68" descr="Man with solid fill">
                <a:extLst>
                  <a:ext uri="{FF2B5EF4-FFF2-40B4-BE49-F238E27FC236}">
                    <a16:creationId xmlns:a16="http://schemas.microsoft.com/office/drawing/2014/main" id="{66985AFC-F1DF-1408-8A1D-5F0D8AE2A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42135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Graphic 69" descr="Woman with solid fill">
                <a:extLst>
                  <a:ext uri="{FF2B5EF4-FFF2-40B4-BE49-F238E27FC236}">
                    <a16:creationId xmlns:a16="http://schemas.microsoft.com/office/drawing/2014/main" id="{9E520BC0-C038-5135-DE0C-C8F4E2054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9335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5C2F69-5409-9461-F1A9-F0783F0E5D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41291" y="3743990"/>
              <a:ext cx="807513" cy="538342"/>
              <a:chOff x="4551672" y="1569168"/>
              <a:chExt cx="1371600" cy="914400"/>
            </a:xfrm>
          </p:grpSpPr>
          <p:pic>
            <p:nvPicPr>
              <p:cNvPr id="72" name="Graphic 71" descr="Man with solid fill">
                <a:extLst>
                  <a:ext uri="{FF2B5EF4-FFF2-40B4-BE49-F238E27FC236}">
                    <a16:creationId xmlns:a16="http://schemas.microsoft.com/office/drawing/2014/main" id="{3F9AA552-F5E6-A62C-8D2B-3388DD5BD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5167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Graphic 72" descr="Woman with solid fill">
                <a:extLst>
                  <a:ext uri="{FF2B5EF4-FFF2-40B4-BE49-F238E27FC236}">
                    <a16:creationId xmlns:a16="http://schemas.microsoft.com/office/drawing/2014/main" id="{CD3306BC-E0B8-36ED-E13C-480553BCC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08872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30508B4-3CF4-514F-312C-7759DD7ED8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7914" y="3743990"/>
              <a:ext cx="807513" cy="538342"/>
              <a:chOff x="5771562" y="1569168"/>
              <a:chExt cx="1371600" cy="914400"/>
            </a:xfrm>
          </p:grpSpPr>
          <p:pic>
            <p:nvPicPr>
              <p:cNvPr id="75" name="Graphic 74" descr="Man with solid fill">
                <a:extLst>
                  <a:ext uri="{FF2B5EF4-FFF2-40B4-BE49-F238E27FC236}">
                    <a16:creationId xmlns:a16="http://schemas.microsoft.com/office/drawing/2014/main" id="{87236C37-7EBC-08C5-761F-E0217BDF2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7156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Graphic 75" descr="Woman with solid fill">
                <a:extLst>
                  <a:ext uri="{FF2B5EF4-FFF2-40B4-BE49-F238E27FC236}">
                    <a16:creationId xmlns:a16="http://schemas.microsoft.com/office/drawing/2014/main" id="{F57023D5-870A-3D76-BD30-2AE265021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28762" y="1569168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30E396-6E0C-241B-2228-AA79B753BA05}"/>
                </a:ext>
              </a:extLst>
            </p:cNvPr>
            <p:cNvCxnSpPr/>
            <p:nvPr/>
          </p:nvCxnSpPr>
          <p:spPr>
            <a:xfrm>
              <a:off x="2164075" y="2104651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7949265-96AD-554C-F810-C0BFA7170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2113447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6C81FA5-793A-DC48-BF88-A2C20593CEAD}"/>
              </a:ext>
            </a:extLst>
          </p:cNvPr>
          <p:cNvGrpSpPr/>
          <p:nvPr/>
        </p:nvGrpSpPr>
        <p:grpSpPr>
          <a:xfrm>
            <a:off x="7237828" y="1441489"/>
            <a:ext cx="1228124" cy="1390883"/>
            <a:chOff x="7226103" y="474843"/>
            <a:chExt cx="1228124" cy="1390883"/>
          </a:xfrm>
        </p:grpSpPr>
        <p:pic>
          <p:nvPicPr>
            <p:cNvPr id="81" name="Graphic 80" descr="Hospital with solid fill">
              <a:extLst>
                <a:ext uri="{FF2B5EF4-FFF2-40B4-BE49-F238E27FC236}">
                  <a16:creationId xmlns:a16="http://schemas.microsoft.com/office/drawing/2014/main" id="{7D912B1C-E21A-7250-961C-3C7F6EF9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26103" y="474843"/>
              <a:ext cx="1228124" cy="1228124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9EBD0D6-BABF-C64B-E475-B7D610CE8832}"/>
                </a:ext>
              </a:extLst>
            </p:cNvPr>
            <p:cNvSpPr txBox="1"/>
            <p:nvPr/>
          </p:nvSpPr>
          <p:spPr>
            <a:xfrm>
              <a:off x="7340993" y="1527172"/>
              <a:ext cx="997200" cy="33855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2277F7F-E129-4D0A-8440-5857B87189E6}"/>
              </a:ext>
            </a:extLst>
          </p:cNvPr>
          <p:cNvSpPr txBox="1"/>
          <p:nvPr/>
        </p:nvSpPr>
        <p:spPr>
          <a:xfrm>
            <a:off x="6736887" y="3053198"/>
            <a:ext cx="4392387" cy="197065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spcAft>
                <a:spcPts val="400"/>
              </a:spcAft>
              <a:buFont typeface="+mj-lt"/>
              <a:buAutoNum type="arabicPeriod"/>
            </a:pPr>
            <a:r>
              <a:rPr lang="en-GB" sz="1000" dirty="0"/>
              <a:t>Length of stay (LOS) in hospital significantly different between treatment strategies for each patient group, and between patient groups within </a:t>
            </a:r>
            <a:r>
              <a:rPr lang="en-GB" sz="1000"/>
              <a:t>treatment groups.</a:t>
            </a:r>
            <a:endParaRPr lang="en-GB" sz="1000" dirty="0"/>
          </a:p>
          <a:p>
            <a:pPr marL="228600" indent="-228600">
              <a:spcAft>
                <a:spcPts val="400"/>
              </a:spcAft>
              <a:buFont typeface="+mj-lt"/>
              <a:buAutoNum type="arabicPeriod"/>
            </a:pPr>
            <a:r>
              <a:rPr lang="en-GB" sz="1000" dirty="0"/>
              <a:t>Relative risk of </a:t>
            </a:r>
            <a:r>
              <a:rPr lang="en-GB" sz="1000" u="sng" dirty="0"/>
              <a:t>each</a:t>
            </a:r>
            <a:r>
              <a:rPr lang="en-GB" sz="1000" dirty="0"/>
              <a:t> of 9 separate acute events for people with </a:t>
            </a:r>
            <a:r>
              <a:rPr lang="en-GB" sz="1000" u="sng" dirty="0"/>
              <a:t>pre-diabetes</a:t>
            </a:r>
            <a:r>
              <a:rPr lang="en-GB" sz="1000" dirty="0"/>
              <a:t>, compared to people with no diabetes (baseline)</a:t>
            </a:r>
          </a:p>
          <a:p>
            <a:pPr marL="228600" indent="-228600">
              <a:spcAft>
                <a:spcPts val="400"/>
              </a:spcAft>
              <a:buFont typeface="+mj-lt"/>
              <a:buAutoNum type="arabicPeriod"/>
            </a:pPr>
            <a:r>
              <a:rPr lang="en-GB" sz="1000" dirty="0"/>
              <a:t>Relative risk of </a:t>
            </a:r>
            <a:r>
              <a:rPr lang="en-GB" sz="1000" u="sng" dirty="0"/>
              <a:t>each</a:t>
            </a:r>
            <a:r>
              <a:rPr lang="en-GB" sz="1000" dirty="0"/>
              <a:t> of 9 separate acute events for people with </a:t>
            </a:r>
            <a:r>
              <a:rPr lang="en-GB" sz="1000" u="sng" dirty="0"/>
              <a:t>diabetes</a:t>
            </a:r>
            <a:r>
              <a:rPr lang="en-GB" sz="1000" dirty="0"/>
              <a:t>, compared to people with no diabetes (baseline)</a:t>
            </a:r>
          </a:p>
          <a:p>
            <a:pPr marL="228600" indent="-228600">
              <a:spcAft>
                <a:spcPts val="400"/>
              </a:spcAft>
              <a:buFont typeface="+mj-lt"/>
              <a:buAutoNum type="arabicPeriod"/>
            </a:pPr>
            <a:r>
              <a:rPr lang="en-GB" sz="1000" dirty="0"/>
              <a:t>Relative risk of </a:t>
            </a:r>
            <a:r>
              <a:rPr lang="en-GB" sz="1000" u="sng" dirty="0"/>
              <a:t>any </a:t>
            </a:r>
            <a:r>
              <a:rPr lang="en-GB" sz="1000" dirty="0"/>
              <a:t>acute events for people with </a:t>
            </a:r>
            <a:r>
              <a:rPr lang="en-GB" sz="1000" u="sng" dirty="0"/>
              <a:t>pre-diabetes</a:t>
            </a:r>
            <a:r>
              <a:rPr lang="en-GB" sz="1000" dirty="0"/>
              <a:t>, compared to people with no diabetes (baseline)</a:t>
            </a:r>
          </a:p>
          <a:p>
            <a:pPr marL="228600" indent="-228600">
              <a:spcAft>
                <a:spcPts val="400"/>
              </a:spcAft>
              <a:buFont typeface="+mj-lt"/>
              <a:buAutoNum type="arabicPeriod"/>
            </a:pPr>
            <a:r>
              <a:rPr lang="en-GB" sz="1000" dirty="0"/>
              <a:t>Relative risk of </a:t>
            </a:r>
            <a:r>
              <a:rPr lang="en-GB" sz="1000" u="sng" dirty="0"/>
              <a:t>any </a:t>
            </a:r>
            <a:r>
              <a:rPr lang="en-GB" sz="1000" dirty="0"/>
              <a:t>acute events for people with </a:t>
            </a:r>
            <a:r>
              <a:rPr lang="en-GB" sz="1000" u="sng" dirty="0"/>
              <a:t>diabetes</a:t>
            </a:r>
            <a:r>
              <a:rPr lang="en-GB" sz="1000" dirty="0"/>
              <a:t>, compared to people with no diabetes (baseline)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3C4F4DC-EBFB-6266-7C83-4F7E6EDBEB44}"/>
              </a:ext>
            </a:extLst>
          </p:cNvPr>
          <p:cNvGrpSpPr/>
          <p:nvPr/>
        </p:nvGrpSpPr>
        <p:grpSpPr>
          <a:xfrm>
            <a:off x="3340982" y="2073197"/>
            <a:ext cx="2705225" cy="1746047"/>
            <a:chOff x="3340982" y="2073197"/>
            <a:chExt cx="2705225" cy="1746047"/>
          </a:xfrm>
        </p:grpSpPr>
        <p:sp>
          <p:nvSpPr>
            <p:cNvPr id="85" name="Arrow: Down 84">
              <a:extLst>
                <a:ext uri="{FF2B5EF4-FFF2-40B4-BE49-F238E27FC236}">
                  <a16:creationId xmlns:a16="http://schemas.microsoft.com/office/drawing/2014/main" id="{EFCC19F2-B975-457C-F57A-1D77BBBFDE27}"/>
                </a:ext>
              </a:extLst>
            </p:cNvPr>
            <p:cNvSpPr/>
            <p:nvPr/>
          </p:nvSpPr>
          <p:spPr>
            <a:xfrm rot="16200000">
              <a:off x="4447683" y="966496"/>
              <a:ext cx="484632" cy="269803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Arrow: Down 85">
              <a:extLst>
                <a:ext uri="{FF2B5EF4-FFF2-40B4-BE49-F238E27FC236}">
                  <a16:creationId xmlns:a16="http://schemas.microsoft.com/office/drawing/2014/main" id="{3F2BF407-CCF8-E4AF-1457-68E1914F7100}"/>
                </a:ext>
              </a:extLst>
            </p:cNvPr>
            <p:cNvSpPr/>
            <p:nvPr/>
          </p:nvSpPr>
          <p:spPr>
            <a:xfrm rot="16200000">
              <a:off x="4454875" y="1620555"/>
              <a:ext cx="484632" cy="269803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6A2676A5-C86E-C0FB-227B-97AC96A1446E}"/>
                </a:ext>
              </a:extLst>
            </p:cNvPr>
            <p:cNvSpPr/>
            <p:nvPr/>
          </p:nvSpPr>
          <p:spPr>
            <a:xfrm rot="16200000">
              <a:off x="4454875" y="2227911"/>
              <a:ext cx="484632" cy="269803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64E23E6-7356-A559-AB75-1E9BA1E6CCC3}"/>
              </a:ext>
            </a:extLst>
          </p:cNvPr>
          <p:cNvGrpSpPr/>
          <p:nvPr/>
        </p:nvGrpSpPr>
        <p:grpSpPr>
          <a:xfrm>
            <a:off x="3434909" y="2064146"/>
            <a:ext cx="2514770" cy="1768401"/>
            <a:chOff x="3434909" y="2064146"/>
            <a:chExt cx="2514770" cy="1768401"/>
          </a:xfrm>
        </p:grpSpPr>
        <p:sp>
          <p:nvSpPr>
            <p:cNvPr id="88" name="Arrow: Down 87">
              <a:extLst>
                <a:ext uri="{FF2B5EF4-FFF2-40B4-BE49-F238E27FC236}">
                  <a16:creationId xmlns:a16="http://schemas.microsoft.com/office/drawing/2014/main" id="{C472E2F0-C10A-FD97-CF99-70C494598831}"/>
                </a:ext>
              </a:extLst>
            </p:cNvPr>
            <p:cNvSpPr/>
            <p:nvPr/>
          </p:nvSpPr>
          <p:spPr>
            <a:xfrm>
              <a:off x="3434909" y="2064146"/>
              <a:ext cx="484632" cy="175509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Arrow: Down 90">
              <a:extLst>
                <a:ext uri="{FF2B5EF4-FFF2-40B4-BE49-F238E27FC236}">
                  <a16:creationId xmlns:a16="http://schemas.microsoft.com/office/drawing/2014/main" id="{CA95221F-DDA7-26A9-A316-16D6C9FFBDF3}"/>
                </a:ext>
              </a:extLst>
            </p:cNvPr>
            <p:cNvSpPr/>
            <p:nvPr/>
          </p:nvSpPr>
          <p:spPr>
            <a:xfrm>
              <a:off x="4442459" y="2064146"/>
              <a:ext cx="484632" cy="175509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Arrow: Down 91">
              <a:extLst>
                <a:ext uri="{FF2B5EF4-FFF2-40B4-BE49-F238E27FC236}">
                  <a16:creationId xmlns:a16="http://schemas.microsoft.com/office/drawing/2014/main" id="{C5007C76-AA1E-3DEB-0227-9F7010D70BE6}"/>
                </a:ext>
              </a:extLst>
            </p:cNvPr>
            <p:cNvSpPr/>
            <p:nvPr/>
          </p:nvSpPr>
          <p:spPr>
            <a:xfrm>
              <a:off x="5465047" y="2077449"/>
              <a:ext cx="484632" cy="175509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4164EDB-1E3E-AAF9-9EBB-A178AF58EE00}"/>
              </a:ext>
            </a:extLst>
          </p:cNvPr>
          <p:cNvSpPr txBox="1"/>
          <p:nvPr/>
        </p:nvSpPr>
        <p:spPr>
          <a:xfrm>
            <a:off x="6736887" y="5036818"/>
            <a:ext cx="4480405" cy="3804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spcAft>
                <a:spcPts val="400"/>
              </a:spcAft>
              <a:buFont typeface="+mj-lt"/>
              <a:buAutoNum type="alphaUcPeriod"/>
            </a:pPr>
            <a:r>
              <a:rPr lang="en-GB" sz="1000" dirty="0"/>
              <a:t>For patient groups within a treatment strategy, using </a:t>
            </a:r>
            <a:r>
              <a:rPr lang="en-GB" sz="1000" u="sng" dirty="0"/>
              <a:t>people with no diabetes as the baseline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F4829D-5F8A-ACC5-18DF-1CE81B1981D4}"/>
              </a:ext>
            </a:extLst>
          </p:cNvPr>
          <p:cNvSpPr txBox="1"/>
          <p:nvPr/>
        </p:nvSpPr>
        <p:spPr>
          <a:xfrm>
            <a:off x="6736887" y="5486915"/>
            <a:ext cx="4480405" cy="3804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spcAft>
                <a:spcPts val="400"/>
              </a:spcAft>
              <a:buFont typeface="+mj-lt"/>
              <a:buAutoNum type="alphaUcPeriod" startAt="2"/>
            </a:pPr>
            <a:r>
              <a:rPr lang="en-GB" sz="1000" dirty="0"/>
              <a:t>For treatment strategies within a patient group, using </a:t>
            </a:r>
            <a:r>
              <a:rPr lang="en-GB" sz="1000" u="sng" dirty="0"/>
              <a:t>Treatment 1 as the baseline</a:t>
            </a:r>
          </a:p>
        </p:txBody>
      </p:sp>
    </p:spTree>
    <p:extLst>
      <p:ext uri="{BB962C8B-B14F-4D97-AF65-F5344CB8AC3E}">
        <p14:creationId xmlns:p14="http://schemas.microsoft.com/office/powerpoint/2010/main" val="30694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704181-1740-0900-FFC3-1C042802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9" y="299865"/>
            <a:ext cx="8142315" cy="5772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6BEE2-62EF-7E0F-7065-37DF58CFEF1B}"/>
              </a:ext>
            </a:extLst>
          </p:cNvPr>
          <p:cNvSpPr txBox="1"/>
          <p:nvPr/>
        </p:nvSpPr>
        <p:spPr>
          <a:xfrm>
            <a:off x="9090033" y="1120403"/>
            <a:ext cx="2697156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spcAft>
                <a:spcPts val="400"/>
              </a:spcAft>
              <a:buFont typeface="+mj-lt"/>
              <a:buAutoNum type="arabicPeriod"/>
            </a:pPr>
            <a:r>
              <a:rPr lang="en-GB" sz="1200" dirty="0"/>
              <a:t>Each spreadsheet contains the data for one treatment strategy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FFAC7-2383-8584-BA5C-50D448D431E1}"/>
              </a:ext>
            </a:extLst>
          </p:cNvPr>
          <p:cNvSpPr txBox="1"/>
          <p:nvPr/>
        </p:nvSpPr>
        <p:spPr>
          <a:xfrm flipH="1">
            <a:off x="8968263" y="607219"/>
            <a:ext cx="249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 Excel spreadsheets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E3155-2950-68AB-3049-AB1D571DB192}"/>
              </a:ext>
            </a:extLst>
          </p:cNvPr>
          <p:cNvSpPr txBox="1"/>
          <p:nvPr/>
        </p:nvSpPr>
        <p:spPr>
          <a:xfrm>
            <a:off x="9090033" y="1591351"/>
            <a:ext cx="2697156" cy="62670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spcAft>
                <a:spcPts val="400"/>
              </a:spcAft>
              <a:buFont typeface="+mj-lt"/>
              <a:buAutoNum type="arabicPeriod" startAt="2"/>
            </a:pPr>
            <a:r>
              <a:rPr lang="en-GB" sz="1200" dirty="0"/>
              <a:t>Within each spreadsheet there are 3 workbooks, one for each patient group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A98CA7-32DE-91EC-94F8-068E1934937A}"/>
              </a:ext>
            </a:extLst>
          </p:cNvPr>
          <p:cNvSpPr/>
          <p:nvPr/>
        </p:nvSpPr>
        <p:spPr>
          <a:xfrm rot="16200000">
            <a:off x="921543" y="6169402"/>
            <a:ext cx="289751" cy="2531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427C9AE-0363-14F4-5ED2-F8EC3207D5BD}"/>
              </a:ext>
            </a:extLst>
          </p:cNvPr>
          <p:cNvSpPr/>
          <p:nvPr/>
        </p:nvSpPr>
        <p:spPr>
          <a:xfrm rot="16200000">
            <a:off x="1459707" y="6169402"/>
            <a:ext cx="289751" cy="2531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6FECCC-2CED-C650-AC16-312484D8B262}"/>
              </a:ext>
            </a:extLst>
          </p:cNvPr>
          <p:cNvSpPr/>
          <p:nvPr/>
        </p:nvSpPr>
        <p:spPr>
          <a:xfrm rot="16200000">
            <a:off x="1990726" y="6169402"/>
            <a:ext cx="289751" cy="2531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17251-0C5B-B2A5-CCD7-844480C383F2}"/>
              </a:ext>
            </a:extLst>
          </p:cNvPr>
          <p:cNvSpPr txBox="1"/>
          <p:nvPr/>
        </p:nvSpPr>
        <p:spPr>
          <a:xfrm>
            <a:off x="9090033" y="2246965"/>
            <a:ext cx="2697156" cy="81136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spcAft>
                <a:spcPts val="400"/>
              </a:spcAft>
              <a:buFont typeface="+mj-lt"/>
              <a:buAutoNum type="arabicPeriod" startAt="3"/>
            </a:pPr>
            <a:r>
              <a:rPr lang="en-GB" sz="1200" dirty="0"/>
              <a:t>Within each workbook the key variables are highlighted: Length of Stay (LOS) in green, Column F; Acute events in blue, Columns H-P.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8FA391-00C8-9028-40FF-C4EB9EFC8884}"/>
              </a:ext>
            </a:extLst>
          </p:cNvPr>
          <p:cNvSpPr/>
          <p:nvPr/>
        </p:nvSpPr>
        <p:spPr>
          <a:xfrm>
            <a:off x="2953463" y="299865"/>
            <a:ext cx="581891" cy="303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8EAB89-D1B0-F652-D231-2BA1C5C0465C}"/>
              </a:ext>
            </a:extLst>
          </p:cNvPr>
          <p:cNvSpPr/>
          <p:nvPr/>
        </p:nvSpPr>
        <p:spPr>
          <a:xfrm>
            <a:off x="3873568" y="299865"/>
            <a:ext cx="4668982" cy="303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158419-7AC7-05C5-6082-FDC011F21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82229"/>
              </p:ext>
            </p:extLst>
          </p:nvPr>
        </p:nvGraphicFramePr>
        <p:xfrm>
          <a:off x="2289077" y="2275998"/>
          <a:ext cx="6623996" cy="920750"/>
        </p:xfrm>
        <a:graphic>
          <a:graphicData uri="http://schemas.openxmlformats.org/drawingml/2006/table">
            <a:tbl>
              <a:tblPr/>
              <a:tblGrid>
                <a:gridCol w="2251688">
                  <a:extLst>
                    <a:ext uri="{9D8B030D-6E8A-4147-A177-3AD203B41FA5}">
                      <a16:colId xmlns:a16="http://schemas.microsoft.com/office/drawing/2014/main" val="2797943076"/>
                    </a:ext>
                  </a:extLst>
                </a:gridCol>
                <a:gridCol w="485812">
                  <a:extLst>
                    <a:ext uri="{9D8B030D-6E8A-4147-A177-3AD203B41FA5}">
                      <a16:colId xmlns:a16="http://schemas.microsoft.com/office/drawing/2014/main" val="750371693"/>
                    </a:ext>
                  </a:extLst>
                </a:gridCol>
                <a:gridCol w="485812">
                  <a:extLst>
                    <a:ext uri="{9D8B030D-6E8A-4147-A177-3AD203B41FA5}">
                      <a16:colId xmlns:a16="http://schemas.microsoft.com/office/drawing/2014/main" val="504509336"/>
                    </a:ext>
                  </a:extLst>
                </a:gridCol>
                <a:gridCol w="485812">
                  <a:extLst>
                    <a:ext uri="{9D8B030D-6E8A-4147-A177-3AD203B41FA5}">
                      <a16:colId xmlns:a16="http://schemas.microsoft.com/office/drawing/2014/main" val="1151336496"/>
                    </a:ext>
                  </a:extLst>
                </a:gridCol>
                <a:gridCol w="485812">
                  <a:extLst>
                    <a:ext uri="{9D8B030D-6E8A-4147-A177-3AD203B41FA5}">
                      <a16:colId xmlns:a16="http://schemas.microsoft.com/office/drawing/2014/main" val="1973705014"/>
                    </a:ext>
                  </a:extLst>
                </a:gridCol>
                <a:gridCol w="485812">
                  <a:extLst>
                    <a:ext uri="{9D8B030D-6E8A-4147-A177-3AD203B41FA5}">
                      <a16:colId xmlns:a16="http://schemas.microsoft.com/office/drawing/2014/main" val="3358640413"/>
                    </a:ext>
                  </a:extLst>
                </a:gridCol>
                <a:gridCol w="485812">
                  <a:extLst>
                    <a:ext uri="{9D8B030D-6E8A-4147-A177-3AD203B41FA5}">
                      <a16:colId xmlns:a16="http://schemas.microsoft.com/office/drawing/2014/main" val="2758740470"/>
                    </a:ext>
                  </a:extLst>
                </a:gridCol>
                <a:gridCol w="485812">
                  <a:extLst>
                    <a:ext uri="{9D8B030D-6E8A-4147-A177-3AD203B41FA5}">
                      <a16:colId xmlns:a16="http://schemas.microsoft.com/office/drawing/2014/main" val="3763930715"/>
                    </a:ext>
                  </a:extLst>
                </a:gridCol>
                <a:gridCol w="485812">
                  <a:extLst>
                    <a:ext uri="{9D8B030D-6E8A-4147-A177-3AD203B41FA5}">
                      <a16:colId xmlns:a16="http://schemas.microsoft.com/office/drawing/2014/main" val="3563924861"/>
                    </a:ext>
                  </a:extLst>
                </a:gridCol>
                <a:gridCol w="485812">
                  <a:extLst>
                    <a:ext uri="{9D8B030D-6E8A-4147-A177-3AD203B41FA5}">
                      <a16:colId xmlns:a16="http://schemas.microsoft.com/office/drawing/2014/main" val="22738220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Adults ≥18 years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873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1199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subjects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8107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age (yrs)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67.91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009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length of stay (LOS) days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558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ADC95B-19C9-B5F4-EF68-D9351352DBE4}"/>
              </a:ext>
            </a:extLst>
          </p:cNvPr>
          <p:cNvSpPr txBox="1"/>
          <p:nvPr/>
        </p:nvSpPr>
        <p:spPr>
          <a:xfrm>
            <a:off x="2185983" y="1497105"/>
            <a:ext cx="187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Need to control for age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5ECB134-9DBE-8DF3-CF21-9CC659EE4499}"/>
              </a:ext>
            </a:extLst>
          </p:cNvPr>
          <p:cNvSpPr/>
          <p:nvPr/>
        </p:nvSpPr>
        <p:spPr>
          <a:xfrm>
            <a:off x="1609165" y="2841812"/>
            <a:ext cx="576818" cy="1703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95B929-E5B2-0D03-E2F0-25874DC4F1D0}"/>
              </a:ext>
            </a:extLst>
          </p:cNvPr>
          <p:cNvGrpSpPr/>
          <p:nvPr/>
        </p:nvGrpSpPr>
        <p:grpSpPr>
          <a:xfrm>
            <a:off x="2105462" y="1644523"/>
            <a:ext cx="4117148" cy="2240797"/>
            <a:chOff x="2157042" y="2104651"/>
            <a:chExt cx="4117148" cy="22407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C64F44-A82B-A9D4-C0B4-CE8DE0484B37}"/>
                </a:ext>
              </a:extLst>
            </p:cNvPr>
            <p:cNvSpPr txBox="1"/>
            <p:nvPr/>
          </p:nvSpPr>
          <p:spPr>
            <a:xfrm>
              <a:off x="3314891" y="2174406"/>
              <a:ext cx="860400" cy="25736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No diabetes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CCA134-DC65-BEC0-F868-3DE3EEFDE1B9}"/>
                </a:ext>
              </a:extLst>
            </p:cNvPr>
            <p:cNvSpPr txBox="1"/>
            <p:nvPr/>
          </p:nvSpPr>
          <p:spPr>
            <a:xfrm>
              <a:off x="4318754" y="2169717"/>
              <a:ext cx="860035" cy="25736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Pre-diabetes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5144B2-BFDE-A5BE-A639-DF4F33DCB538}"/>
                </a:ext>
              </a:extLst>
            </p:cNvPr>
            <p:cNvSpPr txBox="1"/>
            <p:nvPr/>
          </p:nvSpPr>
          <p:spPr>
            <a:xfrm>
              <a:off x="5341008" y="2163095"/>
              <a:ext cx="860034" cy="25736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36000" tIns="36000" rIns="36000" bIns="36000" rtlCol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Diabetes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EE76C-EBE9-AB9E-EBE2-71D1662BE12C}"/>
                </a:ext>
              </a:extLst>
            </p:cNvPr>
            <p:cNvSpPr txBox="1"/>
            <p:nvPr/>
          </p:nvSpPr>
          <p:spPr>
            <a:xfrm>
              <a:off x="2303121" y="2673813"/>
              <a:ext cx="834130" cy="257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/>
                <a:t>Treatment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DE6DB5-1924-70C9-3109-5D15835D8A62}"/>
                </a:ext>
              </a:extLst>
            </p:cNvPr>
            <p:cNvSpPr txBox="1"/>
            <p:nvPr/>
          </p:nvSpPr>
          <p:spPr>
            <a:xfrm>
              <a:off x="2308156" y="3309156"/>
              <a:ext cx="834130" cy="257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/>
                <a:t>Treatment 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8CF3B3-DC75-54ED-1582-2D6D0886F400}"/>
                </a:ext>
              </a:extLst>
            </p:cNvPr>
            <p:cNvSpPr txBox="1"/>
            <p:nvPr/>
          </p:nvSpPr>
          <p:spPr>
            <a:xfrm>
              <a:off x="2314133" y="3892917"/>
              <a:ext cx="834130" cy="257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GB" sz="1200" dirty="0"/>
                <a:t>Treatment 5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39C130-C73C-2DE7-A670-96ACE99338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9022" y="2533326"/>
              <a:ext cx="807513" cy="538342"/>
              <a:chOff x="3242135" y="1569168"/>
              <a:chExt cx="1371600" cy="914400"/>
            </a:xfrm>
          </p:grpSpPr>
          <p:pic>
            <p:nvPicPr>
              <p:cNvPr id="51" name="Graphic 50" descr="Man with solid fill">
                <a:extLst>
                  <a:ext uri="{FF2B5EF4-FFF2-40B4-BE49-F238E27FC236}">
                    <a16:creationId xmlns:a16="http://schemas.microsoft.com/office/drawing/2014/main" id="{1A85CBE8-9316-0279-84B9-C669042B2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42135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Woman with solid fill">
                <a:extLst>
                  <a:ext uri="{FF2B5EF4-FFF2-40B4-BE49-F238E27FC236}">
                    <a16:creationId xmlns:a16="http://schemas.microsoft.com/office/drawing/2014/main" id="{18167305-D468-756E-D230-304DE11F7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9335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6CD0F9-DBA9-82BE-93EB-3D43EEE41B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46888" y="2533326"/>
              <a:ext cx="807513" cy="538342"/>
              <a:chOff x="4551672" y="1569168"/>
              <a:chExt cx="1371600" cy="914400"/>
            </a:xfrm>
          </p:grpSpPr>
          <p:pic>
            <p:nvPicPr>
              <p:cNvPr id="49" name="Graphic 48" descr="Man with solid fill">
                <a:extLst>
                  <a:ext uri="{FF2B5EF4-FFF2-40B4-BE49-F238E27FC236}">
                    <a16:creationId xmlns:a16="http://schemas.microsoft.com/office/drawing/2014/main" id="{CA05B628-0511-95E6-91BE-7AEE0B2B8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5167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phic 49" descr="Woman with solid fill">
                <a:extLst>
                  <a:ext uri="{FF2B5EF4-FFF2-40B4-BE49-F238E27FC236}">
                    <a16:creationId xmlns:a16="http://schemas.microsoft.com/office/drawing/2014/main" id="{9331C037-1421-57E0-245C-03B5EF233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08872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21E7990-2ADC-2F66-D4D6-D9CFE60F49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63511" y="2533326"/>
              <a:ext cx="807513" cy="538342"/>
              <a:chOff x="5771562" y="1569168"/>
              <a:chExt cx="1371600" cy="914400"/>
            </a:xfrm>
          </p:grpSpPr>
          <p:pic>
            <p:nvPicPr>
              <p:cNvPr id="47" name="Graphic 46" descr="Man with solid fill">
                <a:extLst>
                  <a:ext uri="{FF2B5EF4-FFF2-40B4-BE49-F238E27FC236}">
                    <a16:creationId xmlns:a16="http://schemas.microsoft.com/office/drawing/2014/main" id="{232B6427-B540-7CA8-0650-0ECD50FF7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7156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phic 47" descr="Woman with solid fill">
                <a:extLst>
                  <a:ext uri="{FF2B5EF4-FFF2-40B4-BE49-F238E27FC236}">
                    <a16:creationId xmlns:a16="http://schemas.microsoft.com/office/drawing/2014/main" id="{51670D41-4A22-39DA-EE84-CA16E2290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28762" y="1569168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423D39-60DF-888D-0527-305A63707864}"/>
                </a:ext>
              </a:extLst>
            </p:cNvPr>
            <p:cNvCxnSpPr/>
            <p:nvPr/>
          </p:nvCxnSpPr>
          <p:spPr>
            <a:xfrm>
              <a:off x="3240258" y="2113447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8F47F1-C929-96C8-6BAF-E4900F35676A}"/>
                </a:ext>
              </a:extLst>
            </p:cNvPr>
            <p:cNvCxnSpPr/>
            <p:nvPr/>
          </p:nvCxnSpPr>
          <p:spPr>
            <a:xfrm>
              <a:off x="4255477" y="2113447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B34C16-639B-0B00-E502-B7AAA0360CFF}"/>
                </a:ext>
              </a:extLst>
            </p:cNvPr>
            <p:cNvCxnSpPr/>
            <p:nvPr/>
          </p:nvCxnSpPr>
          <p:spPr>
            <a:xfrm>
              <a:off x="5258971" y="2113448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4A4624-8470-DF47-2E28-F6138012F746}"/>
                </a:ext>
              </a:extLst>
            </p:cNvPr>
            <p:cNvCxnSpPr/>
            <p:nvPr/>
          </p:nvCxnSpPr>
          <p:spPr>
            <a:xfrm>
              <a:off x="6274190" y="2113447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D12814-3026-665E-1942-E5333A7D2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2472368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D90D78-AFAD-980A-6C98-485CA36766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3112554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772FC8-AD03-DFC3-045A-D5BA6631D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3719911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C95725E-83F4-E48C-0A7E-E7AC788A9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4336651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1227ABC-18AD-02A8-E4B5-9F2180A02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3425" y="3133674"/>
              <a:ext cx="807513" cy="538342"/>
              <a:chOff x="3242135" y="1569168"/>
              <a:chExt cx="1371600" cy="914400"/>
            </a:xfrm>
          </p:grpSpPr>
          <p:pic>
            <p:nvPicPr>
              <p:cNvPr id="45" name="Graphic 44" descr="Man with solid fill">
                <a:extLst>
                  <a:ext uri="{FF2B5EF4-FFF2-40B4-BE49-F238E27FC236}">
                    <a16:creationId xmlns:a16="http://schemas.microsoft.com/office/drawing/2014/main" id="{18B74E8D-38D4-BE3A-CBCA-3B4880B13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42135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Woman with solid fill">
                <a:extLst>
                  <a:ext uri="{FF2B5EF4-FFF2-40B4-BE49-F238E27FC236}">
                    <a16:creationId xmlns:a16="http://schemas.microsoft.com/office/drawing/2014/main" id="{6F204E97-4A92-7BBA-86FD-CE6AFB3CB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9335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2D501C-38C5-2120-2837-4B3F198A96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41291" y="3133674"/>
              <a:ext cx="807513" cy="538342"/>
              <a:chOff x="4551672" y="1569168"/>
              <a:chExt cx="1371600" cy="914400"/>
            </a:xfrm>
          </p:grpSpPr>
          <p:pic>
            <p:nvPicPr>
              <p:cNvPr id="43" name="Graphic 42" descr="Man with solid fill">
                <a:extLst>
                  <a:ext uri="{FF2B5EF4-FFF2-40B4-BE49-F238E27FC236}">
                    <a16:creationId xmlns:a16="http://schemas.microsoft.com/office/drawing/2014/main" id="{2FEF318A-C211-8CD5-1388-34F884041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5167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Woman with solid fill">
                <a:extLst>
                  <a:ext uri="{FF2B5EF4-FFF2-40B4-BE49-F238E27FC236}">
                    <a16:creationId xmlns:a16="http://schemas.microsoft.com/office/drawing/2014/main" id="{D5684C18-8E82-7D96-E0D1-0645C3ADD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08872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117EC97-90F8-F9A9-3A83-3689653F5F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7914" y="3133674"/>
              <a:ext cx="807513" cy="538342"/>
              <a:chOff x="5771562" y="1569168"/>
              <a:chExt cx="1371600" cy="914400"/>
            </a:xfrm>
          </p:grpSpPr>
          <p:pic>
            <p:nvPicPr>
              <p:cNvPr id="41" name="Graphic 40" descr="Man with solid fill">
                <a:extLst>
                  <a:ext uri="{FF2B5EF4-FFF2-40B4-BE49-F238E27FC236}">
                    <a16:creationId xmlns:a16="http://schemas.microsoft.com/office/drawing/2014/main" id="{DC9CE75F-F7E3-3A80-0031-6BFB2EE6F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7156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Woman with solid fill">
                <a:extLst>
                  <a:ext uri="{FF2B5EF4-FFF2-40B4-BE49-F238E27FC236}">
                    <a16:creationId xmlns:a16="http://schemas.microsoft.com/office/drawing/2014/main" id="{2E9C262F-89A8-DD08-8813-D56D06DDD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28762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15B783-EF84-F769-F8F1-1502469D84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3425" y="3743990"/>
              <a:ext cx="807513" cy="538342"/>
              <a:chOff x="3242135" y="1569168"/>
              <a:chExt cx="1371600" cy="914400"/>
            </a:xfrm>
          </p:grpSpPr>
          <p:pic>
            <p:nvPicPr>
              <p:cNvPr id="39" name="Graphic 38" descr="Man with solid fill">
                <a:extLst>
                  <a:ext uri="{FF2B5EF4-FFF2-40B4-BE49-F238E27FC236}">
                    <a16:creationId xmlns:a16="http://schemas.microsoft.com/office/drawing/2014/main" id="{EF554CDA-4A17-DC52-6F54-8C031D729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42135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Woman with solid fill">
                <a:extLst>
                  <a:ext uri="{FF2B5EF4-FFF2-40B4-BE49-F238E27FC236}">
                    <a16:creationId xmlns:a16="http://schemas.microsoft.com/office/drawing/2014/main" id="{561002E8-2FCA-BD28-A05B-56DCA2A4E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9335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62C2F5-D6BA-5EB0-1D19-156F8C0D1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41291" y="3743990"/>
              <a:ext cx="807513" cy="538342"/>
              <a:chOff x="4551672" y="1569168"/>
              <a:chExt cx="1371600" cy="914400"/>
            </a:xfrm>
          </p:grpSpPr>
          <p:pic>
            <p:nvPicPr>
              <p:cNvPr id="37" name="Graphic 36" descr="Man with solid fill">
                <a:extLst>
                  <a:ext uri="{FF2B5EF4-FFF2-40B4-BE49-F238E27FC236}">
                    <a16:creationId xmlns:a16="http://schemas.microsoft.com/office/drawing/2014/main" id="{C205FC5D-0AB7-A114-BB20-653ED0EC0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5167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Woman with solid fill">
                <a:extLst>
                  <a:ext uri="{FF2B5EF4-FFF2-40B4-BE49-F238E27FC236}">
                    <a16:creationId xmlns:a16="http://schemas.microsoft.com/office/drawing/2014/main" id="{0D220AA9-B6D5-CC8C-551C-48285273D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08872" y="156916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CC5C5A-B5D0-8A2D-3081-AA33EC2CE1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7914" y="3743990"/>
              <a:ext cx="807513" cy="538342"/>
              <a:chOff x="5771562" y="1569168"/>
              <a:chExt cx="1371600" cy="914400"/>
            </a:xfrm>
          </p:grpSpPr>
          <p:pic>
            <p:nvPicPr>
              <p:cNvPr id="35" name="Graphic 34" descr="Man with solid fill">
                <a:extLst>
                  <a:ext uri="{FF2B5EF4-FFF2-40B4-BE49-F238E27FC236}">
                    <a16:creationId xmlns:a16="http://schemas.microsoft.com/office/drawing/2014/main" id="{AD3574B6-DB01-5CD7-AD39-2723C96B6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71562" y="1569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Woman with solid fill">
                <a:extLst>
                  <a:ext uri="{FF2B5EF4-FFF2-40B4-BE49-F238E27FC236}">
                    <a16:creationId xmlns:a16="http://schemas.microsoft.com/office/drawing/2014/main" id="{ECB71A3E-5991-7475-13B9-786C63FDC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28762" y="1569168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D6CF5-D421-781E-CA2F-23D3EEA5637C}"/>
                </a:ext>
              </a:extLst>
            </p:cNvPr>
            <p:cNvCxnSpPr/>
            <p:nvPr/>
          </p:nvCxnSpPr>
          <p:spPr>
            <a:xfrm>
              <a:off x="2164075" y="2104651"/>
              <a:ext cx="0" cy="2232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A89C9D-BE55-C6A9-11AA-D58F64DBC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042" y="2113447"/>
              <a:ext cx="411714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Arrow: Down 57">
            <a:extLst>
              <a:ext uri="{FF2B5EF4-FFF2-40B4-BE49-F238E27FC236}">
                <a16:creationId xmlns:a16="http://schemas.microsoft.com/office/drawing/2014/main" id="{535A1498-E641-72C0-D070-BACB9EC0D170}"/>
              </a:ext>
            </a:extLst>
          </p:cNvPr>
          <p:cNvSpPr/>
          <p:nvPr/>
        </p:nvSpPr>
        <p:spPr>
          <a:xfrm rot="16200000">
            <a:off x="4447683" y="966496"/>
            <a:ext cx="484632" cy="2698033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8AE42834-2335-0555-5A81-028044232A37}"/>
              </a:ext>
            </a:extLst>
          </p:cNvPr>
          <p:cNvSpPr/>
          <p:nvPr/>
        </p:nvSpPr>
        <p:spPr>
          <a:xfrm rot="16200000">
            <a:off x="4454875" y="1620555"/>
            <a:ext cx="484632" cy="2698033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EB872145-7CB4-A58F-78AB-785157F559C3}"/>
              </a:ext>
            </a:extLst>
          </p:cNvPr>
          <p:cNvSpPr/>
          <p:nvPr/>
        </p:nvSpPr>
        <p:spPr>
          <a:xfrm rot="16200000">
            <a:off x="4454875" y="2227911"/>
            <a:ext cx="484632" cy="2698033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A4C6D1-5843-4D51-8AB7-BAF997494DF4}"/>
              </a:ext>
            </a:extLst>
          </p:cNvPr>
          <p:cNvSpPr txBox="1"/>
          <p:nvPr/>
        </p:nvSpPr>
        <p:spPr>
          <a:xfrm>
            <a:off x="6633805" y="2186827"/>
            <a:ext cx="2697156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1200" dirty="0"/>
              <a:t>Spreadsheet for Treatment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010694-DF76-265F-E837-A5299C80CB11}"/>
              </a:ext>
            </a:extLst>
          </p:cNvPr>
          <p:cNvSpPr txBox="1"/>
          <p:nvPr/>
        </p:nvSpPr>
        <p:spPr>
          <a:xfrm>
            <a:off x="6633805" y="2840886"/>
            <a:ext cx="2697156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1200" dirty="0"/>
              <a:t>Spreadsheet for Treatment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75AE11-05EB-CFA2-BB99-D837007AAA06}"/>
              </a:ext>
            </a:extLst>
          </p:cNvPr>
          <p:cNvSpPr txBox="1"/>
          <p:nvPr/>
        </p:nvSpPr>
        <p:spPr>
          <a:xfrm>
            <a:off x="6633805" y="3448242"/>
            <a:ext cx="2697156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1200" dirty="0"/>
              <a:t>Spreadsheet for Treatment 5</a:t>
            </a:r>
          </a:p>
        </p:txBody>
      </p:sp>
    </p:spTree>
    <p:extLst>
      <p:ext uri="{BB962C8B-B14F-4D97-AF65-F5344CB8AC3E}">
        <p14:creationId xmlns:p14="http://schemas.microsoft.com/office/powerpoint/2010/main" val="39736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8d6e74-ef9d-4173-9fd4-ebf9a92aeea4">
      <Terms xmlns="http://schemas.microsoft.com/office/infopath/2007/PartnerControls"/>
    </lcf76f155ced4ddcb4097134ff3c332f>
    <TaxCatchAll xmlns="727d6603-b828-4370-9be0-1dc81c83aa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AB1FBD8761846B1F0222287610240" ma:contentTypeVersion="17" ma:contentTypeDescription="Create a new document." ma:contentTypeScope="" ma:versionID="ad1452324d07f34a88f45c3b4128037f">
  <xsd:schema xmlns:xsd="http://www.w3.org/2001/XMLSchema" xmlns:xs="http://www.w3.org/2001/XMLSchema" xmlns:p="http://schemas.microsoft.com/office/2006/metadata/properties" xmlns:ns2="a48d6e74-ef9d-4173-9fd4-ebf9a92aeea4" xmlns:ns3="727d6603-b828-4370-9be0-1dc81c83aace" targetNamespace="http://schemas.microsoft.com/office/2006/metadata/properties" ma:root="true" ma:fieldsID="a50b1d474770419d4c66000e4bb2013c" ns2:_="" ns3:_="">
    <xsd:import namespace="a48d6e74-ef9d-4173-9fd4-ebf9a92aeea4"/>
    <xsd:import namespace="727d6603-b828-4370-9be0-1dc81c83a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d6e74-ef9d-4173-9fd4-ebf9a92aee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4976abc-5ef3-499e-8284-a1e70bfdd1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d6603-b828-4370-9be0-1dc81c83a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1bfcc99-c960-4470-b2c6-a3bc8c18ced4}" ma:internalName="TaxCatchAll" ma:showField="CatchAllData" ma:web="727d6603-b828-4370-9be0-1dc81c83aa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73967-0A1A-48E8-8048-4461CCC28A16}">
  <ds:schemaRefs>
    <ds:schemaRef ds:uri="http://schemas.microsoft.com/office/2006/metadata/properties"/>
    <ds:schemaRef ds:uri="http://schemas.microsoft.com/office/infopath/2007/PartnerControls"/>
    <ds:schemaRef ds:uri="a48d6e74-ef9d-4173-9fd4-ebf9a92aeea4"/>
    <ds:schemaRef ds:uri="727d6603-b828-4370-9be0-1dc81c83aace"/>
  </ds:schemaRefs>
</ds:datastoreItem>
</file>

<file path=customXml/itemProps2.xml><?xml version="1.0" encoding="utf-8"?>
<ds:datastoreItem xmlns:ds="http://schemas.openxmlformats.org/officeDocument/2006/customXml" ds:itemID="{7EE0BEBE-D65A-4D2C-A539-E7EE7BB1CD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45685-E017-452B-BD5A-B0DA9BB07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8d6e74-ef9d-4173-9fd4-ebf9a92aeea4"/>
    <ds:schemaRef ds:uri="727d6603-b828-4370-9be0-1dc81c83a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296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Brines</dc:creator>
  <cp:lastModifiedBy>Rob Brines</cp:lastModifiedBy>
  <cp:revision>1</cp:revision>
  <dcterms:created xsi:type="dcterms:W3CDTF">2023-09-14T12:14:47Z</dcterms:created>
  <dcterms:modified xsi:type="dcterms:W3CDTF">2023-09-15T09:11:37Z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0x010100106AB1FBD8761846B1F0222287610240</vt:lpwstr>
  </property>
  <property fmtid="{D5CDD505-2E9C-101B-9397-08002B2CF9AE}" pid="3" name="MediaServiceImageTags">
    <vt:lpwstr/>
  </property>
</Properties>
</file>