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Education</a:t>
            </a:r>
            <a:r>
              <a:rPr lang="en-US" baseline="0" dirty="0" smtClean="0"/>
              <a:t> system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AC-42C7-ABC5-383A51DAC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AC-42C7-ABC5-383A51DAC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AC-42C7-ABC5-383A51DAC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AC-42C7-ABC5-383A51DAC77E}"/>
              </c:ext>
            </c:extLst>
          </c:dPt>
          <c:cat>
            <c:strRef>
              <c:f>Sheet1!$A$2:$A$5</c:f>
              <c:strCache>
                <c:ptCount val="4"/>
                <c:pt idx="0">
                  <c:v>theory</c:v>
                </c:pt>
                <c:pt idx="1">
                  <c:v>practical knowledge</c:v>
                </c:pt>
                <c:pt idx="2">
                  <c:v>grades</c:v>
                </c:pt>
                <c:pt idx="3">
                  <c:v>skills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0.5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BF-463B-B028-008512DF1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030313713791534"/>
          <c:w val="0.96858992363310059"/>
          <c:h val="0.19969686286208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9B521-348D-4B2E-B253-77E7F2078922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48303-74AE-4FE4-9C0F-CFB8EC15399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Private schools</a:t>
          </a:r>
        </a:p>
      </dgm:t>
    </dgm:pt>
    <dgm:pt modelId="{22DFA9C9-2EAA-4E47-907E-248E8B238CAB}" type="sibTrans" cxnId="{903BF31C-DF91-4C2C-8EA7-2173BD0285D9}">
      <dgm:prSet/>
      <dgm:spPr/>
      <dgm:t>
        <a:bodyPr/>
        <a:lstStyle/>
        <a:p>
          <a:endParaRPr lang="en-US"/>
        </a:p>
      </dgm:t>
    </dgm:pt>
    <dgm:pt modelId="{DE6C1F46-0FE3-46EA-81B1-30F60A668503}" type="parTrans" cxnId="{903BF31C-DF91-4C2C-8EA7-2173BD0285D9}">
      <dgm:prSet/>
      <dgm:spPr/>
      <dgm:t>
        <a:bodyPr/>
        <a:lstStyle/>
        <a:p>
          <a:endParaRPr lang="en-US"/>
        </a:p>
      </dgm:t>
    </dgm:pt>
    <dgm:pt modelId="{18D8608C-BCC2-48CA-97DB-49C822B0495A}">
      <dgm:prSet phldrT="[Text]"/>
      <dgm:spPr/>
      <dgm:t>
        <a:bodyPr/>
        <a:lstStyle/>
        <a:p>
          <a:r>
            <a:rPr lang="en-US" dirty="0" smtClean="0"/>
            <a:t>Government schools</a:t>
          </a:r>
          <a:endParaRPr lang="en-US" dirty="0"/>
        </a:p>
      </dgm:t>
    </dgm:pt>
    <dgm:pt modelId="{2BB7F46E-5459-449A-9F01-C07764879770}" type="sibTrans" cxnId="{4E9C7B75-46F3-467C-B46A-1CB7CA18A2BF}">
      <dgm:prSet/>
      <dgm:spPr/>
      <dgm:t>
        <a:bodyPr/>
        <a:lstStyle/>
        <a:p>
          <a:endParaRPr lang="en-US"/>
        </a:p>
      </dgm:t>
    </dgm:pt>
    <dgm:pt modelId="{4463409F-95A6-4D1D-A8D9-8053AA45225D}" type="parTrans" cxnId="{4E9C7B75-46F3-467C-B46A-1CB7CA18A2BF}">
      <dgm:prSet/>
      <dgm:spPr/>
      <dgm:t>
        <a:bodyPr/>
        <a:lstStyle/>
        <a:p>
          <a:endParaRPr lang="en-US"/>
        </a:p>
      </dgm:t>
    </dgm:pt>
    <dgm:pt modelId="{35F2E673-929B-4F7F-B47A-80642AF5DB31}">
      <dgm:prSet phldrT="[Text]"/>
      <dgm:spPr/>
      <dgm:t>
        <a:bodyPr/>
        <a:lstStyle/>
        <a:p>
          <a:r>
            <a:rPr lang="en-US" dirty="0" smtClean="0"/>
            <a:t>O/A Levels schools</a:t>
          </a:r>
          <a:endParaRPr lang="en-US" dirty="0"/>
        </a:p>
      </dgm:t>
    </dgm:pt>
    <dgm:pt modelId="{2F23DEBF-1974-4BB9-9621-AEE901EB41E8}" type="sibTrans" cxnId="{A47EC2D8-A10A-42DB-8565-BC9D6075A614}">
      <dgm:prSet/>
      <dgm:spPr/>
      <dgm:t>
        <a:bodyPr/>
        <a:lstStyle/>
        <a:p>
          <a:endParaRPr lang="en-US"/>
        </a:p>
      </dgm:t>
    </dgm:pt>
    <dgm:pt modelId="{8A7B8328-67B1-4F7D-9927-A9C8F553CA5B}" type="parTrans" cxnId="{A47EC2D8-A10A-42DB-8565-BC9D6075A614}">
      <dgm:prSet/>
      <dgm:spPr/>
      <dgm:t>
        <a:bodyPr/>
        <a:lstStyle/>
        <a:p>
          <a:endParaRPr lang="en-US"/>
        </a:p>
      </dgm:t>
    </dgm:pt>
    <dgm:pt modelId="{227CEA70-DD18-4686-A5D4-3B23DD1F9C16}">
      <dgm:prSet phldrT="[Text]"/>
      <dgm:spPr/>
      <dgm:t>
        <a:bodyPr/>
        <a:lstStyle/>
        <a:p>
          <a:r>
            <a:rPr lang="en-US" dirty="0" smtClean="0"/>
            <a:t>NGO based schools</a:t>
          </a:r>
          <a:endParaRPr lang="en-US" dirty="0"/>
        </a:p>
      </dgm:t>
    </dgm:pt>
    <dgm:pt modelId="{A1C23C68-D07B-48CA-9FA2-8102534570CF}" type="sibTrans" cxnId="{352F58ED-DE0C-4BB0-851B-55CBD9318647}">
      <dgm:prSet/>
      <dgm:spPr/>
      <dgm:t>
        <a:bodyPr/>
        <a:lstStyle/>
        <a:p>
          <a:endParaRPr lang="en-US"/>
        </a:p>
      </dgm:t>
    </dgm:pt>
    <dgm:pt modelId="{839FC807-ACCF-4738-ACE7-E33F9B952F3B}" type="parTrans" cxnId="{352F58ED-DE0C-4BB0-851B-55CBD9318647}">
      <dgm:prSet/>
      <dgm:spPr/>
      <dgm:t>
        <a:bodyPr/>
        <a:lstStyle/>
        <a:p>
          <a:endParaRPr lang="en-US"/>
        </a:p>
      </dgm:t>
    </dgm:pt>
    <dgm:pt modelId="{9FB5E5FE-914B-4E0E-AB09-676EA73A24D9}">
      <dgm:prSet phldrT="[Text]"/>
      <dgm:spPr/>
      <dgm:t>
        <a:bodyPr/>
        <a:lstStyle/>
        <a:p>
          <a:r>
            <a:rPr lang="en-US" dirty="0" smtClean="0"/>
            <a:t>Madrasa </a:t>
          </a:r>
          <a:endParaRPr lang="en-US" dirty="0"/>
        </a:p>
      </dgm:t>
    </dgm:pt>
    <dgm:pt modelId="{AFE1473D-6C52-42CF-94F8-75418F9742A8}" type="parTrans" cxnId="{E859203A-9351-4F9A-A667-1DEC4F11BAED}">
      <dgm:prSet/>
      <dgm:spPr/>
      <dgm:t>
        <a:bodyPr/>
        <a:lstStyle/>
        <a:p>
          <a:endParaRPr lang="en-US"/>
        </a:p>
      </dgm:t>
    </dgm:pt>
    <dgm:pt modelId="{CBAE7958-E79C-4940-B75B-A90366FB5BF5}" type="sibTrans" cxnId="{E859203A-9351-4F9A-A667-1DEC4F11BAED}">
      <dgm:prSet/>
      <dgm:spPr/>
      <dgm:t>
        <a:bodyPr/>
        <a:lstStyle/>
        <a:p>
          <a:endParaRPr lang="en-US"/>
        </a:p>
      </dgm:t>
    </dgm:pt>
    <dgm:pt modelId="{DBB4DBE8-34B9-4699-9F1B-922A2983B4EC}" type="pres">
      <dgm:prSet presAssocID="{C189B521-348D-4B2E-B253-77E7F20789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7B8782-33E1-4B94-A8DB-4E18BA15EAAB}" type="pres">
      <dgm:prSet presAssocID="{A6948303-74AE-4FE4-9C0F-CFB8EC153994}" presName="parentLin" presStyleCnt="0"/>
      <dgm:spPr/>
    </dgm:pt>
    <dgm:pt modelId="{0193F0C5-D5EF-4AB9-99A9-1CDC6EBBC76F}" type="pres">
      <dgm:prSet presAssocID="{A6948303-74AE-4FE4-9C0F-CFB8EC15399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0A1DB09-AF86-4346-BD9F-906310D2F5E1}" type="pres">
      <dgm:prSet presAssocID="{A6948303-74AE-4FE4-9C0F-CFB8EC15399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46558-DD51-4B44-ACD1-08D8C7FBDAF6}" type="pres">
      <dgm:prSet presAssocID="{A6948303-74AE-4FE4-9C0F-CFB8EC153994}" presName="negativeSpace" presStyleCnt="0"/>
      <dgm:spPr/>
    </dgm:pt>
    <dgm:pt modelId="{F315A4B9-6A39-4633-9920-E0BD262AD5A4}" type="pres">
      <dgm:prSet presAssocID="{A6948303-74AE-4FE4-9C0F-CFB8EC153994}" presName="childText" presStyleLbl="conFgAcc1" presStyleIdx="0" presStyleCnt="5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DDB76F62-F234-4DB9-B674-889E2ACE8995}" type="pres">
      <dgm:prSet presAssocID="{22DFA9C9-2EAA-4E47-907E-248E8B238CAB}" presName="spaceBetweenRectangles" presStyleCnt="0"/>
      <dgm:spPr/>
    </dgm:pt>
    <dgm:pt modelId="{27070812-DB53-467E-AA2B-7A3C9E161AEE}" type="pres">
      <dgm:prSet presAssocID="{18D8608C-BCC2-48CA-97DB-49C822B0495A}" presName="parentLin" presStyleCnt="0"/>
      <dgm:spPr/>
    </dgm:pt>
    <dgm:pt modelId="{559C16B5-AF6F-4765-9344-E3E4BFCACE92}" type="pres">
      <dgm:prSet presAssocID="{18D8608C-BCC2-48CA-97DB-49C822B0495A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F568B17-01CE-479C-AAA6-CD3A3EE7B9AF}" type="pres">
      <dgm:prSet presAssocID="{18D8608C-BCC2-48CA-97DB-49C822B0495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40267-6F21-4312-986F-0A78E36847FB}" type="pres">
      <dgm:prSet presAssocID="{18D8608C-BCC2-48CA-97DB-49C822B0495A}" presName="negativeSpace" presStyleCnt="0"/>
      <dgm:spPr/>
    </dgm:pt>
    <dgm:pt modelId="{AD86594B-C879-4F12-B3AD-398C7780A8E0}" type="pres">
      <dgm:prSet presAssocID="{18D8608C-BCC2-48CA-97DB-49C822B0495A}" presName="childText" presStyleLbl="conFgAcc1" presStyleIdx="1" presStyleCnt="5">
        <dgm:presLayoutVars>
          <dgm:bulletEnabled val="1"/>
        </dgm:presLayoutVars>
      </dgm:prSet>
      <dgm:spPr/>
    </dgm:pt>
    <dgm:pt modelId="{8CCD444D-8E9A-4C04-82DB-01642D8DD6C8}" type="pres">
      <dgm:prSet presAssocID="{2BB7F46E-5459-449A-9F01-C07764879770}" presName="spaceBetweenRectangles" presStyleCnt="0"/>
      <dgm:spPr/>
    </dgm:pt>
    <dgm:pt modelId="{90923EAA-B1F4-46FC-82E3-E3600081596F}" type="pres">
      <dgm:prSet presAssocID="{35F2E673-929B-4F7F-B47A-80642AF5DB31}" presName="parentLin" presStyleCnt="0"/>
      <dgm:spPr/>
    </dgm:pt>
    <dgm:pt modelId="{315D3F30-D0A3-45B3-89CA-3F5C55A91AD0}" type="pres">
      <dgm:prSet presAssocID="{35F2E673-929B-4F7F-B47A-80642AF5DB31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B8A48D7E-A6C5-4B64-92A9-C6A59750F3E9}" type="pres">
      <dgm:prSet presAssocID="{35F2E673-929B-4F7F-B47A-80642AF5DB3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0E2B-7FD8-4D34-B4BC-CFFDEFD99BD3}" type="pres">
      <dgm:prSet presAssocID="{35F2E673-929B-4F7F-B47A-80642AF5DB31}" presName="negativeSpace" presStyleCnt="0"/>
      <dgm:spPr/>
    </dgm:pt>
    <dgm:pt modelId="{CDF87CFD-35AB-4E98-8054-F24F4D5D6A65}" type="pres">
      <dgm:prSet presAssocID="{35F2E673-929B-4F7F-B47A-80642AF5DB31}" presName="childText" presStyleLbl="conFgAcc1" presStyleIdx="2" presStyleCnt="5">
        <dgm:presLayoutVars>
          <dgm:bulletEnabled val="1"/>
        </dgm:presLayoutVars>
      </dgm:prSet>
      <dgm:spPr/>
    </dgm:pt>
    <dgm:pt modelId="{8BECFAC9-2735-4AFC-8761-D9A8EE6E5F26}" type="pres">
      <dgm:prSet presAssocID="{2F23DEBF-1974-4BB9-9621-AEE901EB41E8}" presName="spaceBetweenRectangles" presStyleCnt="0"/>
      <dgm:spPr/>
    </dgm:pt>
    <dgm:pt modelId="{5AF14665-2653-40FC-BD5E-E373B81CBC42}" type="pres">
      <dgm:prSet presAssocID="{227CEA70-DD18-4686-A5D4-3B23DD1F9C16}" presName="parentLin" presStyleCnt="0"/>
      <dgm:spPr/>
    </dgm:pt>
    <dgm:pt modelId="{C8BA0C12-73F5-4178-9A8D-4DCD4654C396}" type="pres">
      <dgm:prSet presAssocID="{227CEA70-DD18-4686-A5D4-3B23DD1F9C1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BD2DB92-B86D-4886-9920-BA85A0DCCFBB}" type="pres">
      <dgm:prSet presAssocID="{227CEA70-DD18-4686-A5D4-3B23DD1F9C1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80BC9-2143-49F1-8C8F-E02B7BCD70D7}" type="pres">
      <dgm:prSet presAssocID="{227CEA70-DD18-4686-A5D4-3B23DD1F9C16}" presName="negativeSpace" presStyleCnt="0"/>
      <dgm:spPr/>
    </dgm:pt>
    <dgm:pt modelId="{69C1C164-8383-4288-982D-D60F88CF4325}" type="pres">
      <dgm:prSet presAssocID="{227CEA70-DD18-4686-A5D4-3B23DD1F9C16}" presName="childText" presStyleLbl="conFgAcc1" presStyleIdx="3" presStyleCnt="5">
        <dgm:presLayoutVars>
          <dgm:bulletEnabled val="1"/>
        </dgm:presLayoutVars>
      </dgm:prSet>
      <dgm:spPr/>
    </dgm:pt>
    <dgm:pt modelId="{5324EF00-129E-40C1-9401-0354B26A91C8}" type="pres">
      <dgm:prSet presAssocID="{A1C23C68-D07B-48CA-9FA2-8102534570CF}" presName="spaceBetweenRectangles" presStyleCnt="0"/>
      <dgm:spPr/>
    </dgm:pt>
    <dgm:pt modelId="{08FE5ECE-A721-49FF-9896-56C90C527713}" type="pres">
      <dgm:prSet presAssocID="{9FB5E5FE-914B-4E0E-AB09-676EA73A24D9}" presName="parentLin" presStyleCnt="0"/>
      <dgm:spPr/>
    </dgm:pt>
    <dgm:pt modelId="{3F682F65-AF35-4EBE-9019-15084A213B3A}" type="pres">
      <dgm:prSet presAssocID="{9FB5E5FE-914B-4E0E-AB09-676EA73A24D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CEE3D76-7C42-4AE6-9FF4-FAC98512C80A}" type="pres">
      <dgm:prSet presAssocID="{9FB5E5FE-914B-4E0E-AB09-676EA73A24D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17F7E-E334-488E-93AE-F063BDA4B3F3}" type="pres">
      <dgm:prSet presAssocID="{9FB5E5FE-914B-4E0E-AB09-676EA73A24D9}" presName="negativeSpace" presStyleCnt="0"/>
      <dgm:spPr/>
    </dgm:pt>
    <dgm:pt modelId="{8A0FFCF0-295B-4ACC-B214-BE2D028D386B}" type="pres">
      <dgm:prSet presAssocID="{9FB5E5FE-914B-4E0E-AB09-676EA73A24D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859203A-9351-4F9A-A667-1DEC4F11BAED}" srcId="{C189B521-348D-4B2E-B253-77E7F2078922}" destId="{9FB5E5FE-914B-4E0E-AB09-676EA73A24D9}" srcOrd="4" destOrd="0" parTransId="{AFE1473D-6C52-42CF-94F8-75418F9742A8}" sibTransId="{CBAE7958-E79C-4940-B75B-A90366FB5BF5}"/>
    <dgm:cxn modelId="{A0EEDF12-34EC-4E1D-B6FF-258CC1E99CB3}" type="presOf" srcId="{9FB5E5FE-914B-4E0E-AB09-676EA73A24D9}" destId="{3F682F65-AF35-4EBE-9019-15084A213B3A}" srcOrd="0" destOrd="0" presId="urn:microsoft.com/office/officeart/2005/8/layout/list1"/>
    <dgm:cxn modelId="{4E9C7B75-46F3-467C-B46A-1CB7CA18A2BF}" srcId="{C189B521-348D-4B2E-B253-77E7F2078922}" destId="{18D8608C-BCC2-48CA-97DB-49C822B0495A}" srcOrd="1" destOrd="0" parTransId="{4463409F-95A6-4D1D-A8D9-8053AA45225D}" sibTransId="{2BB7F46E-5459-449A-9F01-C07764879770}"/>
    <dgm:cxn modelId="{A47EC2D8-A10A-42DB-8565-BC9D6075A614}" srcId="{C189B521-348D-4B2E-B253-77E7F2078922}" destId="{35F2E673-929B-4F7F-B47A-80642AF5DB31}" srcOrd="2" destOrd="0" parTransId="{8A7B8328-67B1-4F7D-9927-A9C8F553CA5B}" sibTransId="{2F23DEBF-1974-4BB9-9621-AEE901EB41E8}"/>
    <dgm:cxn modelId="{8EC4EDD2-BAA3-435E-B095-C5B60161DE28}" type="presOf" srcId="{18D8608C-BCC2-48CA-97DB-49C822B0495A}" destId="{559C16B5-AF6F-4765-9344-E3E4BFCACE92}" srcOrd="0" destOrd="0" presId="urn:microsoft.com/office/officeart/2005/8/layout/list1"/>
    <dgm:cxn modelId="{CAC73CBA-EBDE-4EE5-BAB2-753F9FA16332}" type="presOf" srcId="{C189B521-348D-4B2E-B253-77E7F2078922}" destId="{DBB4DBE8-34B9-4699-9F1B-922A2983B4EC}" srcOrd="0" destOrd="0" presId="urn:microsoft.com/office/officeart/2005/8/layout/list1"/>
    <dgm:cxn modelId="{91809BE8-2C7B-477F-924C-ECA2551B4B26}" type="presOf" srcId="{35F2E673-929B-4F7F-B47A-80642AF5DB31}" destId="{B8A48D7E-A6C5-4B64-92A9-C6A59750F3E9}" srcOrd="1" destOrd="0" presId="urn:microsoft.com/office/officeart/2005/8/layout/list1"/>
    <dgm:cxn modelId="{4644AC3B-ED44-4E7B-8D71-059AADF0A2BE}" type="presOf" srcId="{A6948303-74AE-4FE4-9C0F-CFB8EC153994}" destId="{0193F0C5-D5EF-4AB9-99A9-1CDC6EBBC76F}" srcOrd="0" destOrd="0" presId="urn:microsoft.com/office/officeart/2005/8/layout/list1"/>
    <dgm:cxn modelId="{FC3E9C1A-1F45-43E9-B72F-F3B648B0F85A}" type="presOf" srcId="{227CEA70-DD18-4686-A5D4-3B23DD1F9C16}" destId="{C8BA0C12-73F5-4178-9A8D-4DCD4654C396}" srcOrd="0" destOrd="0" presId="urn:microsoft.com/office/officeart/2005/8/layout/list1"/>
    <dgm:cxn modelId="{47A74A0F-D772-4953-B6D9-E57290391E90}" type="presOf" srcId="{227CEA70-DD18-4686-A5D4-3B23DD1F9C16}" destId="{6BD2DB92-B86D-4886-9920-BA85A0DCCFBB}" srcOrd="1" destOrd="0" presId="urn:microsoft.com/office/officeart/2005/8/layout/list1"/>
    <dgm:cxn modelId="{29EE1470-0D56-411D-BA01-4F97B9A4784C}" type="presOf" srcId="{18D8608C-BCC2-48CA-97DB-49C822B0495A}" destId="{7F568B17-01CE-479C-AAA6-CD3A3EE7B9AF}" srcOrd="1" destOrd="0" presId="urn:microsoft.com/office/officeart/2005/8/layout/list1"/>
    <dgm:cxn modelId="{352F58ED-DE0C-4BB0-851B-55CBD9318647}" srcId="{C189B521-348D-4B2E-B253-77E7F2078922}" destId="{227CEA70-DD18-4686-A5D4-3B23DD1F9C16}" srcOrd="3" destOrd="0" parTransId="{839FC807-ACCF-4738-ACE7-E33F9B952F3B}" sibTransId="{A1C23C68-D07B-48CA-9FA2-8102534570CF}"/>
    <dgm:cxn modelId="{4D3FA9DA-C26F-4578-B8C9-B913432FA9A8}" type="presOf" srcId="{9FB5E5FE-914B-4E0E-AB09-676EA73A24D9}" destId="{3CEE3D76-7C42-4AE6-9FF4-FAC98512C80A}" srcOrd="1" destOrd="0" presId="urn:microsoft.com/office/officeart/2005/8/layout/list1"/>
    <dgm:cxn modelId="{DDEFEB6B-7350-4FFC-93C1-89940B7BA4E2}" type="presOf" srcId="{A6948303-74AE-4FE4-9C0F-CFB8EC153994}" destId="{B0A1DB09-AF86-4346-BD9F-906310D2F5E1}" srcOrd="1" destOrd="0" presId="urn:microsoft.com/office/officeart/2005/8/layout/list1"/>
    <dgm:cxn modelId="{903BF31C-DF91-4C2C-8EA7-2173BD0285D9}" srcId="{C189B521-348D-4B2E-B253-77E7F2078922}" destId="{A6948303-74AE-4FE4-9C0F-CFB8EC153994}" srcOrd="0" destOrd="0" parTransId="{DE6C1F46-0FE3-46EA-81B1-30F60A668503}" sibTransId="{22DFA9C9-2EAA-4E47-907E-248E8B238CAB}"/>
    <dgm:cxn modelId="{FE4C66FB-275C-4E42-90B9-0C3C7FE40CB7}" type="presOf" srcId="{35F2E673-929B-4F7F-B47A-80642AF5DB31}" destId="{315D3F30-D0A3-45B3-89CA-3F5C55A91AD0}" srcOrd="0" destOrd="0" presId="urn:microsoft.com/office/officeart/2005/8/layout/list1"/>
    <dgm:cxn modelId="{D3A72E3D-288B-4BA2-A9B6-13E338B62540}" type="presParOf" srcId="{DBB4DBE8-34B9-4699-9F1B-922A2983B4EC}" destId="{F67B8782-33E1-4B94-A8DB-4E18BA15EAAB}" srcOrd="0" destOrd="0" presId="urn:microsoft.com/office/officeart/2005/8/layout/list1"/>
    <dgm:cxn modelId="{7666974A-ABBD-47C5-87F4-957ADB480F54}" type="presParOf" srcId="{F67B8782-33E1-4B94-A8DB-4E18BA15EAAB}" destId="{0193F0C5-D5EF-4AB9-99A9-1CDC6EBBC76F}" srcOrd="0" destOrd="0" presId="urn:microsoft.com/office/officeart/2005/8/layout/list1"/>
    <dgm:cxn modelId="{52BF65EA-1124-4A1F-ACA3-8D55B8483DA1}" type="presParOf" srcId="{F67B8782-33E1-4B94-A8DB-4E18BA15EAAB}" destId="{B0A1DB09-AF86-4346-BD9F-906310D2F5E1}" srcOrd="1" destOrd="0" presId="urn:microsoft.com/office/officeart/2005/8/layout/list1"/>
    <dgm:cxn modelId="{9A9CD566-82E3-4C79-BF13-C91612F158CC}" type="presParOf" srcId="{DBB4DBE8-34B9-4699-9F1B-922A2983B4EC}" destId="{3CC46558-DD51-4B44-ACD1-08D8C7FBDAF6}" srcOrd="1" destOrd="0" presId="urn:microsoft.com/office/officeart/2005/8/layout/list1"/>
    <dgm:cxn modelId="{3A719228-FF64-4341-8CFF-D777386B2D51}" type="presParOf" srcId="{DBB4DBE8-34B9-4699-9F1B-922A2983B4EC}" destId="{F315A4B9-6A39-4633-9920-E0BD262AD5A4}" srcOrd="2" destOrd="0" presId="urn:microsoft.com/office/officeart/2005/8/layout/list1"/>
    <dgm:cxn modelId="{5ED6F57A-FA29-4E58-8DE4-B512555AAFE9}" type="presParOf" srcId="{DBB4DBE8-34B9-4699-9F1B-922A2983B4EC}" destId="{DDB76F62-F234-4DB9-B674-889E2ACE8995}" srcOrd="3" destOrd="0" presId="urn:microsoft.com/office/officeart/2005/8/layout/list1"/>
    <dgm:cxn modelId="{707D76A7-F2ED-4A11-AA98-A65C737B13BC}" type="presParOf" srcId="{DBB4DBE8-34B9-4699-9F1B-922A2983B4EC}" destId="{27070812-DB53-467E-AA2B-7A3C9E161AEE}" srcOrd="4" destOrd="0" presId="urn:microsoft.com/office/officeart/2005/8/layout/list1"/>
    <dgm:cxn modelId="{B98E2C80-57DF-43A5-9CF5-6B3B5770136D}" type="presParOf" srcId="{27070812-DB53-467E-AA2B-7A3C9E161AEE}" destId="{559C16B5-AF6F-4765-9344-E3E4BFCACE92}" srcOrd="0" destOrd="0" presId="urn:microsoft.com/office/officeart/2005/8/layout/list1"/>
    <dgm:cxn modelId="{FA952ED8-1671-43E5-9905-ADB3E5999B03}" type="presParOf" srcId="{27070812-DB53-467E-AA2B-7A3C9E161AEE}" destId="{7F568B17-01CE-479C-AAA6-CD3A3EE7B9AF}" srcOrd="1" destOrd="0" presId="urn:microsoft.com/office/officeart/2005/8/layout/list1"/>
    <dgm:cxn modelId="{0FA20713-BEF6-42D7-A1E0-FA59ECC85B63}" type="presParOf" srcId="{DBB4DBE8-34B9-4699-9F1B-922A2983B4EC}" destId="{54840267-6F21-4312-986F-0A78E36847FB}" srcOrd="5" destOrd="0" presId="urn:microsoft.com/office/officeart/2005/8/layout/list1"/>
    <dgm:cxn modelId="{46B6F6E2-5989-4EED-9BAC-DC123491AB87}" type="presParOf" srcId="{DBB4DBE8-34B9-4699-9F1B-922A2983B4EC}" destId="{AD86594B-C879-4F12-B3AD-398C7780A8E0}" srcOrd="6" destOrd="0" presId="urn:microsoft.com/office/officeart/2005/8/layout/list1"/>
    <dgm:cxn modelId="{2E199E75-FAC1-4FE5-B91A-FBBF53D8C0F3}" type="presParOf" srcId="{DBB4DBE8-34B9-4699-9F1B-922A2983B4EC}" destId="{8CCD444D-8E9A-4C04-82DB-01642D8DD6C8}" srcOrd="7" destOrd="0" presId="urn:microsoft.com/office/officeart/2005/8/layout/list1"/>
    <dgm:cxn modelId="{8E04CC0F-617E-4663-A153-EE7F1B2910D2}" type="presParOf" srcId="{DBB4DBE8-34B9-4699-9F1B-922A2983B4EC}" destId="{90923EAA-B1F4-46FC-82E3-E3600081596F}" srcOrd="8" destOrd="0" presId="urn:microsoft.com/office/officeart/2005/8/layout/list1"/>
    <dgm:cxn modelId="{AECCF3AA-2315-468B-8707-168E4FBF2A02}" type="presParOf" srcId="{90923EAA-B1F4-46FC-82E3-E3600081596F}" destId="{315D3F30-D0A3-45B3-89CA-3F5C55A91AD0}" srcOrd="0" destOrd="0" presId="urn:microsoft.com/office/officeart/2005/8/layout/list1"/>
    <dgm:cxn modelId="{E671AA59-0D59-45D1-8E95-0279AA88877D}" type="presParOf" srcId="{90923EAA-B1F4-46FC-82E3-E3600081596F}" destId="{B8A48D7E-A6C5-4B64-92A9-C6A59750F3E9}" srcOrd="1" destOrd="0" presId="urn:microsoft.com/office/officeart/2005/8/layout/list1"/>
    <dgm:cxn modelId="{DA489B61-E075-4E74-A846-75DFAE6F42A6}" type="presParOf" srcId="{DBB4DBE8-34B9-4699-9F1B-922A2983B4EC}" destId="{8B190E2B-7FD8-4D34-B4BC-CFFDEFD99BD3}" srcOrd="9" destOrd="0" presId="urn:microsoft.com/office/officeart/2005/8/layout/list1"/>
    <dgm:cxn modelId="{46417AD5-EB1C-4FCF-803E-C68AB3F4DA53}" type="presParOf" srcId="{DBB4DBE8-34B9-4699-9F1B-922A2983B4EC}" destId="{CDF87CFD-35AB-4E98-8054-F24F4D5D6A65}" srcOrd="10" destOrd="0" presId="urn:microsoft.com/office/officeart/2005/8/layout/list1"/>
    <dgm:cxn modelId="{B247CF19-42D7-4974-9CE0-712A93CBE81A}" type="presParOf" srcId="{DBB4DBE8-34B9-4699-9F1B-922A2983B4EC}" destId="{8BECFAC9-2735-4AFC-8761-D9A8EE6E5F26}" srcOrd="11" destOrd="0" presId="urn:microsoft.com/office/officeart/2005/8/layout/list1"/>
    <dgm:cxn modelId="{55E0673A-31E1-4953-8E7C-D46CB1F274C6}" type="presParOf" srcId="{DBB4DBE8-34B9-4699-9F1B-922A2983B4EC}" destId="{5AF14665-2653-40FC-BD5E-E373B81CBC42}" srcOrd="12" destOrd="0" presId="urn:microsoft.com/office/officeart/2005/8/layout/list1"/>
    <dgm:cxn modelId="{AE8A3548-49CA-4EEA-8E9D-B159B08B5125}" type="presParOf" srcId="{5AF14665-2653-40FC-BD5E-E373B81CBC42}" destId="{C8BA0C12-73F5-4178-9A8D-4DCD4654C396}" srcOrd="0" destOrd="0" presId="urn:microsoft.com/office/officeart/2005/8/layout/list1"/>
    <dgm:cxn modelId="{D3013399-97CA-4164-A841-ADDE6512AFDE}" type="presParOf" srcId="{5AF14665-2653-40FC-BD5E-E373B81CBC42}" destId="{6BD2DB92-B86D-4886-9920-BA85A0DCCFBB}" srcOrd="1" destOrd="0" presId="urn:microsoft.com/office/officeart/2005/8/layout/list1"/>
    <dgm:cxn modelId="{1A286890-520D-4D0D-9A17-21E9828BF075}" type="presParOf" srcId="{DBB4DBE8-34B9-4699-9F1B-922A2983B4EC}" destId="{04080BC9-2143-49F1-8C8F-E02B7BCD70D7}" srcOrd="13" destOrd="0" presId="urn:microsoft.com/office/officeart/2005/8/layout/list1"/>
    <dgm:cxn modelId="{9B6D220D-4ABF-4E71-A19A-7FAEB165AA12}" type="presParOf" srcId="{DBB4DBE8-34B9-4699-9F1B-922A2983B4EC}" destId="{69C1C164-8383-4288-982D-D60F88CF4325}" srcOrd="14" destOrd="0" presId="urn:microsoft.com/office/officeart/2005/8/layout/list1"/>
    <dgm:cxn modelId="{64C5FA81-BE9F-41CD-BCC4-A85FE540374D}" type="presParOf" srcId="{DBB4DBE8-34B9-4699-9F1B-922A2983B4EC}" destId="{5324EF00-129E-40C1-9401-0354B26A91C8}" srcOrd="15" destOrd="0" presId="urn:microsoft.com/office/officeart/2005/8/layout/list1"/>
    <dgm:cxn modelId="{19CEE7B6-70A6-44B9-A81E-43A6533FCDA8}" type="presParOf" srcId="{DBB4DBE8-34B9-4699-9F1B-922A2983B4EC}" destId="{08FE5ECE-A721-49FF-9896-56C90C527713}" srcOrd="16" destOrd="0" presId="urn:microsoft.com/office/officeart/2005/8/layout/list1"/>
    <dgm:cxn modelId="{DBED2400-5B6A-4360-8281-992E90871BE3}" type="presParOf" srcId="{08FE5ECE-A721-49FF-9896-56C90C527713}" destId="{3F682F65-AF35-4EBE-9019-15084A213B3A}" srcOrd="0" destOrd="0" presId="urn:microsoft.com/office/officeart/2005/8/layout/list1"/>
    <dgm:cxn modelId="{1346F816-87F8-45D7-90DB-860F53DE7C04}" type="presParOf" srcId="{08FE5ECE-A721-49FF-9896-56C90C527713}" destId="{3CEE3D76-7C42-4AE6-9FF4-FAC98512C80A}" srcOrd="1" destOrd="0" presId="urn:microsoft.com/office/officeart/2005/8/layout/list1"/>
    <dgm:cxn modelId="{966E7CEF-B924-48A4-B54E-47A737C5F83F}" type="presParOf" srcId="{DBB4DBE8-34B9-4699-9F1B-922A2983B4EC}" destId="{4A817F7E-E334-488E-93AE-F063BDA4B3F3}" srcOrd="17" destOrd="0" presId="urn:microsoft.com/office/officeart/2005/8/layout/list1"/>
    <dgm:cxn modelId="{44525388-EDDB-48D1-AE04-81468682AB58}" type="presParOf" srcId="{DBB4DBE8-34B9-4699-9F1B-922A2983B4EC}" destId="{8A0FFCF0-295B-4ACC-B214-BE2D028D386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D194F-8A78-499D-A9C0-AAB668BE6C6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FC4E4-0DEF-43D4-AE4D-B4A1F6148026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Prior knowledge</a:t>
          </a:r>
          <a:endParaRPr lang="en-US" dirty="0"/>
        </a:p>
      </dgm:t>
    </dgm:pt>
    <dgm:pt modelId="{037BBD25-668C-45E6-9C66-2D002B0D1C65}" type="parTrans" cxnId="{044AAAF8-C247-4B18-AA80-3B4C75AD6AB6}">
      <dgm:prSet/>
      <dgm:spPr/>
      <dgm:t>
        <a:bodyPr/>
        <a:lstStyle/>
        <a:p>
          <a:endParaRPr lang="en-US"/>
        </a:p>
      </dgm:t>
    </dgm:pt>
    <dgm:pt modelId="{46E9EF4B-5ED3-422C-B28A-036587BF46DF}" type="sibTrans" cxnId="{044AAAF8-C247-4B18-AA80-3B4C75AD6AB6}">
      <dgm:prSet/>
      <dgm:spPr/>
      <dgm:t>
        <a:bodyPr/>
        <a:lstStyle/>
        <a:p>
          <a:endParaRPr lang="en-US"/>
        </a:p>
      </dgm:t>
    </dgm:pt>
    <dgm:pt modelId="{AE5CF65A-E709-429C-8594-71306B9DD006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Proper resources</a:t>
          </a:r>
          <a:endParaRPr lang="en-US" dirty="0"/>
        </a:p>
      </dgm:t>
    </dgm:pt>
    <dgm:pt modelId="{9DF4A65D-60F7-4AD1-9851-2E726D5E1F0B}" type="parTrans" cxnId="{3EEC5EF1-90F2-499B-8ED4-ABC5436A38FD}">
      <dgm:prSet/>
      <dgm:spPr/>
      <dgm:t>
        <a:bodyPr/>
        <a:lstStyle/>
        <a:p>
          <a:endParaRPr lang="en-US"/>
        </a:p>
      </dgm:t>
    </dgm:pt>
    <dgm:pt modelId="{7B438AE9-965B-4057-A861-E77D2AACBEB6}" type="sibTrans" cxnId="{3EEC5EF1-90F2-499B-8ED4-ABC5436A38FD}">
      <dgm:prSet/>
      <dgm:spPr/>
      <dgm:t>
        <a:bodyPr/>
        <a:lstStyle/>
        <a:p>
          <a:endParaRPr lang="en-US"/>
        </a:p>
      </dgm:t>
    </dgm:pt>
    <dgm:pt modelId="{E198738C-B960-4A69-8300-7169E9C42C55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Budget </a:t>
          </a:r>
          <a:endParaRPr lang="en-US" dirty="0"/>
        </a:p>
      </dgm:t>
    </dgm:pt>
    <dgm:pt modelId="{6DA91BA5-6225-4363-A1A0-4D1119DF9656}" type="parTrans" cxnId="{4F119511-87D5-4FD1-B0BF-A87B71B63ECF}">
      <dgm:prSet/>
      <dgm:spPr/>
      <dgm:t>
        <a:bodyPr/>
        <a:lstStyle/>
        <a:p>
          <a:endParaRPr lang="en-US"/>
        </a:p>
      </dgm:t>
    </dgm:pt>
    <dgm:pt modelId="{78197967-06E0-40C3-8A45-0A96B9847EAF}" type="sibTrans" cxnId="{4F119511-87D5-4FD1-B0BF-A87B71B63ECF}">
      <dgm:prSet/>
      <dgm:spPr/>
      <dgm:t>
        <a:bodyPr/>
        <a:lstStyle/>
        <a:p>
          <a:endParaRPr lang="en-US"/>
        </a:p>
      </dgm:t>
    </dgm:pt>
    <dgm:pt modelId="{49B257E0-8FF9-45AD-9E20-95DBB6B44693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Activities </a:t>
          </a:r>
          <a:endParaRPr lang="en-US" dirty="0"/>
        </a:p>
      </dgm:t>
    </dgm:pt>
    <dgm:pt modelId="{B182AB65-659F-491F-9603-D2014F91D85C}" type="parTrans" cxnId="{8E54A3FB-A3D4-470B-B946-390AD92245B5}">
      <dgm:prSet/>
      <dgm:spPr/>
      <dgm:t>
        <a:bodyPr/>
        <a:lstStyle/>
        <a:p>
          <a:endParaRPr lang="en-US"/>
        </a:p>
      </dgm:t>
    </dgm:pt>
    <dgm:pt modelId="{BD3B55D6-1F0C-4579-A7A7-8EE74E0EFE41}" type="sibTrans" cxnId="{8E54A3FB-A3D4-470B-B946-390AD92245B5}">
      <dgm:prSet/>
      <dgm:spPr/>
      <dgm:t>
        <a:bodyPr/>
        <a:lstStyle/>
        <a:p>
          <a:endParaRPr lang="en-US"/>
        </a:p>
      </dgm:t>
    </dgm:pt>
    <dgm:pt modelId="{616A25C0-655C-4611-89AD-691CE62EAE5E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Proper faculty</a:t>
          </a:r>
          <a:endParaRPr lang="en-US" dirty="0"/>
        </a:p>
      </dgm:t>
    </dgm:pt>
    <dgm:pt modelId="{4C8F6E2C-4F14-4FD5-8331-EF00CFA485D4}" type="parTrans" cxnId="{9536821E-F9A7-46BE-9303-4ABFAF1D5A89}">
      <dgm:prSet/>
      <dgm:spPr/>
      <dgm:t>
        <a:bodyPr/>
        <a:lstStyle/>
        <a:p>
          <a:endParaRPr lang="en-US"/>
        </a:p>
      </dgm:t>
    </dgm:pt>
    <dgm:pt modelId="{8E6285A5-BB6B-437B-919C-7910CA399EA4}" type="sibTrans" cxnId="{9536821E-F9A7-46BE-9303-4ABFAF1D5A89}">
      <dgm:prSet/>
      <dgm:spPr/>
      <dgm:t>
        <a:bodyPr/>
        <a:lstStyle/>
        <a:p>
          <a:endParaRPr lang="en-US"/>
        </a:p>
      </dgm:t>
    </dgm:pt>
    <dgm:pt modelId="{46DE63B4-2268-42EA-9B21-4874790B65CE}" type="pres">
      <dgm:prSet presAssocID="{ADDD194F-8A78-499D-A9C0-AAB668BE6C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A54288-4E4F-4FFE-95C1-9896AEE5FD5C}" type="pres">
      <dgm:prSet presAssocID="{4C5FC4E4-0DEF-43D4-AE4D-B4A1F61480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62058-CAC1-4235-B4C0-A44AAC6D435E}" type="pres">
      <dgm:prSet presAssocID="{4C5FC4E4-0DEF-43D4-AE4D-B4A1F6148026}" presName="spNode" presStyleCnt="0"/>
      <dgm:spPr/>
    </dgm:pt>
    <dgm:pt modelId="{EB17F85A-99E4-434B-804D-C9FE0568D30C}" type="pres">
      <dgm:prSet presAssocID="{46E9EF4B-5ED3-422C-B28A-036587BF46D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C1B34D6-E42F-4BA3-A719-23CC8F12631A}" type="pres">
      <dgm:prSet presAssocID="{AE5CF65A-E709-429C-8594-71306B9DD0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84A3C-5D4E-44CF-AA0B-D08A8E15179F}" type="pres">
      <dgm:prSet presAssocID="{AE5CF65A-E709-429C-8594-71306B9DD006}" presName="spNode" presStyleCnt="0"/>
      <dgm:spPr/>
    </dgm:pt>
    <dgm:pt modelId="{2A07018C-FAFB-4F1A-8E47-0696F1606CD3}" type="pres">
      <dgm:prSet presAssocID="{7B438AE9-965B-4057-A861-E77D2AACBEB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115DD40-EBB5-4E44-91E4-2A123E7A5F8E}" type="pres">
      <dgm:prSet presAssocID="{E198738C-B960-4A69-8300-7169E9C42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8FFDA-2E10-45A3-B45A-BFA176D2200B}" type="pres">
      <dgm:prSet presAssocID="{E198738C-B960-4A69-8300-7169E9C42C55}" presName="spNode" presStyleCnt="0"/>
      <dgm:spPr/>
    </dgm:pt>
    <dgm:pt modelId="{136DF2B5-BC7D-4571-9C41-836A3677371F}" type="pres">
      <dgm:prSet presAssocID="{78197967-06E0-40C3-8A45-0A96B9847EA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9CEE5C6-E60A-4EA4-A403-DD8F9D4F8B07}" type="pres">
      <dgm:prSet presAssocID="{49B257E0-8FF9-45AD-9E20-95DBB6B446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42593-C06F-4699-B5CB-11B99849940F}" type="pres">
      <dgm:prSet presAssocID="{49B257E0-8FF9-45AD-9E20-95DBB6B44693}" presName="spNode" presStyleCnt="0"/>
      <dgm:spPr/>
    </dgm:pt>
    <dgm:pt modelId="{B2BDE33E-739F-4211-AAA4-86238F97C733}" type="pres">
      <dgm:prSet presAssocID="{BD3B55D6-1F0C-4579-A7A7-8EE74E0EFE4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1E07ED4-7EC9-47E8-AD16-E42514D4215D}" type="pres">
      <dgm:prSet presAssocID="{616A25C0-655C-4611-89AD-691CE62EAE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823C5-5712-4DF0-88BF-28702B75C647}" type="pres">
      <dgm:prSet presAssocID="{616A25C0-655C-4611-89AD-691CE62EAE5E}" presName="spNode" presStyleCnt="0"/>
      <dgm:spPr/>
    </dgm:pt>
    <dgm:pt modelId="{0451C344-FCA5-40E8-A4D4-9DF4CAE64883}" type="pres">
      <dgm:prSet presAssocID="{8E6285A5-BB6B-437B-919C-7910CA399EA4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44AAAF8-C247-4B18-AA80-3B4C75AD6AB6}" srcId="{ADDD194F-8A78-499D-A9C0-AAB668BE6C67}" destId="{4C5FC4E4-0DEF-43D4-AE4D-B4A1F6148026}" srcOrd="0" destOrd="0" parTransId="{037BBD25-668C-45E6-9C66-2D002B0D1C65}" sibTransId="{46E9EF4B-5ED3-422C-B28A-036587BF46DF}"/>
    <dgm:cxn modelId="{0CA3A7D7-D848-4D83-9AEA-04F28BAB211B}" type="presOf" srcId="{78197967-06E0-40C3-8A45-0A96B9847EAF}" destId="{136DF2B5-BC7D-4571-9C41-836A3677371F}" srcOrd="0" destOrd="0" presId="urn:microsoft.com/office/officeart/2005/8/layout/cycle5"/>
    <dgm:cxn modelId="{67281A4F-414B-449E-84E0-481301B41949}" type="presOf" srcId="{E198738C-B960-4A69-8300-7169E9C42C55}" destId="{7115DD40-EBB5-4E44-91E4-2A123E7A5F8E}" srcOrd="0" destOrd="0" presId="urn:microsoft.com/office/officeart/2005/8/layout/cycle5"/>
    <dgm:cxn modelId="{4F119511-87D5-4FD1-B0BF-A87B71B63ECF}" srcId="{ADDD194F-8A78-499D-A9C0-AAB668BE6C67}" destId="{E198738C-B960-4A69-8300-7169E9C42C55}" srcOrd="2" destOrd="0" parTransId="{6DA91BA5-6225-4363-A1A0-4D1119DF9656}" sibTransId="{78197967-06E0-40C3-8A45-0A96B9847EAF}"/>
    <dgm:cxn modelId="{0F4EADAB-CECB-4DB2-A81F-FE3C630193EB}" type="presOf" srcId="{AE5CF65A-E709-429C-8594-71306B9DD006}" destId="{AC1B34D6-E42F-4BA3-A719-23CC8F12631A}" srcOrd="0" destOrd="0" presId="urn:microsoft.com/office/officeart/2005/8/layout/cycle5"/>
    <dgm:cxn modelId="{C6997AA5-6BE0-4D77-B432-467CBD82ACF6}" type="presOf" srcId="{ADDD194F-8A78-499D-A9C0-AAB668BE6C67}" destId="{46DE63B4-2268-42EA-9B21-4874790B65CE}" srcOrd="0" destOrd="0" presId="urn:microsoft.com/office/officeart/2005/8/layout/cycle5"/>
    <dgm:cxn modelId="{3EEC5EF1-90F2-499B-8ED4-ABC5436A38FD}" srcId="{ADDD194F-8A78-499D-A9C0-AAB668BE6C67}" destId="{AE5CF65A-E709-429C-8594-71306B9DD006}" srcOrd="1" destOrd="0" parTransId="{9DF4A65D-60F7-4AD1-9851-2E726D5E1F0B}" sibTransId="{7B438AE9-965B-4057-A861-E77D2AACBEB6}"/>
    <dgm:cxn modelId="{8E54A3FB-A3D4-470B-B946-390AD92245B5}" srcId="{ADDD194F-8A78-499D-A9C0-AAB668BE6C67}" destId="{49B257E0-8FF9-45AD-9E20-95DBB6B44693}" srcOrd="3" destOrd="0" parTransId="{B182AB65-659F-491F-9603-D2014F91D85C}" sibTransId="{BD3B55D6-1F0C-4579-A7A7-8EE74E0EFE41}"/>
    <dgm:cxn modelId="{C27E2043-CBD9-46C1-A640-B547EBECCC9E}" type="presOf" srcId="{8E6285A5-BB6B-437B-919C-7910CA399EA4}" destId="{0451C344-FCA5-40E8-A4D4-9DF4CAE64883}" srcOrd="0" destOrd="0" presId="urn:microsoft.com/office/officeart/2005/8/layout/cycle5"/>
    <dgm:cxn modelId="{B01B947A-D665-4970-ABBA-4BF1A8F8A6DA}" type="presOf" srcId="{4C5FC4E4-0DEF-43D4-AE4D-B4A1F6148026}" destId="{87A54288-4E4F-4FFE-95C1-9896AEE5FD5C}" srcOrd="0" destOrd="0" presId="urn:microsoft.com/office/officeart/2005/8/layout/cycle5"/>
    <dgm:cxn modelId="{93F7EBDA-ACF1-46C4-8811-1636754A06C4}" type="presOf" srcId="{49B257E0-8FF9-45AD-9E20-95DBB6B44693}" destId="{19CEE5C6-E60A-4EA4-A403-DD8F9D4F8B07}" srcOrd="0" destOrd="0" presId="urn:microsoft.com/office/officeart/2005/8/layout/cycle5"/>
    <dgm:cxn modelId="{D636EE1C-A69E-45A0-A49C-D2B56BE12E58}" type="presOf" srcId="{BD3B55D6-1F0C-4579-A7A7-8EE74E0EFE41}" destId="{B2BDE33E-739F-4211-AAA4-86238F97C733}" srcOrd="0" destOrd="0" presId="urn:microsoft.com/office/officeart/2005/8/layout/cycle5"/>
    <dgm:cxn modelId="{734661E1-1349-494E-BB54-4B4F0900EF0A}" type="presOf" srcId="{7B438AE9-965B-4057-A861-E77D2AACBEB6}" destId="{2A07018C-FAFB-4F1A-8E47-0696F1606CD3}" srcOrd="0" destOrd="0" presId="urn:microsoft.com/office/officeart/2005/8/layout/cycle5"/>
    <dgm:cxn modelId="{05D8D0E9-C3AA-4231-BF9E-FAF2B167BE2C}" type="presOf" srcId="{46E9EF4B-5ED3-422C-B28A-036587BF46DF}" destId="{EB17F85A-99E4-434B-804D-C9FE0568D30C}" srcOrd="0" destOrd="0" presId="urn:microsoft.com/office/officeart/2005/8/layout/cycle5"/>
    <dgm:cxn modelId="{9536821E-F9A7-46BE-9303-4ABFAF1D5A89}" srcId="{ADDD194F-8A78-499D-A9C0-AAB668BE6C67}" destId="{616A25C0-655C-4611-89AD-691CE62EAE5E}" srcOrd="4" destOrd="0" parTransId="{4C8F6E2C-4F14-4FD5-8331-EF00CFA485D4}" sibTransId="{8E6285A5-BB6B-437B-919C-7910CA399EA4}"/>
    <dgm:cxn modelId="{28852B83-9B64-4679-BEE4-E1DB8903BC6C}" type="presOf" srcId="{616A25C0-655C-4611-89AD-691CE62EAE5E}" destId="{B1E07ED4-7EC9-47E8-AD16-E42514D4215D}" srcOrd="0" destOrd="0" presId="urn:microsoft.com/office/officeart/2005/8/layout/cycle5"/>
    <dgm:cxn modelId="{B2DB75F3-0E0E-4AF8-B753-36995D2DDA9D}" type="presParOf" srcId="{46DE63B4-2268-42EA-9B21-4874790B65CE}" destId="{87A54288-4E4F-4FFE-95C1-9896AEE5FD5C}" srcOrd="0" destOrd="0" presId="urn:microsoft.com/office/officeart/2005/8/layout/cycle5"/>
    <dgm:cxn modelId="{373ACF03-40D4-47CA-BF45-8A313651BE83}" type="presParOf" srcId="{46DE63B4-2268-42EA-9B21-4874790B65CE}" destId="{DCF62058-CAC1-4235-B4C0-A44AAC6D435E}" srcOrd="1" destOrd="0" presId="urn:microsoft.com/office/officeart/2005/8/layout/cycle5"/>
    <dgm:cxn modelId="{6B4133A9-DCD9-4BAB-8B37-8482073FD023}" type="presParOf" srcId="{46DE63B4-2268-42EA-9B21-4874790B65CE}" destId="{EB17F85A-99E4-434B-804D-C9FE0568D30C}" srcOrd="2" destOrd="0" presId="urn:microsoft.com/office/officeart/2005/8/layout/cycle5"/>
    <dgm:cxn modelId="{C584A2C9-7C91-4745-B8C0-ED6883404089}" type="presParOf" srcId="{46DE63B4-2268-42EA-9B21-4874790B65CE}" destId="{AC1B34D6-E42F-4BA3-A719-23CC8F12631A}" srcOrd="3" destOrd="0" presId="urn:microsoft.com/office/officeart/2005/8/layout/cycle5"/>
    <dgm:cxn modelId="{7FF5F921-36EC-4C96-BB07-C281BA981373}" type="presParOf" srcId="{46DE63B4-2268-42EA-9B21-4874790B65CE}" destId="{20484A3C-5D4E-44CF-AA0B-D08A8E15179F}" srcOrd="4" destOrd="0" presId="urn:microsoft.com/office/officeart/2005/8/layout/cycle5"/>
    <dgm:cxn modelId="{3C85FF37-D82E-420F-BFD9-7AA2CE399A0C}" type="presParOf" srcId="{46DE63B4-2268-42EA-9B21-4874790B65CE}" destId="{2A07018C-FAFB-4F1A-8E47-0696F1606CD3}" srcOrd="5" destOrd="0" presId="urn:microsoft.com/office/officeart/2005/8/layout/cycle5"/>
    <dgm:cxn modelId="{266AA1D0-77F2-4C13-B4E7-040B84FE1847}" type="presParOf" srcId="{46DE63B4-2268-42EA-9B21-4874790B65CE}" destId="{7115DD40-EBB5-4E44-91E4-2A123E7A5F8E}" srcOrd="6" destOrd="0" presId="urn:microsoft.com/office/officeart/2005/8/layout/cycle5"/>
    <dgm:cxn modelId="{F2BF179E-1EE2-41EB-8A9C-9747A5305A8E}" type="presParOf" srcId="{46DE63B4-2268-42EA-9B21-4874790B65CE}" destId="{6E28FFDA-2E10-45A3-B45A-BFA176D2200B}" srcOrd="7" destOrd="0" presId="urn:microsoft.com/office/officeart/2005/8/layout/cycle5"/>
    <dgm:cxn modelId="{C793881D-84DA-4D9A-87AD-D85F0B3BB136}" type="presParOf" srcId="{46DE63B4-2268-42EA-9B21-4874790B65CE}" destId="{136DF2B5-BC7D-4571-9C41-836A3677371F}" srcOrd="8" destOrd="0" presId="urn:microsoft.com/office/officeart/2005/8/layout/cycle5"/>
    <dgm:cxn modelId="{24C8AF47-345F-4145-A143-8B96BBF17A8A}" type="presParOf" srcId="{46DE63B4-2268-42EA-9B21-4874790B65CE}" destId="{19CEE5C6-E60A-4EA4-A403-DD8F9D4F8B07}" srcOrd="9" destOrd="0" presId="urn:microsoft.com/office/officeart/2005/8/layout/cycle5"/>
    <dgm:cxn modelId="{640B849D-59E1-4730-97BC-4858D547FFA2}" type="presParOf" srcId="{46DE63B4-2268-42EA-9B21-4874790B65CE}" destId="{E0C42593-C06F-4699-B5CB-11B99849940F}" srcOrd="10" destOrd="0" presId="urn:microsoft.com/office/officeart/2005/8/layout/cycle5"/>
    <dgm:cxn modelId="{E10B9ED0-DF6B-48F2-B5B9-13D45998E12C}" type="presParOf" srcId="{46DE63B4-2268-42EA-9B21-4874790B65CE}" destId="{B2BDE33E-739F-4211-AAA4-86238F97C733}" srcOrd="11" destOrd="0" presId="urn:microsoft.com/office/officeart/2005/8/layout/cycle5"/>
    <dgm:cxn modelId="{0278E105-C18C-4750-85AA-206D07BAA01B}" type="presParOf" srcId="{46DE63B4-2268-42EA-9B21-4874790B65CE}" destId="{B1E07ED4-7EC9-47E8-AD16-E42514D4215D}" srcOrd="12" destOrd="0" presId="urn:microsoft.com/office/officeart/2005/8/layout/cycle5"/>
    <dgm:cxn modelId="{72BCDD95-B285-4132-88A0-650929B1CA43}" type="presParOf" srcId="{46DE63B4-2268-42EA-9B21-4874790B65CE}" destId="{BE1823C5-5712-4DF0-88BF-28702B75C647}" srcOrd="13" destOrd="0" presId="urn:microsoft.com/office/officeart/2005/8/layout/cycle5"/>
    <dgm:cxn modelId="{A0787279-BF46-4272-BD1F-2E44D162830F}" type="presParOf" srcId="{46DE63B4-2268-42EA-9B21-4874790B65CE}" destId="{0451C344-FCA5-40E8-A4D4-9DF4CAE64883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A4B9-6A39-4633-9920-E0BD262AD5A4}">
      <dsp:nvSpPr>
        <dsp:cNvPr id="0" name=""/>
        <dsp:cNvSpPr/>
      </dsp:nvSpPr>
      <dsp:spPr>
        <a:xfrm>
          <a:off x="0" y="319426"/>
          <a:ext cx="56489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1DB09-AF86-4346-BD9F-906310D2F5E1}">
      <dsp:nvSpPr>
        <dsp:cNvPr id="0" name=""/>
        <dsp:cNvSpPr/>
      </dsp:nvSpPr>
      <dsp:spPr>
        <a:xfrm>
          <a:off x="282448" y="98026"/>
          <a:ext cx="39542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462" tIns="0" rIns="14946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Private schools</a:t>
          </a:r>
        </a:p>
      </dsp:txBody>
      <dsp:txXfrm>
        <a:off x="304064" y="119642"/>
        <a:ext cx="3911040" cy="399568"/>
      </dsp:txXfrm>
    </dsp:sp>
    <dsp:sp modelId="{AD86594B-C879-4F12-B3AD-398C7780A8E0}">
      <dsp:nvSpPr>
        <dsp:cNvPr id="0" name=""/>
        <dsp:cNvSpPr/>
      </dsp:nvSpPr>
      <dsp:spPr>
        <a:xfrm>
          <a:off x="0" y="999826"/>
          <a:ext cx="56489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68B17-01CE-479C-AAA6-CD3A3EE7B9AF}">
      <dsp:nvSpPr>
        <dsp:cNvPr id="0" name=""/>
        <dsp:cNvSpPr/>
      </dsp:nvSpPr>
      <dsp:spPr>
        <a:xfrm>
          <a:off x="282448" y="778426"/>
          <a:ext cx="39542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462" tIns="0" rIns="14946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Government schools</a:t>
          </a:r>
          <a:endParaRPr lang="en-US" sz="1500" kern="1200" dirty="0"/>
        </a:p>
      </dsp:txBody>
      <dsp:txXfrm>
        <a:off x="304064" y="800042"/>
        <a:ext cx="3911040" cy="399568"/>
      </dsp:txXfrm>
    </dsp:sp>
    <dsp:sp modelId="{CDF87CFD-35AB-4E98-8054-F24F4D5D6A65}">
      <dsp:nvSpPr>
        <dsp:cNvPr id="0" name=""/>
        <dsp:cNvSpPr/>
      </dsp:nvSpPr>
      <dsp:spPr>
        <a:xfrm>
          <a:off x="0" y="1680226"/>
          <a:ext cx="56489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48D7E-A6C5-4B64-92A9-C6A59750F3E9}">
      <dsp:nvSpPr>
        <dsp:cNvPr id="0" name=""/>
        <dsp:cNvSpPr/>
      </dsp:nvSpPr>
      <dsp:spPr>
        <a:xfrm>
          <a:off x="282448" y="1458826"/>
          <a:ext cx="39542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462" tIns="0" rIns="14946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O/A Levels schools</a:t>
          </a:r>
          <a:endParaRPr lang="en-US" sz="1500" kern="1200" dirty="0"/>
        </a:p>
      </dsp:txBody>
      <dsp:txXfrm>
        <a:off x="304064" y="1480442"/>
        <a:ext cx="3911040" cy="399568"/>
      </dsp:txXfrm>
    </dsp:sp>
    <dsp:sp modelId="{69C1C164-8383-4288-982D-D60F88CF4325}">
      <dsp:nvSpPr>
        <dsp:cNvPr id="0" name=""/>
        <dsp:cNvSpPr/>
      </dsp:nvSpPr>
      <dsp:spPr>
        <a:xfrm>
          <a:off x="0" y="2360626"/>
          <a:ext cx="56489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2DB92-B86D-4886-9920-BA85A0DCCFBB}">
      <dsp:nvSpPr>
        <dsp:cNvPr id="0" name=""/>
        <dsp:cNvSpPr/>
      </dsp:nvSpPr>
      <dsp:spPr>
        <a:xfrm>
          <a:off x="282448" y="2139226"/>
          <a:ext cx="39542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462" tIns="0" rIns="14946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NGO based schools</a:t>
          </a:r>
          <a:endParaRPr lang="en-US" sz="1500" kern="1200" dirty="0"/>
        </a:p>
      </dsp:txBody>
      <dsp:txXfrm>
        <a:off x="304064" y="2160842"/>
        <a:ext cx="3911040" cy="399568"/>
      </dsp:txXfrm>
    </dsp:sp>
    <dsp:sp modelId="{8A0FFCF0-295B-4ACC-B214-BE2D028D386B}">
      <dsp:nvSpPr>
        <dsp:cNvPr id="0" name=""/>
        <dsp:cNvSpPr/>
      </dsp:nvSpPr>
      <dsp:spPr>
        <a:xfrm>
          <a:off x="0" y="3041026"/>
          <a:ext cx="56489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E3D76-7C42-4AE6-9FF4-FAC98512C80A}">
      <dsp:nvSpPr>
        <dsp:cNvPr id="0" name=""/>
        <dsp:cNvSpPr/>
      </dsp:nvSpPr>
      <dsp:spPr>
        <a:xfrm>
          <a:off x="282448" y="2819626"/>
          <a:ext cx="39542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462" tIns="0" rIns="14946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Madrasa </a:t>
          </a:r>
          <a:endParaRPr lang="en-US" sz="1500" kern="1200" dirty="0"/>
        </a:p>
      </dsp:txBody>
      <dsp:txXfrm>
        <a:off x="304064" y="2841242"/>
        <a:ext cx="391104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54288-4E4F-4FFE-95C1-9896AEE5FD5C}">
      <dsp:nvSpPr>
        <dsp:cNvPr id="0" name=""/>
        <dsp:cNvSpPr/>
      </dsp:nvSpPr>
      <dsp:spPr>
        <a:xfrm>
          <a:off x="1152670" y="226220"/>
          <a:ext cx="932887" cy="606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Prior knowledge</a:t>
          </a:r>
          <a:endParaRPr lang="en-US" sz="1300" kern="1200" dirty="0"/>
        </a:p>
      </dsp:txBody>
      <dsp:txXfrm>
        <a:off x="1182271" y="255821"/>
        <a:ext cx="873685" cy="547175"/>
      </dsp:txXfrm>
    </dsp:sp>
    <dsp:sp modelId="{EB17F85A-99E4-434B-804D-C9FE0568D30C}">
      <dsp:nvSpPr>
        <dsp:cNvPr id="0" name=""/>
        <dsp:cNvSpPr/>
      </dsp:nvSpPr>
      <dsp:spPr>
        <a:xfrm>
          <a:off x="407412" y="529408"/>
          <a:ext cx="2423403" cy="2423403"/>
        </a:xfrm>
        <a:custGeom>
          <a:avLst/>
          <a:gdLst/>
          <a:ahLst/>
          <a:cxnLst/>
          <a:rect l="0" t="0" r="0" b="0"/>
          <a:pathLst>
            <a:path>
              <a:moveTo>
                <a:pt x="1803176" y="154167"/>
              </a:moveTo>
              <a:arcTo wR="1211701" hR="1211701" stAng="17953086" swAng="12120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34D6-E42F-4BA3-A719-23CC8F12631A}">
      <dsp:nvSpPr>
        <dsp:cNvPr id="0" name=""/>
        <dsp:cNvSpPr/>
      </dsp:nvSpPr>
      <dsp:spPr>
        <a:xfrm>
          <a:off x="2305066" y="1063485"/>
          <a:ext cx="932887" cy="606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Proper resources</a:t>
          </a:r>
          <a:endParaRPr lang="en-US" sz="1300" kern="1200" dirty="0"/>
        </a:p>
      </dsp:txBody>
      <dsp:txXfrm>
        <a:off x="2334667" y="1093086"/>
        <a:ext cx="873685" cy="547175"/>
      </dsp:txXfrm>
    </dsp:sp>
    <dsp:sp modelId="{2A07018C-FAFB-4F1A-8E47-0696F1606CD3}">
      <dsp:nvSpPr>
        <dsp:cNvPr id="0" name=""/>
        <dsp:cNvSpPr/>
      </dsp:nvSpPr>
      <dsp:spPr>
        <a:xfrm>
          <a:off x="407412" y="529408"/>
          <a:ext cx="2423403" cy="2423403"/>
        </a:xfrm>
        <a:custGeom>
          <a:avLst/>
          <a:gdLst/>
          <a:ahLst/>
          <a:cxnLst/>
          <a:rect l="0" t="0" r="0" b="0"/>
          <a:pathLst>
            <a:path>
              <a:moveTo>
                <a:pt x="2420501" y="1295515"/>
              </a:moveTo>
              <a:arcTo wR="1211701" hR="1211701" stAng="21837980" swAng="13601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5DD40-EBB5-4E44-91E4-2A123E7A5F8E}">
      <dsp:nvSpPr>
        <dsp:cNvPr id="0" name=""/>
        <dsp:cNvSpPr/>
      </dsp:nvSpPr>
      <dsp:spPr>
        <a:xfrm>
          <a:off x="1864890" y="2418209"/>
          <a:ext cx="932887" cy="606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Budget </a:t>
          </a:r>
          <a:endParaRPr lang="en-US" sz="1300" kern="1200" dirty="0"/>
        </a:p>
      </dsp:txBody>
      <dsp:txXfrm>
        <a:off x="1894491" y="2447810"/>
        <a:ext cx="873685" cy="547175"/>
      </dsp:txXfrm>
    </dsp:sp>
    <dsp:sp modelId="{136DF2B5-BC7D-4571-9C41-836A3677371F}">
      <dsp:nvSpPr>
        <dsp:cNvPr id="0" name=""/>
        <dsp:cNvSpPr/>
      </dsp:nvSpPr>
      <dsp:spPr>
        <a:xfrm>
          <a:off x="407412" y="529408"/>
          <a:ext cx="2423403" cy="2423403"/>
        </a:xfrm>
        <a:custGeom>
          <a:avLst/>
          <a:gdLst/>
          <a:ahLst/>
          <a:cxnLst/>
          <a:rect l="0" t="0" r="0" b="0"/>
          <a:pathLst>
            <a:path>
              <a:moveTo>
                <a:pt x="1360508" y="2414231"/>
              </a:moveTo>
              <a:arcTo wR="1211701" hR="1211701" stAng="4976749" swAng="84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EE5C6-E60A-4EA4-A403-DD8F9D4F8B07}">
      <dsp:nvSpPr>
        <dsp:cNvPr id="0" name=""/>
        <dsp:cNvSpPr/>
      </dsp:nvSpPr>
      <dsp:spPr>
        <a:xfrm>
          <a:off x="440449" y="2418209"/>
          <a:ext cx="932887" cy="606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Activities </a:t>
          </a:r>
          <a:endParaRPr lang="en-US" sz="1300" kern="1200" dirty="0"/>
        </a:p>
      </dsp:txBody>
      <dsp:txXfrm>
        <a:off x="470050" y="2447810"/>
        <a:ext cx="873685" cy="547175"/>
      </dsp:txXfrm>
    </dsp:sp>
    <dsp:sp modelId="{B2BDE33E-739F-4211-AAA4-86238F97C733}">
      <dsp:nvSpPr>
        <dsp:cNvPr id="0" name=""/>
        <dsp:cNvSpPr/>
      </dsp:nvSpPr>
      <dsp:spPr>
        <a:xfrm>
          <a:off x="407412" y="529408"/>
          <a:ext cx="2423403" cy="2423403"/>
        </a:xfrm>
        <a:custGeom>
          <a:avLst/>
          <a:gdLst/>
          <a:ahLst/>
          <a:cxnLst/>
          <a:rect l="0" t="0" r="0" b="0"/>
          <a:pathLst>
            <a:path>
              <a:moveTo>
                <a:pt x="128590" y="1754925"/>
              </a:moveTo>
              <a:arcTo wR="1211701" hR="1211701" stAng="9201865" swAng="13601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7ED4-7EC9-47E8-AD16-E42514D4215D}">
      <dsp:nvSpPr>
        <dsp:cNvPr id="0" name=""/>
        <dsp:cNvSpPr/>
      </dsp:nvSpPr>
      <dsp:spPr>
        <a:xfrm>
          <a:off x="273" y="1063485"/>
          <a:ext cx="932887" cy="606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Proper faculty</a:t>
          </a:r>
          <a:endParaRPr lang="en-US" sz="1300" kern="1200" dirty="0"/>
        </a:p>
      </dsp:txBody>
      <dsp:txXfrm>
        <a:off x="29874" y="1093086"/>
        <a:ext cx="873685" cy="547175"/>
      </dsp:txXfrm>
    </dsp:sp>
    <dsp:sp modelId="{0451C344-FCA5-40E8-A4D4-9DF4CAE64883}">
      <dsp:nvSpPr>
        <dsp:cNvPr id="0" name=""/>
        <dsp:cNvSpPr/>
      </dsp:nvSpPr>
      <dsp:spPr>
        <a:xfrm>
          <a:off x="407412" y="529408"/>
          <a:ext cx="2423403" cy="2423403"/>
        </a:xfrm>
        <a:custGeom>
          <a:avLst/>
          <a:gdLst/>
          <a:ahLst/>
          <a:cxnLst/>
          <a:rect l="0" t="0" r="0" b="0"/>
          <a:pathLst>
            <a:path>
              <a:moveTo>
                <a:pt x="291420" y="423473"/>
              </a:moveTo>
              <a:arcTo wR="1211701" hR="1211701" stAng="13234821" swAng="12120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2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50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04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60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39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08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72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2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0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3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29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198-5C63-419B-90DB-07E2C9A6CDD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368F64-132D-41BB-9528-C8518D8AA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rebuchet MS" panose="020B0603020202020204" pitchFamily="34" charset="0"/>
                <a:cs typeface="Traditional Arabic" panose="02020603050405020304" pitchFamily="18" charset="-78"/>
              </a:rPr>
              <a:t>EDUCATION SYSTEM OF PAKISTAN</a:t>
            </a:r>
            <a:endParaRPr lang="en-US" sz="3600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" y="278375"/>
            <a:ext cx="2933805" cy="3174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57" y="113210"/>
            <a:ext cx="2732102" cy="3135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82" y="3548380"/>
            <a:ext cx="3055018" cy="30550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89" y="-128785"/>
            <a:ext cx="2516777" cy="25167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79" y="4154364"/>
            <a:ext cx="3048000" cy="201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6315" y="3548380"/>
            <a:ext cx="274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 BY: MEHAK 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7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AND ITS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is basic human right that must be achieved by all. It helps to develop the skills that are needed for the progress and prosperity of the country.</a:t>
            </a:r>
          </a:p>
          <a:p>
            <a:r>
              <a:rPr lang="en-US" dirty="0" smtClean="0"/>
              <a:t>The importance of education can not be neglected in any case</a:t>
            </a:r>
            <a:r>
              <a:rPr lang="en-US" dirty="0"/>
              <a:t>. High literacy rate ensures sustainable economic development, </a:t>
            </a:r>
            <a:r>
              <a:rPr lang="en-US" dirty="0" smtClean="0"/>
              <a:t>labor </a:t>
            </a:r>
            <a:r>
              <a:rPr lang="en-US" dirty="0"/>
              <a:t>productivity and economic prosperity.</a:t>
            </a:r>
            <a:endParaRPr lang="en-US" dirty="0" smtClean="0"/>
          </a:p>
          <a:p>
            <a:r>
              <a:rPr lang="en-US" dirty="0" smtClean="0"/>
              <a:t>Sir </a:t>
            </a:r>
            <a:r>
              <a:rPr lang="en-US" dirty="0"/>
              <a:t>S</a:t>
            </a:r>
            <a:r>
              <a:rPr lang="en-US" dirty="0" smtClean="0"/>
              <a:t>yed Ahmed Khan said:  </a:t>
            </a:r>
          </a:p>
          <a:p>
            <a:pPr marL="457200" lvl="1" indent="0" algn="ctr" rtl="1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“</a:t>
            </a:r>
            <a:r>
              <a:rPr lang="en-US" b="1" dirty="0" smtClean="0"/>
              <a:t> When a nation becomes devoid of arts and learning it invites poverty, and when poverty comes it brings in thousands of crimes” </a:t>
            </a:r>
            <a:endParaRPr lang="en-US" dirty="0" smtClean="0"/>
          </a:p>
          <a:p>
            <a:pPr lvl="1" algn="ctr" rt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1" y="4227654"/>
            <a:ext cx="2477381" cy="2477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14" y="-367808"/>
            <a:ext cx="2467019" cy="23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20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EDUCATION SYSTEM OF PAKISTAN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84382"/>
            <a:ext cx="9603275" cy="4120326"/>
          </a:xfrm>
        </p:spPr>
        <p:txBody>
          <a:bodyPr>
            <a:normAutofit/>
          </a:bodyPr>
          <a:lstStyle/>
          <a:p>
            <a:r>
              <a:rPr lang="en-US" sz="1600" dirty="0"/>
              <a:t>Education in Pakistan is overseen by the Federal Ministry of Education and the provincial </a:t>
            </a:r>
            <a:r>
              <a:rPr lang="en-US" sz="1600" dirty="0" smtClean="0"/>
              <a:t>governments.</a:t>
            </a:r>
          </a:p>
          <a:p>
            <a:r>
              <a:rPr lang="en-US" sz="1600" dirty="0" smtClean="0"/>
              <a:t>English and Urdu are the primary Languages in education system of Pakistan.</a:t>
            </a:r>
          </a:p>
          <a:p>
            <a:r>
              <a:rPr lang="en-US" sz="1600" dirty="0" smtClean="0"/>
              <a:t>It is </a:t>
            </a:r>
            <a:r>
              <a:rPr lang="en-US" sz="1600" dirty="0"/>
              <a:t>generally divided into six </a:t>
            </a:r>
            <a:r>
              <a:rPr lang="en-US" sz="1600" dirty="0" smtClean="0"/>
              <a:t>levels: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Preschool </a:t>
            </a:r>
            <a:r>
              <a:rPr lang="en-US" sz="1600" dirty="0"/>
              <a:t>(for the age from 3 to 5 years</a:t>
            </a:r>
            <a:r>
              <a:rPr lang="en-US" sz="16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Primary (Class </a:t>
            </a:r>
            <a:r>
              <a:rPr lang="en-US" sz="1600" dirty="0"/>
              <a:t>one to five</a:t>
            </a:r>
            <a:r>
              <a:rPr lang="en-US" sz="1600" dirty="0" smtClean="0"/>
              <a:t>)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Middle (Class </a:t>
            </a:r>
            <a:r>
              <a:rPr lang="en-US" sz="1600" dirty="0"/>
              <a:t>six to eight</a:t>
            </a:r>
            <a:r>
              <a:rPr lang="en-US" sz="16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Secondary/Matriculation (Class </a:t>
            </a:r>
            <a:r>
              <a:rPr lang="en-US" sz="1600" dirty="0"/>
              <a:t>nine and ten, leading to the Secondary School Certificate or SSC</a:t>
            </a:r>
            <a:r>
              <a:rPr lang="en-US" sz="16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Higher </a:t>
            </a:r>
            <a:r>
              <a:rPr lang="en-US" sz="1600" dirty="0" smtClean="0"/>
              <a:t>secondary/Intermediate (Class eleven </a:t>
            </a:r>
            <a:r>
              <a:rPr lang="en-US" sz="1600" dirty="0"/>
              <a:t>and twelve, leading to a Higher Secondary School Certificate or HSSC</a:t>
            </a:r>
            <a:r>
              <a:rPr lang="en-US" sz="16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University </a:t>
            </a:r>
            <a:r>
              <a:rPr lang="en-US" sz="1600" dirty="0"/>
              <a:t>programs leading to undergraduate and graduate </a:t>
            </a:r>
            <a:r>
              <a:rPr lang="en-US" sz="1600" dirty="0" smtClean="0"/>
              <a:t>degree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45" y="35104"/>
            <a:ext cx="1430047" cy="1640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73" y="2272936"/>
            <a:ext cx="5513023" cy="20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45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schools in Pakistan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8101598"/>
              </p:ext>
            </p:extLst>
          </p:nvPr>
        </p:nvGraphicFramePr>
        <p:xfrm>
          <a:off x="1451579" y="2037806"/>
          <a:ext cx="5648960" cy="351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45" y="298546"/>
            <a:ext cx="2386195" cy="134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99" y="5554859"/>
            <a:ext cx="2081537" cy="1214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44" y="4676503"/>
            <a:ext cx="2988129" cy="1992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91" y="2147947"/>
            <a:ext cx="2806620" cy="23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6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of education in Pakistan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standard is defined by the knowledge and skill students possess.</a:t>
            </a:r>
          </a:p>
          <a:p>
            <a:r>
              <a:rPr lang="en-US" dirty="0" smtClean="0"/>
              <a:t>The educational standard of Pakistan is declining day by </a:t>
            </a:r>
            <a:r>
              <a:rPr lang="en-US" dirty="0" smtClean="0"/>
              <a:t>day: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mostly contains theory and no practical knowledge is given to the students.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ranking and grades of students is given more importance than their skills.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Examination pressure is kept on the students without any proper knowledge.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Heavy fees is charged but no skill is provided to students 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3" y="197529"/>
            <a:ext cx="1569791" cy="1576251"/>
          </a:xfrm>
          <a:prstGeom prst="rect">
            <a:avLst/>
          </a:prstGeom>
        </p:spPr>
      </p:pic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040482447"/>
              </p:ext>
            </p:extLst>
          </p:nvPr>
        </p:nvGraphicFramePr>
        <p:xfrm>
          <a:off x="8258627" y="3405468"/>
          <a:ext cx="4055291" cy="2654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51" y="115692"/>
            <a:ext cx="1882153" cy="16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34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Causes for the downfall education standard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reasons for the downfall of educational standard few of them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funds, lack of resourceful and trained trainers and </a:t>
            </a:r>
            <a:r>
              <a:rPr lang="en-US" dirty="0" smtClean="0"/>
              <a:t>administers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Non-availability of professional teachers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Students are evaluated on the basis of annual </a:t>
            </a:r>
            <a:r>
              <a:rPr lang="en-US" dirty="0" smtClean="0"/>
              <a:t>exams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Poor supervision </a:t>
            </a:r>
            <a:r>
              <a:rPr lang="en-US" dirty="0" smtClean="0"/>
              <a:t>standards are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are </a:t>
            </a:r>
            <a:r>
              <a:rPr lang="en-US" dirty="0" smtClean="0"/>
              <a:t>no </a:t>
            </a:r>
            <a:r>
              <a:rPr lang="en-US" dirty="0"/>
              <a:t>proper Libraries with physical space for Students to </a:t>
            </a:r>
            <a:r>
              <a:rPr lang="en-US" dirty="0" smtClean="0"/>
              <a:t>Study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Lack of basic resources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354" y="281940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" y="441851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12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remedies for the improvement of education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72640"/>
            <a:ext cx="6233629" cy="3386833"/>
          </a:xfrm>
        </p:spPr>
        <p:txBody>
          <a:bodyPr/>
          <a:lstStyle/>
          <a:p>
            <a:r>
              <a:rPr lang="en-US" dirty="0" smtClean="0"/>
              <a:t>Practical knowledge should be given priority.</a:t>
            </a:r>
          </a:p>
          <a:p>
            <a:r>
              <a:rPr lang="en-US" dirty="0" smtClean="0"/>
              <a:t>Activities should be arranged in schools for the students to get more skills.</a:t>
            </a:r>
          </a:p>
          <a:p>
            <a:r>
              <a:rPr lang="en-US" dirty="0" smtClean="0"/>
              <a:t>Proper and trained faculty must be arranged in schools</a:t>
            </a:r>
          </a:p>
          <a:p>
            <a:r>
              <a:rPr lang="en-US" dirty="0" smtClean="0"/>
              <a:t>A proper budget should be fix for the education sector.</a:t>
            </a:r>
          </a:p>
          <a:p>
            <a:r>
              <a:rPr lang="en-US" dirty="0" smtClean="0"/>
              <a:t>Needed resources should be provided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9285050"/>
              </p:ext>
            </p:extLst>
          </p:nvPr>
        </p:nvGraphicFramePr>
        <p:xfrm>
          <a:off x="7820297" y="2168433"/>
          <a:ext cx="3238228" cy="329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875" y="3701142"/>
            <a:ext cx="2355667" cy="2355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752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7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5D1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09" y="1152139"/>
            <a:ext cx="7059182" cy="45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92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</TotalTime>
  <Words>438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Traditional Arabic</vt:lpstr>
      <vt:lpstr>Trebuchet MS</vt:lpstr>
      <vt:lpstr>Wingdings</vt:lpstr>
      <vt:lpstr>Gallery</vt:lpstr>
      <vt:lpstr>EDUCATION SYSTEM OF PAKISTAN</vt:lpstr>
      <vt:lpstr>Education AND ITS IMPORTANCE</vt:lpstr>
      <vt:lpstr>EDUCATION SYSTEM OF PAKISTAN</vt:lpstr>
      <vt:lpstr>Types of schools in Pakistan</vt:lpstr>
      <vt:lpstr>The standard of education in Pakistan</vt:lpstr>
      <vt:lpstr>Causes for the downfall education standard </vt:lpstr>
      <vt:lpstr>remedies for the improvement of education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SYSTEM OF PAKISTAN</dc:title>
  <dc:creator>Zed air</dc:creator>
  <cp:lastModifiedBy>Zed air</cp:lastModifiedBy>
  <cp:revision>30</cp:revision>
  <dcterms:created xsi:type="dcterms:W3CDTF">2022-12-28T12:20:02Z</dcterms:created>
  <dcterms:modified xsi:type="dcterms:W3CDTF">2022-12-29T12:18:28Z</dcterms:modified>
</cp:coreProperties>
</file>