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11"/>
  </p:notesMasterIdLst>
  <p:sldIdLst>
    <p:sldId id="287" r:id="rId2"/>
    <p:sldId id="288" r:id="rId3"/>
    <p:sldId id="257" r:id="rId4"/>
    <p:sldId id="278" r:id="rId5"/>
    <p:sldId id="284" r:id="rId6"/>
    <p:sldId id="289" r:id="rId7"/>
    <p:sldId id="290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5F02C-192F-4D8D-887F-7E2E52025ED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CB14D-C1A8-4134-A654-42101CA5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CB14D-C1A8-4134-A654-42101CA570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CB14D-C1A8-4134-A654-42101CA570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7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9147B5-26E3-4A51-AB79-8464188344AD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74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4F52-6A16-4719-91BA-807E29DC888F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8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3896-DB2B-452D-8811-76E8F121D81E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2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1C5-B141-4457-AA20-4D399DD3E94A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784-65A0-49D3-8EC4-F9D40D2A1257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9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0F43-12FF-48F9-8173-51747A2A847D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4D15-4434-426D-B45D-9E1357EB53A4}" type="datetime1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4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D10C-C499-48ED-A635-DFF1E03C95E7}" type="datetime1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6372-19B8-4397-8853-5F2819EE7B3E}" type="datetime1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50BE-8AB3-42E5-A039-3D916D274FB0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83F-17D3-4F3E-BE28-2DC263DCA72C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4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4B310EB-12A6-46DB-A441-0FF54AE86C37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388689"/>
            <a:ext cx="5901458" cy="356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222381"/>
            <a:ext cx="973666" cy="52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4DCF522-6271-4223-88AA-D3B8487EDE9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LALBUS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CSE-4114</a:t>
            </a:r>
          </a:p>
          <a:p>
            <a:pPr lvl="0"/>
            <a:r>
              <a:rPr lang="en-US" dirty="0" smtClean="0"/>
              <a:t>Web </a:t>
            </a:r>
            <a:r>
              <a:rPr lang="en-US" dirty="0"/>
              <a:t>Lab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0378" y="2593657"/>
            <a:ext cx="6704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University of Dhaka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Dept. of Computer Science and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8055" y="964798"/>
            <a:ext cx="1768723" cy="14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28224"/>
            <a:ext cx="12192000" cy="112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4481" y="1464167"/>
            <a:ext cx="2901755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</a:rPr>
              <a:t>Group 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Members</a:t>
            </a:r>
            <a:endParaRPr lang="en-US" sz="3200" b="1" dirty="0">
              <a:solidFill>
                <a:srgbClr val="C00000"/>
              </a:solidFill>
              <a:latin typeface="+mj-lt"/>
            </a:endParaRP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Mehedi </a:t>
            </a:r>
            <a:r>
              <a:rPr lang="en-US" sz="2000" dirty="0"/>
              <a:t>Hasan Masum</a:t>
            </a:r>
          </a:p>
          <a:p>
            <a:pPr algn="ctr"/>
            <a:r>
              <a:rPr lang="en-US" sz="2000" dirty="0" smtClean="0"/>
              <a:t>Roll: 02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Md. </a:t>
            </a:r>
            <a:r>
              <a:rPr lang="en-US" sz="2000" dirty="0" err="1" smtClean="0"/>
              <a:t>Fahim</a:t>
            </a:r>
            <a:r>
              <a:rPr lang="en-US" sz="2000" dirty="0" smtClean="0"/>
              <a:t> </a:t>
            </a:r>
            <a:r>
              <a:rPr lang="en-US" sz="2000" dirty="0" err="1" smtClean="0"/>
              <a:t>Arefin</a:t>
            </a:r>
            <a:endParaRPr lang="en-US" sz="2000" dirty="0" smtClean="0"/>
          </a:p>
          <a:p>
            <a:pPr algn="ctr"/>
            <a:r>
              <a:rPr lang="en-US" sz="2000" dirty="0" smtClean="0"/>
              <a:t>Roll: 08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21616" y="1441295"/>
            <a:ext cx="34980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Instructor</a:t>
            </a:r>
            <a:endParaRPr lang="en-US" sz="32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Dr. Md. </a:t>
            </a:r>
            <a:r>
              <a:rPr lang="en-US" sz="2000" dirty="0" err="1" smtClean="0"/>
              <a:t>Mamun</a:t>
            </a:r>
            <a:r>
              <a:rPr lang="en-US" sz="2000" dirty="0" smtClean="0"/>
              <a:t>-or-Rashid</a:t>
            </a:r>
          </a:p>
          <a:p>
            <a:pPr algn="ctr"/>
            <a:r>
              <a:rPr lang="en-US" sz="2000" dirty="0" smtClean="0"/>
              <a:t>Professor, CSE, 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0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How we built it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Features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8"/>
          <a:stretch/>
        </p:blipFill>
        <p:spPr>
          <a:xfrm>
            <a:off x="0" y="11150"/>
            <a:ext cx="12193309" cy="4744845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long awaited</a:t>
            </a:r>
          </a:p>
          <a:p>
            <a:r>
              <a:rPr lang="en-US" dirty="0" smtClean="0"/>
              <a:t>“Where is my bus” web app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436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Built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HTML5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CSS3.0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Twitter Bootstrap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Functionalities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4128" y="1761893"/>
            <a:ext cx="9720071" cy="4547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Track </a:t>
            </a:r>
            <a:r>
              <a:rPr lang="en-US" dirty="0"/>
              <a:t>Bus </a:t>
            </a:r>
            <a:r>
              <a:rPr lang="en-US" dirty="0" smtClean="0"/>
              <a:t>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Up votes, Down votes,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View </a:t>
            </a:r>
            <a:r>
              <a:rPr lang="en-US" dirty="0"/>
              <a:t>Up-to-date </a:t>
            </a:r>
            <a:r>
              <a:rPr lang="en-US" dirty="0" smtClean="0"/>
              <a:t>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Search </a:t>
            </a:r>
            <a:r>
              <a:rPr lang="en-US" dirty="0"/>
              <a:t>Bus by </a:t>
            </a:r>
            <a:r>
              <a:rPr lang="en-US" dirty="0" smtClean="0"/>
              <a:t>Stoppage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Follow </a:t>
            </a:r>
            <a:r>
              <a:rPr lang="en-US" dirty="0"/>
              <a:t>Bus for </a:t>
            </a:r>
            <a:r>
              <a:rPr lang="en-US" dirty="0" smtClean="0"/>
              <a:t>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Edit </a:t>
            </a:r>
            <a:r>
              <a:rPr lang="en-US" dirty="0"/>
              <a:t>Bus Route, Schedule and </a:t>
            </a:r>
            <a:r>
              <a:rPr lang="en-US" dirty="0" smtClean="0"/>
              <a:t>Stoppage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Admin </a:t>
            </a:r>
            <a:r>
              <a:rPr lang="en-US" dirty="0"/>
              <a:t>Panel for Verifying User </a:t>
            </a:r>
            <a:r>
              <a:rPr lang="en-US" dirty="0" smtClean="0"/>
              <a:t>Suggestions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Responsive</a:t>
            </a:r>
            <a:r>
              <a:rPr lang="en-US" dirty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22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Internal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224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Built </a:t>
            </a:r>
            <a:r>
              <a:rPr lang="en-US" dirty="0"/>
              <a:t>From </a:t>
            </a:r>
            <a:r>
              <a:rPr lang="en-US" dirty="0" smtClean="0"/>
              <a:t>Scratch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Model-View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n-US" dirty="0"/>
              <a:t>A</a:t>
            </a:r>
            <a:r>
              <a:rPr lang="en-US" dirty="0" smtClean="0"/>
              <a:t>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SQL </a:t>
            </a:r>
            <a:r>
              <a:rPr lang="en-US" dirty="0"/>
              <a:t>Injection </a:t>
            </a:r>
            <a:r>
              <a:rPr lang="en-US" dirty="0" smtClean="0"/>
              <a:t>Escaping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Actual Hardware based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Template caching for saving user’s mobile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Secured HTTPS server for User’s location accessing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Mobile Application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4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629" y="2986072"/>
            <a:ext cx="594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Thanks for your time!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F522-6271-4223-88AA-D3B8487EDE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3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411</TotalTime>
  <Words>192</Words>
  <Application>Microsoft Office PowerPoint</Application>
  <PresentationFormat>Widescreen</PresentationFormat>
  <Paragraphs>65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LALBUS</vt:lpstr>
      <vt:lpstr>PowerPoint Presentation</vt:lpstr>
      <vt:lpstr>Contents</vt:lpstr>
      <vt:lpstr>The Idea</vt:lpstr>
      <vt:lpstr>How we Built it</vt:lpstr>
      <vt:lpstr>Features: Functionalities</vt:lpstr>
      <vt:lpstr>Features: Internal</vt:lpstr>
      <vt:lpstr>FUTURE Improvements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HealthPal</dc:title>
  <dc:creator>Mehedi Hasan Masum</dc:creator>
  <cp:lastModifiedBy>Mehedi Hasan Masum</cp:lastModifiedBy>
  <cp:revision>48</cp:revision>
  <dcterms:created xsi:type="dcterms:W3CDTF">2016-11-23T10:51:46Z</dcterms:created>
  <dcterms:modified xsi:type="dcterms:W3CDTF">2017-05-07T10:51:28Z</dcterms:modified>
</cp:coreProperties>
</file>