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Berlin Sans FB Demi" panose="020E0802020502020306" pitchFamily="34" charset="0"/>
              </a:rPr>
              <a:t>Supermarket Billing </a:t>
            </a:r>
            <a:r>
              <a:rPr lang="en-GB" dirty="0" smtClean="0">
                <a:latin typeface="Berlin Sans FB Demi" panose="020E0802020502020306" pitchFamily="34" charset="0"/>
              </a:rPr>
              <a:t>System</a:t>
            </a:r>
            <a:endParaRPr lang="en-GB" dirty="0">
              <a:latin typeface="Berlin Sans FB Demi" panose="020E0802020502020306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417779" y="3531204"/>
            <a:ext cx="10136685" cy="2610104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BY:                                                               presented to:</a:t>
            </a:r>
          </a:p>
          <a:p>
            <a:r>
              <a:rPr lang="en-US" dirty="0" smtClean="0"/>
              <a:t>HIRA ASLAM                                                                    dr.asif nauman</a:t>
            </a:r>
          </a:p>
          <a:p>
            <a:r>
              <a:rPr lang="en-US" dirty="0" smtClean="0"/>
              <a:t>Hanzla baSHIR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1314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r>
              <a:rPr lang="en-GB" dirty="0"/>
              <a:t>Application Overview: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Supermarket Billing System is a software application designed to facilitate efficient billing processes in a supermarket environment. It allows the cashier or store attendant to add items, calculate the total bill, display it to the customer, and optionally save the bill details to a file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US" sz="3200" dirty="0" smtClean="0">
                <a:latin typeface="+mj-lt"/>
              </a:rPr>
              <a:t>TOOLS  AND  TECHNIQUES:</a:t>
            </a:r>
            <a:endParaRPr lang="en-GB" sz="3200" dirty="0">
              <a:latin typeface="+mj-lt"/>
            </a:endParaRPr>
          </a:p>
          <a:p>
            <a:r>
              <a:rPr lang="en-US" dirty="0" smtClean="0"/>
              <a:t>C++</a:t>
            </a:r>
          </a:p>
          <a:p>
            <a:r>
              <a:rPr lang="en-US" dirty="0" smtClean="0"/>
              <a:t>Visual Studio Code (VS code)</a:t>
            </a:r>
          </a:p>
        </p:txBody>
      </p:sp>
    </p:spTree>
    <p:extLst>
      <p:ext uri="{BB962C8B-B14F-4D97-AF65-F5344CB8AC3E}">
        <p14:creationId xmlns:p14="http://schemas.microsoft.com/office/powerpoint/2010/main" val="512435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</a:t>
            </a:r>
            <a:r>
              <a:rPr lang="en-GB" dirty="0"/>
              <a:t>Features: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Sign-up: </a:t>
            </a:r>
            <a:r>
              <a:rPr lang="en-US" dirty="0" smtClean="0"/>
              <a:t>New user can sign-up its new </a:t>
            </a:r>
            <a:r>
              <a:rPr lang="en-US" dirty="0" err="1" smtClean="0"/>
              <a:t>accout</a:t>
            </a:r>
            <a:r>
              <a:rPr lang="en-US" dirty="0" smtClean="0"/>
              <a:t> when he want to use the program.</a:t>
            </a:r>
          </a:p>
          <a:p>
            <a:r>
              <a:rPr lang="en-US" b="1" dirty="0" smtClean="0"/>
              <a:t>Login: </a:t>
            </a:r>
            <a:r>
              <a:rPr lang="en-US" dirty="0" smtClean="0"/>
              <a:t>User can login it’s account when he want to use the program.</a:t>
            </a:r>
            <a:endParaRPr lang="en-GB" b="1" dirty="0" smtClean="0"/>
          </a:p>
          <a:p>
            <a:r>
              <a:rPr lang="en-GB" b="1" dirty="0" smtClean="0"/>
              <a:t>Add </a:t>
            </a:r>
            <a:r>
              <a:rPr lang="en-GB" b="1" dirty="0"/>
              <a:t>Item:</a:t>
            </a:r>
            <a:r>
              <a:rPr lang="en-GB" dirty="0"/>
              <a:t> Enables the user to input details such as product name, price, and quantity for each item being purchased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b="1" dirty="0"/>
              <a:t>Display Bill:</a:t>
            </a:r>
            <a:r>
              <a:rPr lang="en-GB" dirty="0"/>
              <a:t> Presents a comprehensive bill summary including the product name, price, quantity, and total amount for each item, along with the grand total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b="1" dirty="0"/>
              <a:t>Write Bill to File:</a:t>
            </a:r>
            <a:r>
              <a:rPr lang="en-GB" dirty="0"/>
              <a:t> Offers the functionality to save the bill details to a text file for record-keeping or printing purposes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b="1" dirty="0"/>
              <a:t>User-friendly Interface:</a:t>
            </a:r>
            <a:r>
              <a:rPr lang="en-GB" dirty="0"/>
              <a:t> Utilizes a simple menu-based interface for easy navigation and operation.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2224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Usage </a:t>
            </a:r>
            <a:r>
              <a:rPr lang="en-GB" dirty="0"/>
              <a:t>Scenario: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/>
              <a:t>Scenario:</a:t>
            </a:r>
            <a:r>
              <a:rPr lang="en-GB" dirty="0"/>
              <a:t> A cashier at a supermarket needs to generate a bill for a customer's purchase</a:t>
            </a:r>
            <a:r>
              <a:rPr lang="en-GB" dirty="0" smtClean="0"/>
              <a:t>.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Steps</a:t>
            </a:r>
            <a:r>
              <a:rPr lang="en-GB" b="1" dirty="0" smtClean="0"/>
              <a:t>:</a:t>
            </a:r>
            <a:endParaRPr lang="en-GB" dirty="0"/>
          </a:p>
          <a:p>
            <a:r>
              <a:rPr lang="en-GB" dirty="0"/>
              <a:t>The cashier </a:t>
            </a:r>
            <a:r>
              <a:rPr lang="en-US" b="1" dirty="0" smtClean="0"/>
              <a:t>Login </a:t>
            </a:r>
            <a:r>
              <a:rPr lang="en-US" dirty="0" smtClean="0"/>
              <a:t>it’s account by his username and password.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cashier selects the </a:t>
            </a:r>
            <a:r>
              <a:rPr lang="en-GB" b="1" dirty="0"/>
              <a:t>"Add Item"</a:t>
            </a:r>
            <a:r>
              <a:rPr lang="en-GB" dirty="0"/>
              <a:t> option from the menu and enters the details for each product.</a:t>
            </a:r>
          </a:p>
          <a:p>
            <a:r>
              <a:rPr lang="en-GB" dirty="0"/>
              <a:t>Once all items are added, the cashier selects the </a:t>
            </a:r>
            <a:r>
              <a:rPr lang="en-GB" b="1" dirty="0"/>
              <a:t>"Display Bill"</a:t>
            </a:r>
            <a:r>
              <a:rPr lang="en-GB" dirty="0"/>
              <a:t> option to show the customer the total amount to be paid.</a:t>
            </a:r>
          </a:p>
          <a:p>
            <a:r>
              <a:rPr lang="en-GB" dirty="0"/>
              <a:t>If required, the cashier can choose the </a:t>
            </a:r>
            <a:r>
              <a:rPr lang="en-GB" b="1" dirty="0"/>
              <a:t>"Write Bill to File"</a:t>
            </a:r>
            <a:r>
              <a:rPr lang="en-GB" dirty="0"/>
              <a:t> option to save a copy of the bill for future reference.</a:t>
            </a:r>
          </a:p>
          <a:p>
            <a:r>
              <a:rPr lang="en-GB" dirty="0"/>
              <a:t>Finally, the cashier can exit the application by selecting the </a:t>
            </a:r>
            <a:r>
              <a:rPr lang="en-GB" b="1" dirty="0"/>
              <a:t>"Exit" </a:t>
            </a:r>
            <a:r>
              <a:rPr lang="en-GB" dirty="0"/>
              <a:t>option.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177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Explanation </a:t>
            </a:r>
            <a:r>
              <a:rPr lang="en-GB" dirty="0"/>
              <a:t>of Key Functions: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rgbClr val="FF0000"/>
                </a:solidFill>
              </a:rPr>
              <a:t>displayMenu():</a:t>
            </a:r>
            <a:r>
              <a:rPr lang="en-GB" dirty="0"/>
              <a:t> Displays the main menu options for the user to choose from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getProducts(): </a:t>
            </a:r>
            <a:r>
              <a:rPr lang="en-GB" dirty="0"/>
              <a:t>Allows the user to input details for each product being purchased, including its name, price, and quantity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displayBill(): </a:t>
            </a:r>
            <a:r>
              <a:rPr lang="en-GB" dirty="0"/>
              <a:t>Prints a formatted bill summary on the console, showing details of each item along with the grand total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writeBillToFile(): </a:t>
            </a:r>
            <a:r>
              <a:rPr lang="en-GB" dirty="0"/>
              <a:t>Writes the bill details to a text file specified by the user, including product information and the grand total.</a:t>
            </a:r>
          </a:p>
          <a:p>
            <a:r>
              <a:rPr lang="en-US" dirty="0" err="1">
                <a:solidFill>
                  <a:srgbClr val="FF0000"/>
                </a:solidFill>
              </a:rPr>
              <a:t>bool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signIn</a:t>
            </a:r>
            <a:r>
              <a:rPr lang="en-US" dirty="0" smtClean="0">
                <a:solidFill>
                  <a:srgbClr val="FF0000"/>
                </a:solidFill>
              </a:rPr>
              <a:t>() : </a:t>
            </a:r>
            <a:r>
              <a:rPr lang="en-US" dirty="0" smtClean="0"/>
              <a:t>Handles </a:t>
            </a:r>
            <a:r>
              <a:rPr lang="en-US" dirty="0"/>
              <a:t>user sign-up</a:t>
            </a:r>
          </a:p>
          <a:p>
            <a:r>
              <a:rPr lang="en-US" dirty="0" err="1">
                <a:solidFill>
                  <a:srgbClr val="FF0000"/>
                </a:solidFill>
              </a:rPr>
              <a:t>bool</a:t>
            </a:r>
            <a:r>
              <a:rPr lang="en-US" dirty="0">
                <a:solidFill>
                  <a:srgbClr val="FF0000"/>
                </a:solidFill>
              </a:rPr>
              <a:t> login</a:t>
            </a:r>
            <a:r>
              <a:rPr lang="en-US" dirty="0" smtClean="0">
                <a:solidFill>
                  <a:srgbClr val="FF0000"/>
                </a:solidFill>
              </a:rPr>
              <a:t>()  :  </a:t>
            </a:r>
            <a:r>
              <a:rPr lang="en-US" dirty="0" smtClean="0"/>
              <a:t>Handles </a:t>
            </a:r>
            <a:r>
              <a:rPr lang="en-US" dirty="0"/>
              <a:t>user login</a:t>
            </a:r>
          </a:p>
          <a:p>
            <a:r>
              <a:rPr lang="en-US" dirty="0">
                <a:solidFill>
                  <a:srgbClr val="FF0000"/>
                </a:solidFill>
              </a:rPr>
              <a:t>void </a:t>
            </a:r>
            <a:r>
              <a:rPr lang="en-US" dirty="0" err="1">
                <a:solidFill>
                  <a:srgbClr val="FF0000"/>
                </a:solidFill>
              </a:rPr>
              <a:t>getCustomerDetails</a:t>
            </a:r>
            <a:r>
              <a:rPr lang="en-US" dirty="0"/>
              <a:t>(Customer&amp; </a:t>
            </a:r>
            <a:r>
              <a:rPr lang="en-US" dirty="0" smtClean="0"/>
              <a:t>customer) :  Gets </a:t>
            </a:r>
            <a:r>
              <a:rPr lang="en-US" dirty="0"/>
              <a:t>the customer details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5365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Importance </a:t>
            </a:r>
            <a:r>
              <a:rPr lang="en-GB" dirty="0"/>
              <a:t>for Presentation: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Efficiency: </a:t>
            </a:r>
            <a:r>
              <a:rPr lang="en-GB" dirty="0"/>
              <a:t>The application streamlines the billing process, saving time for both the cashier and the customer</a:t>
            </a:r>
            <a:r>
              <a:rPr lang="en-GB" dirty="0" smtClean="0"/>
              <a:t>.</a:t>
            </a:r>
            <a:r>
              <a:rPr lang="en-GB" dirty="0"/>
              <a:t> </a:t>
            </a:r>
          </a:p>
          <a:p>
            <a:r>
              <a:rPr lang="en-GB" b="1" dirty="0"/>
              <a:t>Accuracy: </a:t>
            </a:r>
            <a:r>
              <a:rPr lang="en-GB" dirty="0"/>
              <a:t>By automating calculations, it reduces the risk of manual errors in bill generation</a:t>
            </a:r>
            <a:r>
              <a:rPr lang="en-GB" dirty="0" smtClean="0"/>
              <a:t>.</a:t>
            </a:r>
            <a:r>
              <a:rPr lang="en-GB" dirty="0"/>
              <a:t> </a:t>
            </a:r>
          </a:p>
          <a:p>
            <a:r>
              <a:rPr lang="en-GB" b="1" dirty="0"/>
              <a:t>Record-keeping</a:t>
            </a:r>
            <a:r>
              <a:rPr lang="en-GB" dirty="0"/>
              <a:t>: The ability to save bills to a file enables the store to maintain organized records for auditing and customer service purposes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b="1" dirty="0"/>
              <a:t>User-Friendly</a:t>
            </a:r>
            <a:r>
              <a:rPr lang="en-GB" dirty="0"/>
              <a:t>: With its intuitive interface, even users with minimal technical knowledge can operate the system effectively.</a:t>
            </a:r>
          </a:p>
        </p:txBody>
      </p:sp>
    </p:spTree>
    <p:extLst>
      <p:ext uri="{BB962C8B-B14F-4D97-AF65-F5344CB8AC3E}">
        <p14:creationId xmlns:p14="http://schemas.microsoft.com/office/powerpoint/2010/main" val="274800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r>
              <a:rPr lang="en-GB" dirty="0"/>
              <a:t>: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Supermarket Billing System offers a practical solution for managing billing operations in a supermarket setting. Its features promote efficiency, accuracy, and ease of use, making it a valuable tool for both store staff and customers.</a:t>
            </a:r>
          </a:p>
        </p:txBody>
      </p:sp>
    </p:spTree>
    <p:extLst>
      <p:ext uri="{BB962C8B-B14F-4D97-AF65-F5344CB8AC3E}">
        <p14:creationId xmlns:p14="http://schemas.microsoft.com/office/powerpoint/2010/main" val="2413431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66913" y="866899"/>
            <a:ext cx="5070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OUT PUT </a:t>
            </a:r>
            <a:r>
              <a:rPr lang="en-US" sz="3200" b="1" u="sng" dirty="0"/>
              <a:t>:</a:t>
            </a:r>
            <a:endParaRPr lang="en-GB" sz="3200" b="1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99" y="2211784"/>
            <a:ext cx="4691344" cy="35477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238" y="971889"/>
            <a:ext cx="5398068" cy="478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51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1901" y="574474"/>
            <a:ext cx="46313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FLOW CHART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83" y="1486848"/>
            <a:ext cx="10058400" cy="461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74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288</TotalTime>
  <Words>512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Berlin Sans FB Demi</vt:lpstr>
      <vt:lpstr>Gill Sans MT</vt:lpstr>
      <vt:lpstr>Gallery</vt:lpstr>
      <vt:lpstr>Supermarket Billing System</vt:lpstr>
      <vt:lpstr> Application Overview: </vt:lpstr>
      <vt:lpstr>Key Features: </vt:lpstr>
      <vt:lpstr>Usage Scenario: </vt:lpstr>
      <vt:lpstr>Explanation of Key Functions: </vt:lpstr>
      <vt:lpstr>Importance for Presentation: </vt:lpstr>
      <vt:lpstr>Conclusion: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Supermarket Billing System</dc:title>
  <dc:creator>MEHAR HANZLA</dc:creator>
  <cp:lastModifiedBy>MEHAR HANZLA</cp:lastModifiedBy>
  <cp:revision>17</cp:revision>
  <dcterms:created xsi:type="dcterms:W3CDTF">2024-05-23T03:32:15Z</dcterms:created>
  <dcterms:modified xsi:type="dcterms:W3CDTF">2024-06-29T11:21:58Z</dcterms:modified>
</cp:coreProperties>
</file>