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62" r:id="rId3"/>
    <p:sldId id="278" r:id="rId4"/>
    <p:sldId id="280" r:id="rId5"/>
    <p:sldId id="324" r:id="rId6"/>
    <p:sldId id="330" r:id="rId7"/>
    <p:sldId id="331" r:id="rId8"/>
    <p:sldId id="332" r:id="rId9"/>
    <p:sldId id="328" r:id="rId10"/>
    <p:sldId id="327" r:id="rId11"/>
    <p:sldId id="316" r:id="rId12"/>
    <p:sldId id="333" r:id="rId13"/>
    <p:sldId id="334" r:id="rId14"/>
    <p:sldId id="322" r:id="rId15"/>
    <p:sldId id="318" r:id="rId16"/>
    <p:sldId id="319" r:id="rId17"/>
    <p:sldId id="320" r:id="rId18"/>
    <p:sldId id="321" r:id="rId19"/>
  </p:sldIdLst>
  <p:sldSz cx="9144000" cy="5143500" type="screen16x9"/>
  <p:notesSz cx="6858000" cy="9144000"/>
  <p:embeddedFontLst>
    <p:embeddedFont>
      <p:font typeface="Actor" panose="020B0604020202020204" charset="0"/>
      <p:regular r:id="rId21"/>
    </p:embeddedFont>
    <p:embeddedFont>
      <p:font typeface="Calibri" panose="020F0502020204030204" pitchFamily="34" charset="0"/>
      <p:regular r:id="rId22"/>
      <p:bold r:id="rId23"/>
      <p:italic r:id="rId24"/>
      <p:boldItalic r:id="rId25"/>
    </p:embeddedFont>
    <p:embeddedFont>
      <p:font typeface="Caveat" panose="00000500000000000000" pitchFamily="2" charset="0"/>
      <p:regular r:id="rId26"/>
      <p:bold r:id="rId27"/>
    </p:embeddedFont>
    <p:embeddedFont>
      <p:font typeface="DM Serif Display" pitchFamily="2" charset="0"/>
      <p:regular r:id="rId28"/>
      <p:italic r:id="rId29"/>
    </p:embeddedFont>
    <p:embeddedFont>
      <p:font typeface="Francois One" panose="020B0604020202020204" charset="0"/>
      <p:regular r:id="rId30"/>
    </p:embeddedFont>
    <p:embeddedFont>
      <p:font typeface="Josefin Slab" pitchFamily="2" charset="0"/>
      <p:regular r:id="rId31"/>
      <p:bold r:id="rId32"/>
      <p:italic r:id="rId33"/>
      <p:boldItalic r:id="rId34"/>
    </p:embeddedFont>
    <p:embeddedFont>
      <p:font typeface="Yanone Kaffeesatz"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479B5B-B635-4C04-A631-EE2EDDEA51FA}">
  <a:tblStyle styleId="{A3479B5B-B635-4C04-A631-EE2EDDEA51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4" autoAdjust="0"/>
    <p:restoredTop sz="86457" autoAdjust="0"/>
  </p:normalViewPr>
  <p:slideViewPr>
    <p:cSldViewPr>
      <p:cViewPr varScale="1">
        <p:scale>
          <a:sx n="101" d="100"/>
          <a:sy n="101" d="100"/>
        </p:scale>
        <p:origin x="682" y="62"/>
      </p:cViewPr>
      <p:guideLst>
        <p:guide orient="horz" pos="1620"/>
        <p:guide pos="2880"/>
      </p:guideLst>
    </p:cSldViewPr>
  </p:slideViewPr>
  <p:outlineViewPr>
    <p:cViewPr>
      <p:scale>
        <a:sx n="33" d="100"/>
        <a:sy n="33" d="100"/>
      </p:scale>
      <p:origin x="0" y="278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225850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edf4f948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edf4f948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cc4eba5a6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cc4eba5a6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cc4eba5a64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cc4eba5a6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cc4eba5a64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cc4eba5a64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4885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700000">
            <a:off x="8181769" y="320811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066326" y="4029351"/>
            <a:ext cx="1737424" cy="1737425"/>
            <a:chOff x="5279626" y="2678000"/>
            <a:chExt cx="1737424" cy="1737425"/>
          </a:xfrm>
        </p:grpSpPr>
        <p:sp>
          <p:nvSpPr>
            <p:cNvPr id="11" name="Google Shape;11;p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rot="2700000">
            <a:off x="6372949" y="3873354"/>
            <a:ext cx="2041134" cy="204113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579193" y="-662094"/>
            <a:ext cx="1464135" cy="146413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65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13225" y="3050072"/>
            <a:ext cx="2597700" cy="525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sp>
        <p:nvSpPr>
          <p:cNvPr id="32" name="Google Shape;32;p4"/>
          <p:cNvSpPr/>
          <p:nvPr/>
        </p:nvSpPr>
        <p:spPr>
          <a:xfrm rot="2700000">
            <a:off x="8685216" y="3985098"/>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4"/>
          <p:cNvGrpSpPr/>
          <p:nvPr/>
        </p:nvGrpSpPr>
        <p:grpSpPr>
          <a:xfrm>
            <a:off x="7562063" y="-451813"/>
            <a:ext cx="1737424" cy="1737425"/>
            <a:chOff x="5279626" y="2678000"/>
            <a:chExt cx="1737424" cy="1737425"/>
          </a:xfrm>
        </p:grpSpPr>
        <p:sp>
          <p:nvSpPr>
            <p:cNvPr id="34" name="Google Shape;34;p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rot="2700000">
            <a:off x="7941088" y="377159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subTitle" idx="1"/>
          </p:nvPr>
        </p:nvSpPr>
        <p:spPr>
          <a:xfrm>
            <a:off x="713250" y="1216000"/>
            <a:ext cx="7717500" cy="3383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38" name="Google Shape;38;p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241470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2700000">
            <a:off x="1876663" y="-636521"/>
            <a:ext cx="1228669"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7"/>
          <p:cNvGrpSpPr/>
          <p:nvPr/>
        </p:nvGrpSpPr>
        <p:grpSpPr>
          <a:xfrm>
            <a:off x="-844949" y="1578562"/>
            <a:ext cx="1737424" cy="1737425"/>
            <a:chOff x="5279626" y="2678000"/>
            <a:chExt cx="1737424" cy="1737425"/>
          </a:xfrm>
        </p:grpSpPr>
        <p:sp>
          <p:nvSpPr>
            <p:cNvPr id="60" name="Google Shape;60;p7"/>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p:nvPr/>
        </p:nvSpPr>
        <p:spPr>
          <a:xfrm rot="2700000">
            <a:off x="1506365" y="1329450"/>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rot="2700000">
            <a:off x="3419196" y="2514271"/>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subTitle" idx="1"/>
          </p:nvPr>
        </p:nvSpPr>
        <p:spPr>
          <a:xfrm>
            <a:off x="4572000" y="1540962"/>
            <a:ext cx="3858900" cy="27762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Anaheim"/>
              <a:buChar char="●"/>
              <a:defRPr/>
            </a:lvl1pPr>
            <a:lvl2pPr lvl="1" rtl="0">
              <a:spcBef>
                <a:spcPts val="0"/>
              </a:spcBef>
              <a:spcAft>
                <a:spcPts val="0"/>
              </a:spcAft>
              <a:buSzPts val="1400"/>
              <a:buFont typeface="Anaheim"/>
              <a:buChar char="○"/>
              <a:defRPr/>
            </a:lvl2pPr>
            <a:lvl3pPr lvl="2" rtl="0">
              <a:spcBef>
                <a:spcPts val="0"/>
              </a:spcBef>
              <a:spcAft>
                <a:spcPts val="0"/>
              </a:spcAft>
              <a:buSzPts val="1400"/>
              <a:buFont typeface="Anaheim"/>
              <a:buChar char="■"/>
              <a:defRPr/>
            </a:lvl3pPr>
            <a:lvl4pPr lvl="3" rtl="0">
              <a:spcBef>
                <a:spcPts val="0"/>
              </a:spcBef>
              <a:spcAft>
                <a:spcPts val="0"/>
              </a:spcAft>
              <a:buSzPts val="1400"/>
              <a:buFont typeface="Anaheim"/>
              <a:buChar char="●"/>
              <a:defRPr/>
            </a:lvl4pPr>
            <a:lvl5pPr lvl="4" rtl="0">
              <a:spcBef>
                <a:spcPts val="0"/>
              </a:spcBef>
              <a:spcAft>
                <a:spcPts val="0"/>
              </a:spcAft>
              <a:buSzPts val="1400"/>
              <a:buFont typeface="Anaheim"/>
              <a:buChar char="○"/>
              <a:defRPr/>
            </a:lvl5pPr>
            <a:lvl6pPr lvl="5" rtl="0">
              <a:spcBef>
                <a:spcPts val="0"/>
              </a:spcBef>
              <a:spcAft>
                <a:spcPts val="0"/>
              </a:spcAft>
              <a:buSzPts val="1400"/>
              <a:buFont typeface="Anaheim"/>
              <a:buChar char="■"/>
              <a:defRPr/>
            </a:lvl6pPr>
            <a:lvl7pPr lvl="6" rtl="0">
              <a:spcBef>
                <a:spcPts val="0"/>
              </a:spcBef>
              <a:spcAft>
                <a:spcPts val="0"/>
              </a:spcAft>
              <a:buSzPts val="1400"/>
              <a:buFont typeface="Anaheim"/>
              <a:buChar char="●"/>
              <a:defRPr/>
            </a:lvl7pPr>
            <a:lvl8pPr lvl="7" rtl="0">
              <a:spcBef>
                <a:spcPts val="0"/>
              </a:spcBef>
              <a:spcAft>
                <a:spcPts val="0"/>
              </a:spcAft>
              <a:buSzPts val="1400"/>
              <a:buFont typeface="Anaheim"/>
              <a:buChar char="○"/>
              <a:defRPr/>
            </a:lvl8pPr>
            <a:lvl9pPr lvl="8" rtl="0">
              <a:spcBef>
                <a:spcPts val="0"/>
              </a:spcBef>
              <a:spcAft>
                <a:spcPts val="0"/>
              </a:spcAft>
              <a:buSzPts val="1400"/>
              <a:buFont typeface="Anaheim"/>
              <a:buChar char="■"/>
              <a:defRPr/>
            </a:lvl9pPr>
          </a:lstStyle>
          <a:p>
            <a:endParaRPr/>
          </a:p>
        </p:txBody>
      </p:sp>
      <p:sp>
        <p:nvSpPr>
          <p:cNvPr id="65" name="Google Shape;65;p7"/>
          <p:cNvSpPr txBox="1">
            <a:spLocks noGrp="1"/>
          </p:cNvSpPr>
          <p:nvPr>
            <p:ph type="title"/>
          </p:nvPr>
        </p:nvSpPr>
        <p:spPr>
          <a:xfrm>
            <a:off x="4572000" y="811062"/>
            <a:ext cx="3858900" cy="592800"/>
          </a:xfrm>
          <a:prstGeom prst="rect">
            <a:avLst/>
          </a:prstGeom>
          <a:noFill/>
        </p:spPr>
        <p:txBody>
          <a:bodyPr spcFirstLastPara="1" wrap="square" lIns="91425" tIns="91425" rIns="91425" bIns="91425" anchor="ctr" anchorCtr="0">
            <a:noAutofit/>
          </a:bodyPr>
          <a:lstStyle>
            <a:lvl1pPr lvl="0" algn="l" rtl="0">
              <a:lnSpc>
                <a:spcPct val="75000"/>
              </a:lnSpc>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177"/>
        <p:cNvGrpSpPr/>
        <p:nvPr/>
      </p:nvGrpSpPr>
      <p:grpSpPr>
        <a:xfrm>
          <a:off x="0" y="0"/>
          <a:ext cx="0" cy="0"/>
          <a:chOff x="0" y="0"/>
          <a:chExt cx="0" cy="0"/>
        </a:xfrm>
      </p:grpSpPr>
      <p:sp>
        <p:nvSpPr>
          <p:cNvPr id="178" name="Google Shape;178;p20"/>
          <p:cNvSpPr/>
          <p:nvPr/>
        </p:nvSpPr>
        <p:spPr>
          <a:xfrm rot="-2700000" flipH="1">
            <a:off x="7269707" y="-785088"/>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p:cNvGrpSpPr/>
          <p:nvPr/>
        </p:nvGrpSpPr>
        <p:grpSpPr>
          <a:xfrm>
            <a:off x="8301188" y="1364544"/>
            <a:ext cx="1737424" cy="1737425"/>
            <a:chOff x="5279626" y="2678000"/>
            <a:chExt cx="1737424" cy="1737425"/>
          </a:xfrm>
        </p:grpSpPr>
        <p:sp>
          <p:nvSpPr>
            <p:cNvPr id="180" name="Google Shape;180;p20"/>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0"/>
          <p:cNvSpPr/>
          <p:nvPr/>
        </p:nvSpPr>
        <p:spPr>
          <a:xfrm rot="-2700000" flipH="1">
            <a:off x="7574507" y="4301262"/>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2700000" flipH="1">
            <a:off x="-836574" y="2950051"/>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rot="-2700000" flipH="1">
            <a:off x="7503079" y="40033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txBox="1">
            <a:spLocks noGrp="1"/>
          </p:cNvSpPr>
          <p:nvPr>
            <p:ph type="subTitle" idx="1"/>
          </p:nvPr>
        </p:nvSpPr>
        <p:spPr>
          <a:xfrm>
            <a:off x="847108"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6" name="Google Shape;186;p20"/>
          <p:cNvSpPr txBox="1">
            <a:spLocks noGrp="1"/>
          </p:cNvSpPr>
          <p:nvPr>
            <p:ph type="subTitle" idx="2"/>
          </p:nvPr>
        </p:nvSpPr>
        <p:spPr>
          <a:xfrm>
            <a:off x="3531600"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7" name="Google Shape;187;p20"/>
          <p:cNvSpPr txBox="1">
            <a:spLocks noGrp="1"/>
          </p:cNvSpPr>
          <p:nvPr>
            <p:ph type="subTitle" idx="3"/>
          </p:nvPr>
        </p:nvSpPr>
        <p:spPr>
          <a:xfrm>
            <a:off x="6216091"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8" name="Google Shape;188;p20"/>
          <p:cNvSpPr txBox="1">
            <a:spLocks noGrp="1"/>
          </p:cNvSpPr>
          <p:nvPr>
            <p:ph type="subTitle" idx="4"/>
          </p:nvPr>
        </p:nvSpPr>
        <p:spPr>
          <a:xfrm>
            <a:off x="846875"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9" name="Google Shape;189;p20"/>
          <p:cNvSpPr txBox="1">
            <a:spLocks noGrp="1"/>
          </p:cNvSpPr>
          <p:nvPr>
            <p:ph type="subTitle" idx="5"/>
          </p:nvPr>
        </p:nvSpPr>
        <p:spPr>
          <a:xfrm>
            <a:off x="3531754"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0" name="Google Shape;190;p20"/>
          <p:cNvSpPr txBox="1">
            <a:spLocks noGrp="1"/>
          </p:cNvSpPr>
          <p:nvPr>
            <p:ph type="subTitle" idx="6"/>
          </p:nvPr>
        </p:nvSpPr>
        <p:spPr>
          <a:xfrm>
            <a:off x="6216633"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1" name="Google Shape;191;p20"/>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solidFill>
                  <a:schemeClr val="accent2"/>
                </a:solidFill>
              </a:defRPr>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206"/>
        <p:cNvGrpSpPr/>
        <p:nvPr/>
      </p:nvGrpSpPr>
      <p:grpSpPr>
        <a:xfrm>
          <a:off x="0" y="0"/>
          <a:ext cx="0" cy="0"/>
          <a:chOff x="0" y="0"/>
          <a:chExt cx="0" cy="0"/>
        </a:xfrm>
      </p:grpSpPr>
      <p:sp>
        <p:nvSpPr>
          <p:cNvPr id="207" name="Google Shape;207;p22"/>
          <p:cNvSpPr/>
          <p:nvPr/>
        </p:nvSpPr>
        <p:spPr>
          <a:xfrm rot="2700000">
            <a:off x="6468450" y="-202715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2"/>
          <p:cNvGrpSpPr/>
          <p:nvPr/>
        </p:nvGrpSpPr>
        <p:grpSpPr>
          <a:xfrm>
            <a:off x="8023863" y="4137754"/>
            <a:ext cx="1737424" cy="1737425"/>
            <a:chOff x="5279626" y="2678000"/>
            <a:chExt cx="1737424" cy="1737425"/>
          </a:xfrm>
        </p:grpSpPr>
        <p:sp>
          <p:nvSpPr>
            <p:cNvPr id="209" name="Google Shape;209;p2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txBox="1">
            <a:spLocks noGrp="1"/>
          </p:cNvSpPr>
          <p:nvPr>
            <p:ph type="subTitle" idx="1"/>
          </p:nvPr>
        </p:nvSpPr>
        <p:spPr>
          <a:xfrm>
            <a:off x="709087" y="3098077"/>
            <a:ext cx="24696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2" name="Google Shape;212;p22"/>
          <p:cNvSpPr txBox="1">
            <a:spLocks noGrp="1"/>
          </p:cNvSpPr>
          <p:nvPr>
            <p:ph type="subTitle" idx="2"/>
          </p:nvPr>
        </p:nvSpPr>
        <p:spPr>
          <a:xfrm>
            <a:off x="5958755" y="1536275"/>
            <a:ext cx="24720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3" name="Google Shape;213;p22"/>
          <p:cNvSpPr txBox="1">
            <a:spLocks noGrp="1"/>
          </p:cNvSpPr>
          <p:nvPr>
            <p:ph type="subTitle" idx="3"/>
          </p:nvPr>
        </p:nvSpPr>
        <p:spPr>
          <a:xfrm>
            <a:off x="713250" y="1536275"/>
            <a:ext cx="24687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4" name="Google Shape;214;p22"/>
          <p:cNvSpPr txBox="1">
            <a:spLocks noGrp="1"/>
          </p:cNvSpPr>
          <p:nvPr>
            <p:ph type="subTitle" idx="4"/>
          </p:nvPr>
        </p:nvSpPr>
        <p:spPr>
          <a:xfrm>
            <a:off x="713250" y="1973151"/>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5" name="Google Shape;215;p22"/>
          <p:cNvSpPr txBox="1">
            <a:spLocks noGrp="1"/>
          </p:cNvSpPr>
          <p:nvPr>
            <p:ph type="subTitle" idx="5"/>
          </p:nvPr>
        </p:nvSpPr>
        <p:spPr>
          <a:xfrm>
            <a:off x="5958741" y="1973176"/>
            <a:ext cx="24720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6" name="Google Shape;216;p22"/>
          <p:cNvSpPr txBox="1">
            <a:spLocks noGrp="1"/>
          </p:cNvSpPr>
          <p:nvPr>
            <p:ph type="subTitle" idx="6"/>
          </p:nvPr>
        </p:nvSpPr>
        <p:spPr>
          <a:xfrm>
            <a:off x="709087" y="3535006"/>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7" name="Google Shape;217;p22"/>
          <p:cNvSpPr txBox="1">
            <a:spLocks noGrp="1"/>
          </p:cNvSpPr>
          <p:nvPr>
            <p:ph type="subTitle" idx="7"/>
          </p:nvPr>
        </p:nvSpPr>
        <p:spPr>
          <a:xfrm>
            <a:off x="5965318" y="3098089"/>
            <a:ext cx="24696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8" name="Google Shape;218;p22"/>
          <p:cNvSpPr txBox="1">
            <a:spLocks noGrp="1"/>
          </p:cNvSpPr>
          <p:nvPr>
            <p:ph type="subTitle" idx="8"/>
          </p:nvPr>
        </p:nvSpPr>
        <p:spPr>
          <a:xfrm>
            <a:off x="5965275" y="3535013"/>
            <a:ext cx="24693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9" name="Google Shape;219;p22"/>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239"/>
        <p:cNvGrpSpPr/>
        <p:nvPr/>
      </p:nvGrpSpPr>
      <p:grpSpPr>
        <a:xfrm>
          <a:off x="0" y="0"/>
          <a:ext cx="0" cy="0"/>
          <a:chOff x="0" y="0"/>
          <a:chExt cx="0" cy="0"/>
        </a:xfrm>
      </p:grpSpPr>
      <p:grpSp>
        <p:nvGrpSpPr>
          <p:cNvPr id="240" name="Google Shape;240;p24"/>
          <p:cNvGrpSpPr/>
          <p:nvPr/>
        </p:nvGrpSpPr>
        <p:grpSpPr>
          <a:xfrm>
            <a:off x="7121751" y="-526275"/>
            <a:ext cx="1737424" cy="1737425"/>
            <a:chOff x="5279626" y="2678000"/>
            <a:chExt cx="1737424" cy="1737425"/>
          </a:xfrm>
        </p:grpSpPr>
        <p:sp>
          <p:nvSpPr>
            <p:cNvPr id="241" name="Google Shape;241;p2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4"/>
          <p:cNvSpPr/>
          <p:nvPr/>
        </p:nvSpPr>
        <p:spPr>
          <a:xfrm rot="2700000">
            <a:off x="5140223" y="-171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rot="2700000">
            <a:off x="8544832" y="14541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4"/>
          <p:cNvGrpSpPr/>
          <p:nvPr/>
        </p:nvGrpSpPr>
        <p:grpSpPr>
          <a:xfrm>
            <a:off x="1521943" y="4295734"/>
            <a:ext cx="1737424" cy="1737425"/>
            <a:chOff x="5279626" y="2678000"/>
            <a:chExt cx="1737424" cy="1737425"/>
          </a:xfrm>
        </p:grpSpPr>
        <p:sp>
          <p:nvSpPr>
            <p:cNvPr id="246" name="Google Shape;246;p24"/>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4"/>
          <p:cNvSpPr/>
          <p:nvPr/>
        </p:nvSpPr>
        <p:spPr>
          <a:xfrm rot="-2700000" flipH="1">
            <a:off x="-1371006" y="401813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rot="-2700000" flipH="1">
            <a:off x="428520" y="2576425"/>
            <a:ext cx="123885" cy="284766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txBox="1">
            <a:spLocks noGrp="1"/>
          </p:cNvSpPr>
          <p:nvPr>
            <p:ph type="subTitle" idx="1"/>
          </p:nvPr>
        </p:nvSpPr>
        <p:spPr>
          <a:xfrm>
            <a:off x="917700"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1" name="Google Shape;251;p24"/>
          <p:cNvSpPr txBox="1">
            <a:spLocks noGrp="1"/>
          </p:cNvSpPr>
          <p:nvPr>
            <p:ph type="subTitle" idx="2"/>
          </p:nvPr>
        </p:nvSpPr>
        <p:spPr>
          <a:xfrm>
            <a:off x="918225"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2" name="Google Shape;252;p24"/>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3" name="Google Shape;253;p24"/>
          <p:cNvSpPr txBox="1">
            <a:spLocks noGrp="1"/>
          </p:cNvSpPr>
          <p:nvPr>
            <p:ph type="subTitle" idx="4"/>
          </p:nvPr>
        </p:nvSpPr>
        <p:spPr>
          <a:xfrm>
            <a:off x="350883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4" name="Google Shape;254;p24"/>
          <p:cNvSpPr txBox="1">
            <a:spLocks noGrp="1"/>
          </p:cNvSpPr>
          <p:nvPr>
            <p:ph type="subTitle" idx="5"/>
          </p:nvPr>
        </p:nvSpPr>
        <p:spPr>
          <a:xfrm>
            <a:off x="610157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5" name="Google Shape;255;p24"/>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6" name="Google Shape;256;p24"/>
          <p:cNvSpPr txBox="1">
            <a:spLocks noGrp="1"/>
          </p:cNvSpPr>
          <p:nvPr>
            <p:ph type="subTitle" idx="7"/>
          </p:nvPr>
        </p:nvSpPr>
        <p:spPr>
          <a:xfrm>
            <a:off x="91759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7" name="Google Shape;257;p24"/>
          <p:cNvSpPr txBox="1">
            <a:spLocks noGrp="1"/>
          </p:cNvSpPr>
          <p:nvPr>
            <p:ph type="subTitle" idx="8"/>
          </p:nvPr>
        </p:nvSpPr>
        <p:spPr>
          <a:xfrm>
            <a:off x="916087"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8" name="Google Shape;258;p24"/>
          <p:cNvSpPr txBox="1">
            <a:spLocks noGrp="1"/>
          </p:cNvSpPr>
          <p:nvPr>
            <p:ph type="subTitle" idx="9"/>
          </p:nvPr>
        </p:nvSpPr>
        <p:spPr>
          <a:xfrm>
            <a:off x="610094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9" name="Google Shape;259;p24"/>
          <p:cNvSpPr txBox="1">
            <a:spLocks noGrp="1"/>
          </p:cNvSpPr>
          <p:nvPr>
            <p:ph type="subTitle" idx="13"/>
          </p:nvPr>
        </p:nvSpPr>
        <p:spPr>
          <a:xfrm>
            <a:off x="3508746"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0" name="Google Shape;260;p24"/>
          <p:cNvSpPr txBox="1">
            <a:spLocks noGrp="1"/>
          </p:cNvSpPr>
          <p:nvPr>
            <p:ph type="subTitle" idx="14"/>
          </p:nvPr>
        </p:nvSpPr>
        <p:spPr>
          <a:xfrm>
            <a:off x="6099424"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1" name="Google Shape;261;p24"/>
          <p:cNvSpPr txBox="1">
            <a:spLocks noGrp="1"/>
          </p:cNvSpPr>
          <p:nvPr>
            <p:ph type="subTitle" idx="15"/>
          </p:nvPr>
        </p:nvSpPr>
        <p:spPr>
          <a:xfrm>
            <a:off x="3509513"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2" name="Google Shape;262;p2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38">
    <p:spTree>
      <p:nvGrpSpPr>
        <p:cNvPr id="1" name="Shape 263"/>
        <p:cNvGrpSpPr/>
        <p:nvPr/>
      </p:nvGrpSpPr>
      <p:grpSpPr>
        <a:xfrm>
          <a:off x="0" y="0"/>
          <a:ext cx="0" cy="0"/>
          <a:chOff x="0" y="0"/>
          <a:chExt cx="0" cy="0"/>
        </a:xfrm>
      </p:grpSpPr>
      <p:sp>
        <p:nvSpPr>
          <p:cNvPr id="264" name="Google Shape;264;p25"/>
          <p:cNvSpPr/>
          <p:nvPr/>
        </p:nvSpPr>
        <p:spPr>
          <a:xfrm rot="2700000">
            <a:off x="7311827" y="-4050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rot="2700000">
            <a:off x="8993882" y="128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rot="2700000">
            <a:off x="89288" y="4183442"/>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rot="2700000">
            <a:off x="-1801760" y="298831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a:spLocks noGrp="1"/>
          </p:cNvSpPr>
          <p:nvPr>
            <p:ph type="subTitle" idx="1"/>
          </p:nvPr>
        </p:nvSpPr>
        <p:spPr>
          <a:xfrm>
            <a:off x="2465250"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69" name="Google Shape;269;p25"/>
          <p:cNvSpPr txBox="1">
            <a:spLocks noGrp="1"/>
          </p:cNvSpPr>
          <p:nvPr>
            <p:ph type="title" hasCustomPrompt="1"/>
          </p:nvPr>
        </p:nvSpPr>
        <p:spPr>
          <a:xfrm>
            <a:off x="1143461"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0" name="Google Shape;270;p25"/>
          <p:cNvSpPr txBox="1">
            <a:spLocks noGrp="1"/>
          </p:cNvSpPr>
          <p:nvPr>
            <p:ph type="subTitle" idx="2"/>
          </p:nvPr>
        </p:nvSpPr>
        <p:spPr>
          <a:xfrm>
            <a:off x="2465250"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1" name="Google Shape;271;p25"/>
          <p:cNvSpPr txBox="1">
            <a:spLocks noGrp="1"/>
          </p:cNvSpPr>
          <p:nvPr>
            <p:ph type="subTitle" idx="3"/>
          </p:nvPr>
        </p:nvSpPr>
        <p:spPr>
          <a:xfrm>
            <a:off x="2465250"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2" name="Google Shape;272;p25"/>
          <p:cNvSpPr txBox="1">
            <a:spLocks noGrp="1"/>
          </p:cNvSpPr>
          <p:nvPr>
            <p:ph type="title" idx="4" hasCustomPrompt="1"/>
          </p:nvPr>
        </p:nvSpPr>
        <p:spPr>
          <a:xfrm>
            <a:off x="1144514"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3" name="Google Shape;273;p25"/>
          <p:cNvSpPr txBox="1">
            <a:spLocks noGrp="1"/>
          </p:cNvSpPr>
          <p:nvPr>
            <p:ph type="subTitle" idx="5"/>
          </p:nvPr>
        </p:nvSpPr>
        <p:spPr>
          <a:xfrm>
            <a:off x="2465250"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4" name="Google Shape;274;p25"/>
          <p:cNvSpPr txBox="1">
            <a:spLocks noGrp="1"/>
          </p:cNvSpPr>
          <p:nvPr>
            <p:ph type="subTitle" idx="6"/>
          </p:nvPr>
        </p:nvSpPr>
        <p:spPr>
          <a:xfrm>
            <a:off x="5919557"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5" name="Google Shape;275;p25"/>
          <p:cNvSpPr txBox="1">
            <a:spLocks noGrp="1"/>
          </p:cNvSpPr>
          <p:nvPr>
            <p:ph type="title" idx="7" hasCustomPrompt="1"/>
          </p:nvPr>
        </p:nvSpPr>
        <p:spPr>
          <a:xfrm>
            <a:off x="4894286"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6" name="Google Shape;276;p25"/>
          <p:cNvSpPr txBox="1">
            <a:spLocks noGrp="1"/>
          </p:cNvSpPr>
          <p:nvPr>
            <p:ph type="subTitle" idx="8"/>
          </p:nvPr>
        </p:nvSpPr>
        <p:spPr>
          <a:xfrm>
            <a:off x="5919557"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7" name="Google Shape;277;p25"/>
          <p:cNvSpPr txBox="1">
            <a:spLocks noGrp="1"/>
          </p:cNvSpPr>
          <p:nvPr>
            <p:ph type="subTitle" idx="9"/>
          </p:nvPr>
        </p:nvSpPr>
        <p:spPr>
          <a:xfrm>
            <a:off x="5919557"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8" name="Google Shape;278;p25"/>
          <p:cNvSpPr txBox="1">
            <a:spLocks noGrp="1"/>
          </p:cNvSpPr>
          <p:nvPr>
            <p:ph type="title" idx="13" hasCustomPrompt="1"/>
          </p:nvPr>
        </p:nvSpPr>
        <p:spPr>
          <a:xfrm>
            <a:off x="4895327"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 name="Google Shape;279;p25"/>
          <p:cNvSpPr txBox="1">
            <a:spLocks noGrp="1"/>
          </p:cNvSpPr>
          <p:nvPr>
            <p:ph type="subTitle" idx="14"/>
          </p:nvPr>
        </p:nvSpPr>
        <p:spPr>
          <a:xfrm>
            <a:off x="5919557"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0" name="Google Shape;280;p25"/>
          <p:cNvSpPr txBox="1">
            <a:spLocks noGrp="1"/>
          </p:cNvSpPr>
          <p:nvPr>
            <p:ph type="title" idx="15"/>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47">
    <p:spTree>
      <p:nvGrpSpPr>
        <p:cNvPr id="1" name="Shape 358"/>
        <p:cNvGrpSpPr/>
        <p:nvPr/>
      </p:nvGrpSpPr>
      <p:grpSpPr>
        <a:xfrm>
          <a:off x="0" y="0"/>
          <a:ext cx="0" cy="0"/>
          <a:chOff x="0" y="0"/>
          <a:chExt cx="0" cy="0"/>
        </a:xfrm>
      </p:grpSpPr>
      <p:grpSp>
        <p:nvGrpSpPr>
          <p:cNvPr id="359" name="Google Shape;359;p33"/>
          <p:cNvGrpSpPr/>
          <p:nvPr/>
        </p:nvGrpSpPr>
        <p:grpSpPr>
          <a:xfrm>
            <a:off x="-395614" y="2831794"/>
            <a:ext cx="3224485" cy="3224314"/>
            <a:chOff x="5279626" y="2678000"/>
            <a:chExt cx="1737424" cy="1737425"/>
          </a:xfrm>
        </p:grpSpPr>
        <p:sp>
          <p:nvSpPr>
            <p:cNvPr id="360" name="Google Shape;360;p33"/>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3"/>
          <p:cNvSpPr/>
          <p:nvPr/>
        </p:nvSpPr>
        <p:spPr>
          <a:xfrm rot="2700000">
            <a:off x="-1612210" y="1628731"/>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rot="2700000">
            <a:off x="-639060" y="-790006"/>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rot="2700000">
            <a:off x="1251988" y="435830"/>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rot="2700000">
            <a:off x="1260210" y="1091361"/>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48">
    <p:spTree>
      <p:nvGrpSpPr>
        <p:cNvPr id="1" name="Shape 366"/>
        <p:cNvGrpSpPr/>
        <p:nvPr/>
      </p:nvGrpSpPr>
      <p:grpSpPr>
        <a:xfrm>
          <a:off x="0" y="0"/>
          <a:ext cx="0" cy="0"/>
          <a:chOff x="0" y="0"/>
          <a:chExt cx="0" cy="0"/>
        </a:xfrm>
      </p:grpSpPr>
      <p:sp>
        <p:nvSpPr>
          <p:cNvPr id="367" name="Google Shape;367;p34"/>
          <p:cNvSpPr/>
          <p:nvPr/>
        </p:nvSpPr>
        <p:spPr>
          <a:xfrm rot="2700000">
            <a:off x="3432002" y="359256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34"/>
          <p:cNvGrpSpPr/>
          <p:nvPr/>
        </p:nvGrpSpPr>
        <p:grpSpPr>
          <a:xfrm>
            <a:off x="5660874" y="3166981"/>
            <a:ext cx="1737424" cy="1737425"/>
            <a:chOff x="5279626" y="2678000"/>
            <a:chExt cx="1737424" cy="1737425"/>
          </a:xfrm>
        </p:grpSpPr>
        <p:sp>
          <p:nvSpPr>
            <p:cNvPr id="369" name="Google Shape;369;p3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4"/>
          <p:cNvSpPr/>
          <p:nvPr/>
        </p:nvSpPr>
        <p:spPr>
          <a:xfrm rot="2700000">
            <a:off x="3489338" y="2902055"/>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rot="2700000">
            <a:off x="1796616" y="4606823"/>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rot="2700000">
            <a:off x="-426773" y="50373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rot="2700000">
            <a:off x="7111804" y="3848297"/>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2700000">
            <a:off x="307277" y="238079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49">
    <p:spTree>
      <p:nvGrpSpPr>
        <p:cNvPr id="1" name="Shape 376"/>
        <p:cNvGrpSpPr/>
        <p:nvPr/>
      </p:nvGrpSpPr>
      <p:grpSpPr>
        <a:xfrm>
          <a:off x="0" y="0"/>
          <a:ext cx="0" cy="0"/>
          <a:chOff x="0" y="0"/>
          <a:chExt cx="0" cy="0"/>
        </a:xfrm>
      </p:grpSpPr>
      <p:sp>
        <p:nvSpPr>
          <p:cNvPr id="377" name="Google Shape;377;p35"/>
          <p:cNvSpPr/>
          <p:nvPr/>
        </p:nvSpPr>
        <p:spPr>
          <a:xfrm rot="2700000">
            <a:off x="5598714" y="1958255"/>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rot="2700000">
            <a:off x="6153216" y="-19320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5"/>
          <p:cNvGrpSpPr/>
          <p:nvPr/>
        </p:nvGrpSpPr>
        <p:grpSpPr>
          <a:xfrm>
            <a:off x="4928687" y="3926086"/>
            <a:ext cx="1737424" cy="1737425"/>
            <a:chOff x="5279626" y="2678000"/>
            <a:chExt cx="1737424" cy="1737425"/>
          </a:xfrm>
        </p:grpSpPr>
        <p:sp>
          <p:nvSpPr>
            <p:cNvPr id="380" name="Google Shape;380;p35"/>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35"/>
          <p:cNvSpPr/>
          <p:nvPr/>
        </p:nvSpPr>
        <p:spPr>
          <a:xfrm rot="2700000">
            <a:off x="7311517" y="366144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rot="2700000">
            <a:off x="5806642" y="1048337"/>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rot="2700000">
            <a:off x="4220120" y="3227304"/>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1pPr>
            <a:lvl2pPr marL="914400" lvl="1"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2pPr>
            <a:lvl3pPr marL="1371600" lvl="2"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3pPr>
            <a:lvl4pPr marL="1828800" lvl="3"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4pPr>
            <a:lvl5pPr marL="2286000" lvl="4"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5pPr>
            <a:lvl6pPr marL="2743200" lvl="5"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6pPr>
            <a:lvl7pPr marL="3200400" lvl="6"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7pPr>
            <a:lvl8pPr marL="3657600" lvl="7"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8pPr>
            <a:lvl9pPr marL="4114800" lvl="8"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66" r:id="rId3"/>
    <p:sldLayoutId id="2147483668" r:id="rId4"/>
    <p:sldLayoutId id="2147483670" r:id="rId5"/>
    <p:sldLayoutId id="2147483671" r:id="rId6"/>
    <p:sldLayoutId id="2147483679" r:id="rId7"/>
    <p:sldLayoutId id="2147483680" r:id="rId8"/>
    <p:sldLayoutId id="2147483681"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p>
            <a:pPr marL="0" lvl="0" indent="0" algn="l" rtl="0">
              <a:spcBef>
                <a:spcPts val="0"/>
              </a:spcBef>
              <a:spcAft>
                <a:spcPts val="1000"/>
              </a:spcAft>
              <a:buNone/>
            </a:pPr>
            <a:r>
              <a:rPr lang="en" sz="4000" dirty="0">
                <a:latin typeface="Calibri" panose="020F0502020204030204" pitchFamily="34" charset="0"/>
                <a:cs typeface="Calibri" panose="020F0502020204030204" pitchFamily="34" charset="0"/>
              </a:rPr>
              <a:t>Intern Demo</a:t>
            </a:r>
            <a:endParaRPr sz="4000" dirty="0">
              <a:latin typeface="Calibri" panose="020F0502020204030204" pitchFamily="34" charset="0"/>
              <a:cs typeface="Calibri" panose="020F0502020204030204" pitchFamily="34" charset="0"/>
            </a:endParaRPr>
          </a:p>
        </p:txBody>
      </p:sp>
      <p:sp>
        <p:nvSpPr>
          <p:cNvPr id="395" name="Google Shape;395;p38"/>
          <p:cNvSpPr/>
          <p:nvPr/>
        </p:nvSpPr>
        <p:spPr>
          <a:xfrm rot="5400000">
            <a:off x="1681925" y="198494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ndParaRPr>
          </a:p>
        </p:txBody>
      </p:sp>
      <p:pic>
        <p:nvPicPr>
          <p:cNvPr id="397" name="Google Shape;397;p38"/>
          <p:cNvPicPr preferRelativeResize="0"/>
          <p:nvPr/>
        </p:nvPicPr>
        <p:blipFill rotWithShape="1">
          <a:blip r:embed="rId3">
            <a:alphaModFix/>
          </a:blip>
          <a:srcRect l="16415" r="16415"/>
          <a:stretch/>
        </p:blipFill>
        <p:spPr>
          <a:xfrm>
            <a:off x="4396166" y="1925440"/>
            <a:ext cx="2922287" cy="2899831"/>
          </a:xfrm>
          <a:prstGeom prst="flowChartDecision">
            <a:avLst/>
          </a:prstGeom>
          <a:noFill/>
          <a:ln>
            <a:noFill/>
          </a:ln>
        </p:spPr>
      </p:pic>
      <p:sp>
        <p:nvSpPr>
          <p:cNvPr id="6" name="Google Shape;630;p60"/>
          <p:cNvSpPr txBox="1">
            <a:spLocks noGrp="1"/>
          </p:cNvSpPr>
          <p:nvPr>
            <p:ph type="subTitle" idx="1"/>
          </p:nvPr>
        </p:nvSpPr>
        <p:spPr>
          <a:xfrm>
            <a:off x="712788" y="3049588"/>
            <a:ext cx="3499172" cy="525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buSzPct val="125000"/>
            </a:pPr>
            <a:r>
              <a:rPr lang="en-IN" sz="1800" dirty="0">
                <a:solidFill>
                  <a:schemeClr val="tx1"/>
                </a:solidFill>
                <a:latin typeface="Calibri" panose="020F0502020204030204" pitchFamily="34" charset="0"/>
                <a:cs typeface="Calibri" panose="020F0502020204030204" pitchFamily="34" charset="0"/>
              </a:rPr>
              <a:t>P. Mehar Srinivas Chowdari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000" dirty="0"/>
              <a:t>Requirement Explanation</a:t>
            </a:r>
          </a:p>
        </p:txBody>
      </p:sp>
      <p:sp>
        <p:nvSpPr>
          <p:cNvPr id="4" name="Google Shape;585;p57"/>
          <p:cNvSpPr/>
          <p:nvPr/>
        </p:nvSpPr>
        <p:spPr>
          <a:xfrm rot="2700000">
            <a:off x="1245397" y="2203756"/>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p>
        </p:txBody>
      </p:sp>
      <p:sp>
        <p:nvSpPr>
          <p:cNvPr id="5" name="Google Shape;585;p57"/>
          <p:cNvSpPr/>
          <p:nvPr/>
        </p:nvSpPr>
        <p:spPr>
          <a:xfrm rot="2700000">
            <a:off x="4077228" y="220322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p>
        </p:txBody>
      </p:sp>
      <p:sp>
        <p:nvSpPr>
          <p:cNvPr id="6" name="Google Shape;585;p57"/>
          <p:cNvSpPr/>
          <p:nvPr/>
        </p:nvSpPr>
        <p:spPr>
          <a:xfrm rot="2700000">
            <a:off x="7078045" y="2203223"/>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p>
        </p:txBody>
      </p:sp>
      <p:sp>
        <p:nvSpPr>
          <p:cNvPr id="7" name="Google Shape;583;p57"/>
          <p:cNvSpPr/>
          <p:nvPr/>
        </p:nvSpPr>
        <p:spPr>
          <a:xfrm rot="2700000">
            <a:off x="2735461" y="3411881"/>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p>
        </p:txBody>
      </p:sp>
      <p:sp>
        <p:nvSpPr>
          <p:cNvPr id="8" name="Google Shape;583;p57"/>
          <p:cNvSpPr/>
          <p:nvPr/>
        </p:nvSpPr>
        <p:spPr>
          <a:xfrm rot="2700000">
            <a:off x="5386573" y="3389803"/>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p>
        </p:txBody>
      </p:sp>
      <p:sp>
        <p:nvSpPr>
          <p:cNvPr id="9" name="Google Shape;783;p70"/>
          <p:cNvSpPr/>
          <p:nvPr/>
        </p:nvSpPr>
        <p:spPr>
          <a:xfrm rot="5400000">
            <a:off x="1807978" y="172214"/>
            <a:ext cx="43200" cy="200398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cxnSp>
        <p:nvCxnSpPr>
          <p:cNvPr id="24" name="Google Shape;872;p78"/>
          <p:cNvCxnSpPr/>
          <p:nvPr/>
        </p:nvCxnSpPr>
        <p:spPr>
          <a:xfrm rot="10800000">
            <a:off x="1558718" y="2937562"/>
            <a:ext cx="1046963" cy="787639"/>
          </a:xfrm>
          <a:prstGeom prst="bentConnector3">
            <a:avLst>
              <a:gd name="adj1" fmla="val 99365"/>
            </a:avLst>
          </a:prstGeom>
          <a:noFill/>
          <a:ln w="28575" cap="flat" cmpd="sng">
            <a:solidFill>
              <a:schemeClr val="lt2"/>
            </a:solidFill>
            <a:prstDash val="solid"/>
            <a:round/>
            <a:headEnd type="none" w="med" len="med"/>
            <a:tailEnd type="none" w="med" len="med"/>
          </a:ln>
        </p:spPr>
      </p:cxnSp>
      <p:cxnSp>
        <p:nvCxnSpPr>
          <p:cNvPr id="35" name="Google Shape;872;p78"/>
          <p:cNvCxnSpPr/>
          <p:nvPr/>
        </p:nvCxnSpPr>
        <p:spPr>
          <a:xfrm rot="10800000" flipV="1">
            <a:off x="3050181" y="2517076"/>
            <a:ext cx="1020022" cy="765024"/>
          </a:xfrm>
          <a:prstGeom prst="bentConnector3">
            <a:avLst>
              <a:gd name="adj1" fmla="val 100256"/>
            </a:avLst>
          </a:prstGeom>
          <a:noFill/>
          <a:ln w="28575" cap="flat" cmpd="sng">
            <a:solidFill>
              <a:schemeClr val="lt2"/>
            </a:solidFill>
            <a:prstDash val="solid"/>
            <a:round/>
            <a:headEnd type="none" w="med" len="med"/>
            <a:tailEnd type="none" w="med" len="med"/>
          </a:ln>
        </p:spPr>
      </p:cxnSp>
      <p:cxnSp>
        <p:nvCxnSpPr>
          <p:cNvPr id="40" name="Google Shape;872;p78"/>
          <p:cNvCxnSpPr/>
          <p:nvPr/>
        </p:nvCxnSpPr>
        <p:spPr>
          <a:xfrm>
            <a:off x="4644008" y="2517076"/>
            <a:ext cx="1055884" cy="742946"/>
          </a:xfrm>
          <a:prstGeom prst="bentConnector3">
            <a:avLst>
              <a:gd name="adj1" fmla="val 99576"/>
            </a:avLst>
          </a:prstGeom>
          <a:noFill/>
          <a:ln w="28575" cap="flat" cmpd="sng">
            <a:solidFill>
              <a:schemeClr val="lt2"/>
            </a:solidFill>
            <a:prstDash val="solid"/>
            <a:round/>
            <a:headEnd type="none" w="med" len="med"/>
            <a:tailEnd type="none" w="med" len="med"/>
          </a:ln>
        </p:spPr>
      </p:cxnSp>
      <p:cxnSp>
        <p:nvCxnSpPr>
          <p:cNvPr id="54" name="Google Shape;872;p78"/>
          <p:cNvCxnSpPr/>
          <p:nvPr/>
        </p:nvCxnSpPr>
        <p:spPr>
          <a:xfrm rot="10800000" flipV="1">
            <a:off x="6142992" y="2959642"/>
            <a:ext cx="1248372" cy="743480"/>
          </a:xfrm>
          <a:prstGeom prst="bentConnector3">
            <a:avLst>
              <a:gd name="adj1" fmla="val -955"/>
            </a:avLst>
          </a:prstGeom>
          <a:noFill/>
          <a:ln w="28575" cap="flat" cmpd="sng">
            <a:solidFill>
              <a:schemeClr val="lt2"/>
            </a:solidFill>
            <a:prstDash val="solid"/>
            <a:round/>
            <a:headEnd type="none" w="med" len="med"/>
            <a:tailEnd type="none" w="med" len="med"/>
          </a:ln>
        </p:spPr>
      </p:cxnSp>
      <p:sp>
        <p:nvSpPr>
          <p:cNvPr id="61" name="Google Shape;630;p60"/>
          <p:cNvSpPr txBox="1">
            <a:spLocks/>
          </p:cNvSpPr>
          <p:nvPr/>
        </p:nvSpPr>
        <p:spPr>
          <a:xfrm>
            <a:off x="1416900" y="2238214"/>
            <a:ext cx="255780"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Times New Roman" pitchFamily="18" charset="0"/>
              </a:rPr>
              <a:t>I</a:t>
            </a:r>
            <a:endParaRPr lang="en-IN" sz="2200" dirty="0">
              <a:solidFill>
                <a:schemeClr val="tx1"/>
              </a:solidFill>
              <a:latin typeface="Times New Roman" pitchFamily="18" charset="0"/>
            </a:endParaRPr>
          </a:p>
        </p:txBody>
      </p:sp>
      <p:sp>
        <p:nvSpPr>
          <p:cNvPr id="62" name="Google Shape;630;p60"/>
          <p:cNvSpPr txBox="1">
            <a:spLocks/>
          </p:cNvSpPr>
          <p:nvPr/>
        </p:nvSpPr>
        <p:spPr>
          <a:xfrm>
            <a:off x="2850434" y="3447342"/>
            <a:ext cx="543359"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Times New Roman" pitchFamily="18" charset="0"/>
              </a:rPr>
              <a:t>II</a:t>
            </a:r>
            <a:endParaRPr lang="en-IN" sz="2200" dirty="0">
              <a:solidFill>
                <a:schemeClr val="tx1"/>
              </a:solidFill>
              <a:latin typeface="Times New Roman" pitchFamily="18" charset="0"/>
            </a:endParaRPr>
          </a:p>
        </p:txBody>
      </p:sp>
      <p:sp>
        <p:nvSpPr>
          <p:cNvPr id="63" name="Google Shape;630;p60"/>
          <p:cNvSpPr txBox="1">
            <a:spLocks/>
          </p:cNvSpPr>
          <p:nvPr/>
        </p:nvSpPr>
        <p:spPr>
          <a:xfrm>
            <a:off x="4141185" y="2245141"/>
            <a:ext cx="571545"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Times New Roman" pitchFamily="18" charset="0"/>
              </a:rPr>
              <a:t>III</a:t>
            </a:r>
            <a:endParaRPr lang="en-IN" sz="2200" dirty="0">
              <a:solidFill>
                <a:schemeClr val="tx1"/>
              </a:solidFill>
              <a:latin typeface="Times New Roman" pitchFamily="18" charset="0"/>
            </a:endParaRPr>
          </a:p>
        </p:txBody>
      </p:sp>
      <p:sp>
        <p:nvSpPr>
          <p:cNvPr id="64" name="Google Shape;630;p60"/>
          <p:cNvSpPr txBox="1">
            <a:spLocks/>
          </p:cNvSpPr>
          <p:nvPr/>
        </p:nvSpPr>
        <p:spPr>
          <a:xfrm>
            <a:off x="5488426" y="3435846"/>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Times New Roman" pitchFamily="18" charset="0"/>
              </a:rPr>
              <a:t>IV</a:t>
            </a:r>
            <a:endParaRPr lang="en-IN" sz="2200" dirty="0">
              <a:solidFill>
                <a:schemeClr val="tx1"/>
              </a:solidFill>
              <a:latin typeface="Times New Roman" pitchFamily="18" charset="0"/>
            </a:endParaRPr>
          </a:p>
        </p:txBody>
      </p:sp>
      <p:sp>
        <p:nvSpPr>
          <p:cNvPr id="65" name="Google Shape;630;p60"/>
          <p:cNvSpPr txBox="1">
            <a:spLocks/>
          </p:cNvSpPr>
          <p:nvPr/>
        </p:nvSpPr>
        <p:spPr>
          <a:xfrm>
            <a:off x="579231" y="1307513"/>
            <a:ext cx="2376265" cy="766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2000" dirty="0">
                <a:solidFill>
                  <a:schemeClr val="tx1"/>
                </a:solidFill>
                <a:latin typeface="Times New Roman" pitchFamily="18" charset="0"/>
              </a:rPr>
              <a:t>Linear data with student and subjects</a:t>
            </a:r>
          </a:p>
        </p:txBody>
      </p:sp>
      <p:sp>
        <p:nvSpPr>
          <p:cNvPr id="66" name="Google Shape;630;p60"/>
          <p:cNvSpPr txBox="1">
            <a:spLocks/>
          </p:cNvSpPr>
          <p:nvPr/>
        </p:nvSpPr>
        <p:spPr>
          <a:xfrm>
            <a:off x="1326917" y="4139596"/>
            <a:ext cx="3205072" cy="720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2000" dirty="0">
                <a:solidFill>
                  <a:schemeClr val="tx1"/>
                </a:solidFill>
                <a:latin typeface="Times New Roman" pitchFamily="18" charset="0"/>
              </a:rPr>
              <a:t>Linear data with different number of subjects</a:t>
            </a:r>
          </a:p>
        </p:txBody>
      </p:sp>
      <p:sp>
        <p:nvSpPr>
          <p:cNvPr id="68" name="Google Shape;630;p60"/>
          <p:cNvSpPr txBox="1">
            <a:spLocks/>
          </p:cNvSpPr>
          <p:nvPr/>
        </p:nvSpPr>
        <p:spPr>
          <a:xfrm>
            <a:off x="2929453" y="1306979"/>
            <a:ext cx="3036242" cy="7664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2000" dirty="0">
                <a:solidFill>
                  <a:schemeClr val="tx1"/>
                </a:solidFill>
                <a:latin typeface="Times New Roman" pitchFamily="18" charset="0"/>
              </a:rPr>
              <a:t>2D data with students, semesters and subjects</a:t>
            </a:r>
          </a:p>
        </p:txBody>
      </p:sp>
      <p:sp>
        <p:nvSpPr>
          <p:cNvPr id="69" name="Google Shape;630;p60"/>
          <p:cNvSpPr txBox="1">
            <a:spLocks/>
          </p:cNvSpPr>
          <p:nvPr/>
        </p:nvSpPr>
        <p:spPr>
          <a:xfrm>
            <a:off x="4265459" y="4146222"/>
            <a:ext cx="3143309" cy="7134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2000" dirty="0">
                <a:solidFill>
                  <a:schemeClr val="tx1"/>
                </a:solidFill>
                <a:latin typeface="Times New Roman" pitchFamily="18" charset="0"/>
              </a:rPr>
              <a:t>2D data with unknown number of semesters</a:t>
            </a:r>
          </a:p>
        </p:txBody>
      </p:sp>
      <p:sp>
        <p:nvSpPr>
          <p:cNvPr id="70" name="Google Shape;630;p60"/>
          <p:cNvSpPr txBox="1">
            <a:spLocks/>
          </p:cNvSpPr>
          <p:nvPr/>
        </p:nvSpPr>
        <p:spPr>
          <a:xfrm>
            <a:off x="6352322" y="1353361"/>
            <a:ext cx="2112892" cy="6480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2000" dirty="0">
                <a:solidFill>
                  <a:schemeClr val="tx1"/>
                </a:solidFill>
                <a:latin typeface="Times New Roman" pitchFamily="18" charset="0"/>
              </a:rPr>
              <a:t>Connecting it to the </a:t>
            </a:r>
            <a:r>
              <a:rPr lang="en-IN" sz="2000" dirty="0" err="1">
                <a:solidFill>
                  <a:schemeClr val="tx1"/>
                </a:solidFill>
                <a:latin typeface="Times New Roman" pitchFamily="18" charset="0"/>
              </a:rPr>
              <a:t>oc</a:t>
            </a:r>
            <a:r>
              <a:rPr lang="en-IN" sz="2000" dirty="0">
                <a:solidFill>
                  <a:schemeClr val="tx1"/>
                </a:solidFill>
                <a:latin typeface="Times New Roman" pitchFamily="18" charset="0"/>
              </a:rPr>
              <a:t> requirement</a:t>
            </a:r>
          </a:p>
        </p:txBody>
      </p:sp>
      <p:sp>
        <p:nvSpPr>
          <p:cNvPr id="81" name="Google Shape;630;p60"/>
          <p:cNvSpPr txBox="1">
            <a:spLocks/>
          </p:cNvSpPr>
          <p:nvPr/>
        </p:nvSpPr>
        <p:spPr>
          <a:xfrm>
            <a:off x="7197418" y="2263840"/>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Times New Roman" pitchFamily="18" charset="0"/>
              </a:rPr>
              <a:t>V</a:t>
            </a:r>
            <a:endParaRPr lang="en-IN" sz="2200" dirty="0">
              <a:solidFill>
                <a:schemeClr val="tx1"/>
              </a:solidFill>
              <a:latin typeface="Times New Roman" pitchFamily="18" charset="0"/>
            </a:endParaRPr>
          </a:p>
        </p:txBody>
      </p:sp>
    </p:spTree>
    <p:extLst>
      <p:ext uri="{BB962C8B-B14F-4D97-AF65-F5344CB8AC3E}">
        <p14:creationId xmlns:p14="http://schemas.microsoft.com/office/powerpoint/2010/main" val="2571684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3"/>
          </p:nvPr>
        </p:nvSpPr>
        <p:spPr>
          <a:xfrm>
            <a:off x="827584" y="1347614"/>
            <a:ext cx="2448272" cy="539400"/>
          </a:xfrm>
        </p:spPr>
        <p:txBody>
          <a:bodyPr/>
          <a:lstStyle/>
          <a:p>
            <a:r>
              <a:rPr lang="en-IN" dirty="0"/>
              <a:t>Requirement 1</a:t>
            </a:r>
          </a:p>
        </p:txBody>
      </p:sp>
      <p:sp>
        <p:nvSpPr>
          <p:cNvPr id="20" name="Google Shape;630;p60"/>
          <p:cNvSpPr txBox="1">
            <a:spLocks/>
          </p:cNvSpPr>
          <p:nvPr/>
        </p:nvSpPr>
        <p:spPr>
          <a:xfrm>
            <a:off x="611560" y="1887014"/>
            <a:ext cx="3600400" cy="9007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800" dirty="0">
                <a:solidFill>
                  <a:schemeClr val="tx1"/>
                </a:solidFill>
                <a:latin typeface="Times New Roman" pitchFamily="18" charset="0"/>
              </a:rPr>
              <a:t>Need to get agencies having all of it’s ids passed under all the forms.</a:t>
            </a:r>
          </a:p>
        </p:txBody>
      </p:sp>
      <p:sp>
        <p:nvSpPr>
          <p:cNvPr id="23" name="Subtitle 5"/>
          <p:cNvSpPr>
            <a:spLocks noGrp="1"/>
          </p:cNvSpPr>
          <p:nvPr>
            <p:ph type="subTitle" idx="3"/>
          </p:nvPr>
        </p:nvSpPr>
        <p:spPr>
          <a:xfrm>
            <a:off x="5076056" y="1348323"/>
            <a:ext cx="2592288" cy="539400"/>
          </a:xfrm>
        </p:spPr>
        <p:txBody>
          <a:bodyPr/>
          <a:lstStyle/>
          <a:p>
            <a:r>
              <a:rPr lang="en-IN" dirty="0"/>
              <a:t>Requirement 2</a:t>
            </a:r>
          </a:p>
        </p:txBody>
      </p:sp>
      <p:sp>
        <p:nvSpPr>
          <p:cNvPr id="24" name="Google Shape;630;p60"/>
          <p:cNvSpPr txBox="1">
            <a:spLocks/>
          </p:cNvSpPr>
          <p:nvPr/>
        </p:nvSpPr>
        <p:spPr>
          <a:xfrm>
            <a:off x="5000780" y="1852379"/>
            <a:ext cx="3171620" cy="11437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800" dirty="0">
                <a:solidFill>
                  <a:schemeClr val="tx1"/>
                </a:solidFill>
                <a:latin typeface="Times New Roman" pitchFamily="18" charset="0"/>
              </a:rPr>
              <a:t>Need to get forms having all of it’s ids passed</a:t>
            </a:r>
          </a:p>
        </p:txBody>
      </p:sp>
      <p:sp>
        <p:nvSpPr>
          <p:cNvPr id="25" name="Subtitle 5"/>
          <p:cNvSpPr>
            <a:spLocks noGrp="1"/>
          </p:cNvSpPr>
          <p:nvPr>
            <p:ph type="subTitle" idx="3"/>
          </p:nvPr>
        </p:nvSpPr>
        <p:spPr>
          <a:xfrm>
            <a:off x="3135108" y="2752430"/>
            <a:ext cx="2592288" cy="539400"/>
          </a:xfrm>
        </p:spPr>
        <p:txBody>
          <a:bodyPr/>
          <a:lstStyle/>
          <a:p>
            <a:r>
              <a:rPr lang="en-IN" dirty="0"/>
              <a:t>Requirement 3</a:t>
            </a:r>
          </a:p>
        </p:txBody>
      </p:sp>
      <p:sp>
        <p:nvSpPr>
          <p:cNvPr id="26" name="Google Shape;630;p60"/>
          <p:cNvSpPr txBox="1">
            <a:spLocks/>
          </p:cNvSpPr>
          <p:nvPr/>
        </p:nvSpPr>
        <p:spPr>
          <a:xfrm>
            <a:off x="2915816" y="3300214"/>
            <a:ext cx="3171620" cy="9277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800" dirty="0">
                <a:solidFill>
                  <a:schemeClr val="tx1"/>
                </a:solidFill>
                <a:latin typeface="Times New Roman" pitchFamily="18" charset="0"/>
              </a:rPr>
              <a:t>Get all the failed ids irrespective of the form and agency</a:t>
            </a:r>
          </a:p>
        </p:txBody>
      </p:sp>
      <p:sp>
        <p:nvSpPr>
          <p:cNvPr id="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Given Requirements</a:t>
            </a:r>
            <a:endParaRPr dirty="0"/>
          </a:p>
        </p:txBody>
      </p:sp>
      <p:sp>
        <p:nvSpPr>
          <p:cNvPr id="10" name="Google Shape;645;p60"/>
          <p:cNvSpPr/>
          <p:nvPr/>
        </p:nvSpPr>
        <p:spPr>
          <a:xfrm rot="5400000">
            <a:off x="1724276" y="18874"/>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91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 dirty="0"/>
              <a:t>Requirement Querying</a:t>
            </a:r>
            <a:endParaRPr dirty="0"/>
          </a:p>
        </p:txBody>
      </p:sp>
      <p:sp>
        <p:nvSpPr>
          <p:cNvPr id="25"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0;p60"/>
          <p:cNvSpPr txBox="1">
            <a:spLocks/>
          </p:cNvSpPr>
          <p:nvPr/>
        </p:nvSpPr>
        <p:spPr>
          <a:xfrm>
            <a:off x="935832" y="1563638"/>
            <a:ext cx="7884640" cy="30963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tx1"/>
              </a:buClr>
              <a:buSzPct val="125000"/>
              <a:buFont typeface="+mj-lt"/>
              <a:buAutoNum type="arabicPeriod"/>
            </a:pPr>
            <a:r>
              <a:rPr lang="en-IN" sz="1800" dirty="0">
                <a:solidFill>
                  <a:schemeClr val="tx1"/>
                </a:solidFill>
                <a:latin typeface="Times New Roman" pitchFamily="18" charset="0"/>
              </a:rPr>
              <a:t>Here used a “nested” mapping to store id and form level details, used bool query to check no error ids and an outer bool query to check all the forms are error free and a final bool query to display only the agencies with no errors.</a:t>
            </a:r>
          </a:p>
          <a:p>
            <a:pPr marL="342900" indent="-342900">
              <a:buClr>
                <a:schemeClr val="tx1"/>
              </a:buClr>
              <a:buSzPct val="125000"/>
              <a:buFont typeface="+mj-lt"/>
              <a:buAutoNum type="arabicPeriod"/>
            </a:pPr>
            <a:r>
              <a:rPr lang="en-IN" sz="1800" dirty="0">
                <a:solidFill>
                  <a:schemeClr val="tx1"/>
                </a:solidFill>
                <a:latin typeface="Times New Roman" pitchFamily="18" charset="0"/>
              </a:rPr>
              <a:t>Used inner hits in form level nested query and retrieved passed forms from the above query output, inner hits is used display content matched with the bool query in nested query.</a:t>
            </a:r>
          </a:p>
          <a:p>
            <a:pPr marL="342900" indent="-342900">
              <a:buClr>
                <a:schemeClr val="tx1"/>
              </a:buClr>
              <a:buSzPct val="125000"/>
              <a:buFont typeface="+mj-lt"/>
              <a:buAutoNum type="arabicPeriod"/>
            </a:pPr>
            <a:r>
              <a:rPr lang="en-IN" sz="1800" dirty="0">
                <a:solidFill>
                  <a:schemeClr val="tx1"/>
                </a:solidFill>
                <a:latin typeface="Times New Roman" pitchFamily="18" charset="0"/>
              </a:rPr>
              <a:t>Used inner hits in id level nested query and retrieved the failed id details.</a:t>
            </a:r>
          </a:p>
        </p:txBody>
      </p:sp>
    </p:spTree>
    <p:extLst>
      <p:ext uri="{BB962C8B-B14F-4D97-AF65-F5344CB8AC3E}">
        <p14:creationId xmlns:p14="http://schemas.microsoft.com/office/powerpoint/2010/main" val="301626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IN" dirty="0"/>
              <a:t>Miscellaneous</a:t>
            </a:r>
            <a:endParaRPr dirty="0"/>
          </a:p>
        </p:txBody>
      </p:sp>
      <p:sp>
        <p:nvSpPr>
          <p:cNvPr id="20"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0;p60"/>
          <p:cNvSpPr txBox="1">
            <a:spLocks/>
          </p:cNvSpPr>
          <p:nvPr/>
        </p:nvSpPr>
        <p:spPr>
          <a:xfrm>
            <a:off x="935832" y="1707654"/>
            <a:ext cx="6228456" cy="2232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tx1"/>
              </a:buClr>
              <a:buSzPct val="125000"/>
              <a:buFont typeface="Arial" pitchFamily="34" charset="0"/>
              <a:buChar char="•"/>
            </a:pPr>
            <a:r>
              <a:rPr lang="en-IN" sz="1800" dirty="0">
                <a:solidFill>
                  <a:schemeClr val="tx1"/>
                </a:solidFill>
                <a:latin typeface="Times New Roman" pitchFamily="18" charset="0"/>
              </a:rPr>
              <a:t>Worked on Python pandas to reduce the data while loading into the data frames.</a:t>
            </a:r>
          </a:p>
          <a:p>
            <a:pPr marL="342900" indent="-342900">
              <a:buClr>
                <a:schemeClr val="tx1"/>
              </a:buClr>
              <a:buSzPct val="125000"/>
              <a:buFont typeface="Arial" pitchFamily="34" charset="0"/>
              <a:buChar char="•"/>
            </a:pPr>
            <a:r>
              <a:rPr lang="en-IN" sz="1800" dirty="0">
                <a:solidFill>
                  <a:schemeClr val="tx1"/>
                </a:solidFill>
                <a:latin typeface="Times New Roman" pitchFamily="18" charset="0"/>
              </a:rPr>
              <a:t>Created an AWS lambda function to convert CSV file into JSON file while uploaded into a S3 bucket.</a:t>
            </a:r>
          </a:p>
          <a:p>
            <a:pPr marL="342900" indent="-342900">
              <a:buClr>
                <a:schemeClr val="tx1"/>
              </a:buClr>
              <a:buSzPct val="125000"/>
              <a:buFont typeface="Arial" pitchFamily="34" charset="0"/>
              <a:buChar char="•"/>
            </a:pPr>
            <a:r>
              <a:rPr lang="en-IN" sz="1800" dirty="0">
                <a:solidFill>
                  <a:schemeClr val="tx1"/>
                </a:solidFill>
                <a:latin typeface="Times New Roman" pitchFamily="18" charset="0"/>
              </a:rPr>
              <a:t>Learnt AWS cloud services S3, SQS, SES and database like Dynamo DB and OpenSearch.</a:t>
            </a:r>
          </a:p>
          <a:p>
            <a:pPr marL="342900" indent="-342900">
              <a:buClr>
                <a:schemeClr val="tx1"/>
              </a:buClr>
              <a:buSzPct val="125000"/>
              <a:buFont typeface="Arial" pitchFamily="34" charset="0"/>
              <a:buChar char="•"/>
            </a:pPr>
            <a:r>
              <a:rPr lang="en-IN" sz="1800" dirty="0">
                <a:solidFill>
                  <a:schemeClr val="tx1"/>
                </a:solidFill>
                <a:latin typeface="Times New Roman" pitchFamily="18" charset="0"/>
              </a:rPr>
              <a:t>Token Validation for Aurora DB connection</a:t>
            </a:r>
          </a:p>
        </p:txBody>
      </p:sp>
    </p:spTree>
    <p:extLst>
      <p:ext uri="{BB962C8B-B14F-4D97-AF65-F5344CB8AC3E}">
        <p14:creationId xmlns:p14="http://schemas.microsoft.com/office/powerpoint/2010/main" val="226320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419872" y="303498"/>
            <a:ext cx="4427984" cy="1512168"/>
          </a:xfrm>
        </p:spPr>
        <p:txBody>
          <a:bodyPr/>
          <a:lstStyle/>
          <a:p>
            <a:r>
              <a:rPr lang="en-IN" sz="4500" b="1" dirty="0"/>
              <a:t>Any Queries ?</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707654"/>
            <a:ext cx="3240360" cy="3240360"/>
          </a:xfrm>
          <a:prstGeom prst="rect">
            <a:avLst/>
          </a:prstGeom>
        </p:spPr>
      </p:pic>
    </p:spTree>
    <p:extLst>
      <p:ext uri="{BB962C8B-B14F-4D97-AF65-F5344CB8AC3E}">
        <p14:creationId xmlns:p14="http://schemas.microsoft.com/office/powerpoint/2010/main" val="3705618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45000"/>
                    </a14:imgEffect>
                  </a14:imgLayer>
                </a14:imgProps>
              </a:ext>
              <a:ext uri="{28A0092B-C50C-407E-A947-70E740481C1C}">
                <a14:useLocalDpi xmlns:a14="http://schemas.microsoft.com/office/drawing/2010/main" val="0"/>
              </a:ext>
            </a:extLst>
          </a:blip>
          <a:stretch>
            <a:fillRect/>
          </a:stretch>
        </p:blipFill>
        <p:spPr>
          <a:xfrm>
            <a:off x="3995936" y="1707654"/>
            <a:ext cx="4983138" cy="1811652"/>
          </a:xfrm>
          <a:prstGeom prst="rect">
            <a:avLst/>
          </a:prstGeom>
        </p:spPr>
      </p:pic>
    </p:spTree>
    <p:extLst>
      <p:ext uri="{BB962C8B-B14F-4D97-AF65-F5344CB8AC3E}">
        <p14:creationId xmlns:p14="http://schemas.microsoft.com/office/powerpoint/2010/main" val="292960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idx="15"/>
          </p:nvPr>
        </p:nvSpPr>
        <p:spPr/>
        <p:txBody>
          <a:bodyPr/>
          <a:lstStyle/>
          <a:p>
            <a:r>
              <a:rPr lang="en-IN" dirty="0"/>
              <a:t>Data mapping</a:t>
            </a:r>
          </a:p>
        </p:txBody>
      </p:sp>
      <p:sp>
        <p:nvSpPr>
          <p:cNvPr id="41" name="Google Shape;630;p60"/>
          <p:cNvSpPr txBox="1">
            <a:spLocks/>
          </p:cNvSpPr>
          <p:nvPr/>
        </p:nvSpPr>
        <p:spPr>
          <a:xfrm>
            <a:off x="968332" y="1419622"/>
            <a:ext cx="3171620" cy="29523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dirty="0">
                <a:solidFill>
                  <a:schemeClr val="tx1"/>
                </a:solidFill>
                <a:latin typeface="Times New Roman" pitchFamily="18" charset="0"/>
              </a:rPr>
              <a:t>Selected a suitable mapping with nested structures.</a:t>
            </a:r>
          </a:p>
          <a:p>
            <a:pPr marL="285750" indent="-285750">
              <a:buClr>
                <a:schemeClr val="tx1"/>
              </a:buClr>
              <a:buSzPct val="125000"/>
              <a:buFont typeface="Arial" pitchFamily="34" charset="0"/>
              <a:buChar char="•"/>
            </a:pPr>
            <a:r>
              <a:rPr lang="en-IN" sz="1800" dirty="0">
                <a:solidFill>
                  <a:schemeClr val="tx1"/>
                </a:solidFill>
                <a:latin typeface="Times New Roman" pitchFamily="18" charset="0"/>
              </a:rPr>
              <a:t>Level 1 with “agency_name” and array of “forms”.</a:t>
            </a:r>
          </a:p>
          <a:p>
            <a:pPr marL="285750" indent="-285750">
              <a:buClr>
                <a:schemeClr val="tx1"/>
              </a:buClr>
              <a:buSzPct val="125000"/>
              <a:buFont typeface="Arial" pitchFamily="34" charset="0"/>
              <a:buChar char="•"/>
            </a:pPr>
            <a:r>
              <a:rPr lang="en-IN" sz="1800" dirty="0">
                <a:solidFill>
                  <a:schemeClr val="tx1"/>
                </a:solidFill>
                <a:latin typeface="Times New Roman" pitchFamily="18" charset="0"/>
              </a:rPr>
              <a:t>Level 2 with “form_name” and array of “ids” in array of forms.</a:t>
            </a:r>
          </a:p>
          <a:p>
            <a:pPr marL="285750" indent="-285750">
              <a:buClr>
                <a:schemeClr val="tx1"/>
              </a:buClr>
              <a:buSzPct val="125000"/>
              <a:buFont typeface="Arial" pitchFamily="34" charset="0"/>
              <a:buChar char="•"/>
            </a:pPr>
            <a:r>
              <a:rPr lang="en-IN" sz="1800" dirty="0">
                <a:solidFill>
                  <a:schemeClr val="tx1"/>
                </a:solidFill>
                <a:latin typeface="Times New Roman" pitchFamily="18" charset="0"/>
              </a:rPr>
              <a:t>Level 3 with “id” and “no_error” in array of ids.</a:t>
            </a:r>
          </a:p>
        </p:txBody>
      </p:sp>
      <p:sp>
        <p:nvSpPr>
          <p:cNvPr id="4"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90000"/>
                    </a14:imgEffect>
                  </a14:imgLayer>
                </a14:imgProps>
              </a:ext>
              <a:ext uri="{28A0092B-C50C-407E-A947-70E740481C1C}">
                <a14:useLocalDpi xmlns:a14="http://schemas.microsoft.com/office/drawing/2010/main" val="0"/>
              </a:ext>
            </a:extLst>
          </a:blip>
          <a:srcRect/>
          <a:stretch>
            <a:fillRect/>
          </a:stretch>
        </p:blipFill>
        <p:spPr bwMode="auto">
          <a:xfrm>
            <a:off x="4355976" y="1370691"/>
            <a:ext cx="2737734" cy="276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41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IN" dirty="0"/>
              <a:t>Data Insertion</a:t>
            </a:r>
          </a:p>
        </p:txBody>
      </p:sp>
      <p:sp>
        <p:nvSpPr>
          <p:cNvPr id="37" name="Google Shape;630;p60"/>
          <p:cNvSpPr txBox="1">
            <a:spLocks/>
          </p:cNvSpPr>
          <p:nvPr/>
        </p:nvSpPr>
        <p:spPr>
          <a:xfrm>
            <a:off x="899592" y="1275606"/>
            <a:ext cx="317162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dirty="0">
                <a:solidFill>
                  <a:schemeClr val="tx1"/>
                </a:solidFill>
                <a:latin typeface="Times New Roman" pitchFamily="18" charset="0"/>
              </a:rPr>
              <a:t>The data I will be having with columns</a:t>
            </a:r>
          </a:p>
          <a:p>
            <a:pPr lvl="5">
              <a:buClr>
                <a:schemeClr val="tx1"/>
              </a:buClr>
              <a:buSzPct val="125000"/>
            </a:pPr>
            <a:r>
              <a:rPr lang="en-IN" sz="1800" dirty="0">
                <a:solidFill>
                  <a:schemeClr val="tx1"/>
                </a:solidFill>
                <a:latin typeface="Times New Roman" pitchFamily="18" charset="0"/>
              </a:rPr>
              <a:t>	agency_name</a:t>
            </a:r>
          </a:p>
          <a:p>
            <a:pPr lvl="4">
              <a:buClr>
                <a:schemeClr val="tx1"/>
              </a:buClr>
              <a:buSzPct val="125000"/>
            </a:pPr>
            <a:r>
              <a:rPr lang="en-IN" sz="1800" dirty="0">
                <a:solidFill>
                  <a:schemeClr val="tx1"/>
                </a:solidFill>
                <a:latin typeface="Times New Roman" pitchFamily="18" charset="0"/>
              </a:rPr>
              <a:t>	form_name</a:t>
            </a:r>
          </a:p>
          <a:p>
            <a:pPr lvl="4">
              <a:buClr>
                <a:schemeClr val="tx1"/>
              </a:buClr>
              <a:buSzPct val="125000"/>
            </a:pPr>
            <a:r>
              <a:rPr lang="en-IN" sz="1800" dirty="0">
                <a:solidFill>
                  <a:schemeClr val="tx1"/>
                </a:solidFill>
                <a:latin typeface="Times New Roman" pitchFamily="18" charset="0"/>
              </a:rPr>
              <a:t>	ids_with_errors</a:t>
            </a:r>
          </a:p>
          <a:p>
            <a:pPr lvl="4">
              <a:buClr>
                <a:schemeClr val="tx1"/>
              </a:buClr>
              <a:buSzPct val="125000"/>
            </a:pPr>
            <a:r>
              <a:rPr lang="en-IN" sz="1800" dirty="0">
                <a:solidFill>
                  <a:schemeClr val="tx1"/>
                </a:solidFill>
                <a:latin typeface="Times New Roman" pitchFamily="18" charset="0"/>
              </a:rPr>
              <a:t>	ids_without_errors</a:t>
            </a:r>
          </a:p>
          <a:p>
            <a:pPr marL="285750" indent="-285750">
              <a:buClr>
                <a:schemeClr val="tx1"/>
              </a:buClr>
              <a:buSzPct val="125000"/>
              <a:buFont typeface="Arial" pitchFamily="34" charset="0"/>
              <a:buChar char="•"/>
            </a:pPr>
            <a:r>
              <a:rPr lang="en-IN" sz="1800" dirty="0">
                <a:solidFill>
                  <a:schemeClr val="tx1"/>
                </a:solidFill>
                <a:latin typeface="Times New Roman" pitchFamily="18" charset="0"/>
              </a:rPr>
              <a:t>Firstly checking for the agency_name in the index.</a:t>
            </a:r>
          </a:p>
          <a:p>
            <a:pPr marL="285750" indent="-285750">
              <a:buClr>
                <a:schemeClr val="tx1"/>
              </a:buClr>
              <a:buSzPct val="125000"/>
              <a:buFont typeface="Arial" pitchFamily="34" charset="0"/>
              <a:buChar char="•"/>
            </a:pPr>
            <a:r>
              <a:rPr lang="en-IN" sz="1800" dirty="0">
                <a:solidFill>
                  <a:schemeClr val="tx1"/>
                </a:solidFill>
                <a:latin typeface="Times New Roman" pitchFamily="18" charset="0"/>
              </a:rPr>
              <a:t>If agency_name is present in the index it will be retrieved and modified and inserted in the total document again using same document id. </a:t>
            </a:r>
          </a:p>
        </p:txBody>
      </p:sp>
      <p:sp>
        <p:nvSpPr>
          <p:cNvPr id="38"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0;p60"/>
          <p:cNvSpPr txBox="1">
            <a:spLocks/>
          </p:cNvSpPr>
          <p:nvPr/>
        </p:nvSpPr>
        <p:spPr>
          <a:xfrm>
            <a:off x="4496724" y="1309828"/>
            <a:ext cx="3171620" cy="29523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endParaRPr lang="en-IN" sz="1800" dirty="0">
              <a:solidFill>
                <a:schemeClr val="tx1"/>
              </a:solidFill>
              <a:latin typeface="Times New Roman" pitchFamily="18" charset="0"/>
            </a:endParaRPr>
          </a:p>
        </p:txBody>
      </p:sp>
      <p:sp>
        <p:nvSpPr>
          <p:cNvPr id="6" name="Google Shape;630;p60"/>
          <p:cNvSpPr txBox="1">
            <a:spLocks/>
          </p:cNvSpPr>
          <p:nvPr/>
        </p:nvSpPr>
        <p:spPr>
          <a:xfrm>
            <a:off x="4856764" y="1290720"/>
            <a:ext cx="3243628"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dirty="0">
                <a:solidFill>
                  <a:schemeClr val="tx1"/>
                </a:solidFill>
                <a:latin typeface="Times New Roman" pitchFamily="18" charset="0"/>
              </a:rPr>
              <a:t>If the agency_name is not present then the new document is created.</a:t>
            </a:r>
          </a:p>
          <a:p>
            <a:pPr marL="285750" indent="-285750">
              <a:buClr>
                <a:schemeClr val="tx1"/>
              </a:buClr>
              <a:buSzPct val="125000"/>
              <a:buFont typeface="Arial" pitchFamily="34" charset="0"/>
              <a:buChar char="•"/>
            </a:pPr>
            <a:r>
              <a:rPr lang="en-IN" sz="1800" dirty="0">
                <a:solidFill>
                  <a:schemeClr val="tx1"/>
                </a:solidFill>
                <a:latin typeface="Times New Roman" pitchFamily="18" charset="0"/>
              </a:rPr>
              <a:t>If the agency_name is present and the form_name is not present in array of forms then it is added to the array and the document is inserted with the same document id</a:t>
            </a:r>
          </a:p>
          <a:p>
            <a:pPr marL="285750" indent="-285750">
              <a:buClr>
                <a:schemeClr val="tx1"/>
              </a:buClr>
              <a:buSzPct val="125000"/>
              <a:buFont typeface="Arial" pitchFamily="34" charset="0"/>
              <a:buChar char="•"/>
            </a:pPr>
            <a:r>
              <a:rPr lang="en-IN" sz="1800" dirty="0">
                <a:solidFill>
                  <a:schemeClr val="tx1"/>
                </a:solidFill>
                <a:latin typeface="Times New Roman" pitchFamily="18" charset="0"/>
              </a:rPr>
              <a:t>Similarly all the data will be inserted in the index</a:t>
            </a:r>
          </a:p>
          <a:p>
            <a:pPr marL="285750" indent="-285750">
              <a:buClr>
                <a:schemeClr val="tx1"/>
              </a:buClr>
              <a:buSzPct val="125000"/>
              <a:buFont typeface="Arial" pitchFamily="34" charset="0"/>
              <a:buChar char="•"/>
            </a:pPr>
            <a:endParaRPr lang="en-IN" sz="1800" dirty="0">
              <a:solidFill>
                <a:schemeClr val="tx1"/>
              </a:solidFill>
              <a:latin typeface="Times New Roman" pitchFamily="18" charset="0"/>
            </a:endParaRPr>
          </a:p>
        </p:txBody>
      </p:sp>
    </p:spTree>
    <p:extLst>
      <p:ext uri="{BB962C8B-B14F-4D97-AF65-F5344CB8AC3E}">
        <p14:creationId xmlns:p14="http://schemas.microsoft.com/office/powerpoint/2010/main" val="1789160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dirty="0"/>
              <a:t>Querying</a:t>
            </a:r>
          </a:p>
        </p:txBody>
      </p:sp>
      <p:sp>
        <p:nvSpPr>
          <p:cNvPr id="25" name="Google Shape;630;p60"/>
          <p:cNvSpPr txBox="1">
            <a:spLocks/>
          </p:cNvSpPr>
          <p:nvPr/>
        </p:nvSpPr>
        <p:spPr>
          <a:xfrm>
            <a:off x="899592" y="1203598"/>
            <a:ext cx="360040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dirty="0">
                <a:solidFill>
                  <a:schemeClr val="tx1"/>
                </a:solidFill>
                <a:latin typeface="Times New Roman" pitchFamily="18" charset="0"/>
              </a:rPr>
              <a:t>The query is to retrieve agency_name in which there are no id_with_errors</a:t>
            </a:r>
          </a:p>
          <a:p>
            <a:pPr marL="285750" indent="-285750">
              <a:buClr>
                <a:schemeClr val="tx1"/>
              </a:buClr>
              <a:buSzPct val="125000"/>
              <a:buFont typeface="Arial" pitchFamily="34" charset="0"/>
              <a:buChar char="•"/>
            </a:pPr>
            <a:r>
              <a:rPr lang="en-IN" sz="1800" dirty="0">
                <a:solidFill>
                  <a:schemeClr val="tx1"/>
                </a:solidFill>
                <a:latin typeface="Times New Roman" pitchFamily="18" charset="0"/>
              </a:rPr>
              <a:t>I used nested query inside a bool query</a:t>
            </a:r>
          </a:p>
          <a:p>
            <a:pPr marL="285750" indent="-285750">
              <a:buClr>
                <a:schemeClr val="tx1"/>
              </a:buClr>
              <a:buSzPct val="125000"/>
              <a:buFont typeface="Arial" pitchFamily="34" charset="0"/>
              <a:buChar char="•"/>
            </a:pPr>
            <a:r>
              <a:rPr lang="en-IN" sz="1800" dirty="0">
                <a:solidFill>
                  <a:schemeClr val="tx1"/>
                </a:solidFill>
                <a:latin typeface="Times New Roman" pitchFamily="18" charset="0"/>
              </a:rPr>
              <a:t>First checked that there is no id_with_errors in ids and then checked for no forms with failed checks in ids and finally for no form_name failure in forms</a:t>
            </a:r>
          </a:p>
          <a:p>
            <a:pPr marL="285750" indent="-285750">
              <a:buClr>
                <a:schemeClr val="tx1"/>
              </a:buClr>
              <a:buSzPct val="125000"/>
              <a:buFont typeface="Arial" pitchFamily="34" charset="0"/>
              <a:buChar char="•"/>
            </a:pPr>
            <a:r>
              <a:rPr lang="en-IN" sz="1800" dirty="0">
                <a:solidFill>
                  <a:schemeClr val="tx1"/>
                </a:solidFill>
                <a:latin typeface="Times New Roman" pitchFamily="18" charset="0"/>
              </a:rPr>
              <a:t>Similarly other two queries are also done</a:t>
            </a:r>
          </a:p>
          <a:p>
            <a:pPr marL="285750" indent="-285750">
              <a:buClr>
                <a:schemeClr val="tx1"/>
              </a:buClr>
              <a:buSzPct val="125000"/>
              <a:buFont typeface="Arial" pitchFamily="34" charset="0"/>
              <a:buChar char="•"/>
            </a:pPr>
            <a:endParaRPr lang="en-IN" sz="1800" dirty="0">
              <a:solidFill>
                <a:schemeClr val="tx1"/>
              </a:solidFill>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627534"/>
            <a:ext cx="3888432" cy="402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4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4"/>
          <p:cNvSpPr txBox="1">
            <a:spLocks noGrp="1"/>
          </p:cNvSpPr>
          <p:nvPr>
            <p:ph type="title"/>
          </p:nvPr>
        </p:nvSpPr>
        <p:spPr>
          <a:xfrm>
            <a:off x="4558082" y="771550"/>
            <a:ext cx="3858900" cy="5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Contents</a:t>
            </a:r>
            <a:endParaRPr dirty="0">
              <a:latin typeface="Calibri" panose="020F0502020204030204" pitchFamily="34" charset="0"/>
              <a:cs typeface="Calibri" panose="020F0502020204030204" pitchFamily="34" charset="0"/>
            </a:endParaRPr>
          </a:p>
        </p:txBody>
      </p:sp>
      <p:sp>
        <p:nvSpPr>
          <p:cNvPr id="455" name="Google Shape;455;p44"/>
          <p:cNvSpPr/>
          <p:nvPr/>
        </p:nvSpPr>
        <p:spPr>
          <a:xfrm rot="5400000">
            <a:off x="5540700" y="443116"/>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0;p60"/>
          <p:cNvSpPr txBox="1">
            <a:spLocks/>
          </p:cNvSpPr>
          <p:nvPr/>
        </p:nvSpPr>
        <p:spPr>
          <a:xfrm>
            <a:off x="4678129" y="1851670"/>
            <a:ext cx="3594141" cy="25922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800" dirty="0">
                <a:solidFill>
                  <a:schemeClr val="tx1"/>
                </a:solidFill>
                <a:latin typeface="Calibri" panose="020F0502020204030204" pitchFamily="34" charset="0"/>
                <a:cs typeface="Calibri" panose="020F0502020204030204" pitchFamily="34" charset="0"/>
              </a:rPr>
              <a:t>Internship</a:t>
            </a:r>
          </a:p>
          <a:p>
            <a:pPr marL="285750" indent="-285750">
              <a:buClr>
                <a:schemeClr val="tx1"/>
              </a:buClr>
              <a:buSzPct val="125000"/>
              <a:buFont typeface="Arial" pitchFamily="34" charset="0"/>
              <a:buChar char="•"/>
            </a:pPr>
            <a:r>
              <a:rPr lang="en-IN" sz="1800" dirty="0">
                <a:solidFill>
                  <a:schemeClr val="tx1"/>
                </a:solidFill>
                <a:latin typeface="Calibri" panose="020F0502020204030204" pitchFamily="34" charset="0"/>
                <a:cs typeface="Calibri" panose="020F0502020204030204" pitchFamily="34" charset="0"/>
              </a:rPr>
              <a:t>Area of study</a:t>
            </a:r>
          </a:p>
          <a:p>
            <a:pPr marL="285750" indent="-285750">
              <a:buClr>
                <a:schemeClr val="tx1"/>
              </a:buClr>
              <a:buSzPct val="125000"/>
              <a:buFont typeface="Arial" pitchFamily="34" charset="0"/>
              <a:buChar char="•"/>
            </a:pPr>
            <a:r>
              <a:rPr lang="en-IN" sz="1800" dirty="0">
                <a:solidFill>
                  <a:schemeClr val="tx1"/>
                </a:solidFill>
                <a:latin typeface="Calibri" panose="020F0502020204030204" pitchFamily="34" charset="0"/>
                <a:cs typeface="Calibri" panose="020F0502020204030204" pitchFamily="34" charset="0"/>
              </a:rPr>
              <a:t>Requirement</a:t>
            </a:r>
          </a:p>
          <a:p>
            <a:pPr marL="285750" indent="-285750">
              <a:buClr>
                <a:schemeClr val="tx1"/>
              </a:buClr>
              <a:buSzPct val="125000"/>
              <a:buFont typeface="Arial" pitchFamily="34" charset="0"/>
              <a:buChar char="•"/>
            </a:pPr>
            <a:r>
              <a:rPr lang="en-IN" sz="1800" dirty="0">
                <a:solidFill>
                  <a:schemeClr val="tx1"/>
                </a:solidFill>
                <a:latin typeface="Calibri" panose="020F0502020204030204" pitchFamily="34" charset="0"/>
                <a:cs typeface="Calibri" panose="020F0502020204030204" pitchFamily="34" charset="0"/>
              </a:rPr>
              <a:t>Miscellaneous</a:t>
            </a:r>
          </a:p>
          <a:p>
            <a:pPr marL="285750" indent="-285750">
              <a:buClr>
                <a:schemeClr val="tx1"/>
              </a:buClr>
              <a:buSzPct val="125000"/>
              <a:buFont typeface="Arial" pitchFamily="34" charset="0"/>
              <a:buChar char="•"/>
            </a:pPr>
            <a:r>
              <a:rPr lang="en-IN" sz="1800" dirty="0">
                <a:solidFill>
                  <a:schemeClr val="tx1"/>
                </a:solidFill>
                <a:latin typeface="Calibri" panose="020F0502020204030204" pitchFamily="34" charset="0"/>
                <a:cs typeface="Calibri" panose="020F0502020204030204" pitchFamily="34" charset="0"/>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0"/>
          <p:cNvSpPr/>
          <p:nvPr/>
        </p:nvSpPr>
        <p:spPr>
          <a:xfrm rot="2700000">
            <a:off x="3477645"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0"/>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Calibri" panose="020F0502020204030204" pitchFamily="34" charset="0"/>
                <a:cs typeface="Calibri" panose="020F0502020204030204" pitchFamily="34" charset="0"/>
              </a:rPr>
              <a:t>Internship</a:t>
            </a:r>
            <a:endParaRPr dirty="0">
              <a:latin typeface="Calibri" panose="020F0502020204030204" pitchFamily="34" charset="0"/>
              <a:cs typeface="Calibri" panose="020F0502020204030204" pitchFamily="34" charset="0"/>
            </a:endParaRPr>
          </a:p>
        </p:txBody>
      </p:sp>
      <p:sp>
        <p:nvSpPr>
          <p:cNvPr id="629" name="Google Shape;629;p60"/>
          <p:cNvSpPr txBox="1">
            <a:spLocks noGrp="1"/>
          </p:cNvSpPr>
          <p:nvPr>
            <p:ph type="subTitle" idx="1"/>
          </p:nvPr>
        </p:nvSpPr>
        <p:spPr>
          <a:xfrm>
            <a:off x="755576" y="2427734"/>
            <a:ext cx="20808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Project</a:t>
            </a:r>
            <a:endParaRPr dirty="0">
              <a:latin typeface="Calibri" panose="020F0502020204030204" pitchFamily="34" charset="0"/>
              <a:cs typeface="Calibri" panose="020F0502020204030204" pitchFamily="34" charset="0"/>
            </a:endParaRPr>
          </a:p>
        </p:txBody>
      </p:sp>
      <p:sp>
        <p:nvSpPr>
          <p:cNvPr id="630" name="Google Shape;630;p60"/>
          <p:cNvSpPr txBox="1">
            <a:spLocks noGrp="1"/>
          </p:cNvSpPr>
          <p:nvPr>
            <p:ph type="subTitle" idx="2"/>
          </p:nvPr>
        </p:nvSpPr>
        <p:spPr>
          <a:xfrm>
            <a:off x="2843808" y="2423895"/>
            <a:ext cx="2264648"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Requirements</a:t>
            </a:r>
            <a:endParaRPr dirty="0">
              <a:latin typeface="Calibri" panose="020F0502020204030204" pitchFamily="34" charset="0"/>
              <a:cs typeface="Calibri" panose="020F0502020204030204" pitchFamily="34" charset="0"/>
            </a:endParaRPr>
          </a:p>
        </p:txBody>
      </p:sp>
      <p:sp>
        <p:nvSpPr>
          <p:cNvPr id="632" name="Google Shape;632;p60"/>
          <p:cNvSpPr txBox="1">
            <a:spLocks noGrp="1"/>
          </p:cNvSpPr>
          <p:nvPr>
            <p:ph type="subTitle" idx="4"/>
          </p:nvPr>
        </p:nvSpPr>
        <p:spPr>
          <a:xfrm>
            <a:off x="611560" y="3003798"/>
            <a:ext cx="2080500" cy="72008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Calibri" panose="020F0502020204030204" pitchFamily="34" charset="0"/>
                <a:cs typeface="Calibri" panose="020F0502020204030204" pitchFamily="34" charset="0"/>
              </a:rPr>
              <a:t>N8 Tax Compare</a:t>
            </a:r>
            <a:endParaRPr dirty="0">
              <a:latin typeface="Calibri" panose="020F0502020204030204" pitchFamily="34" charset="0"/>
              <a:cs typeface="Calibri" panose="020F0502020204030204" pitchFamily="34" charset="0"/>
            </a:endParaRPr>
          </a:p>
        </p:txBody>
      </p:sp>
      <p:sp>
        <p:nvSpPr>
          <p:cNvPr id="633" name="Google Shape;633;p60"/>
          <p:cNvSpPr txBox="1">
            <a:spLocks noGrp="1"/>
          </p:cNvSpPr>
          <p:nvPr>
            <p:ph type="subTitle" idx="5"/>
          </p:nvPr>
        </p:nvSpPr>
        <p:spPr>
          <a:xfrm>
            <a:off x="2811670" y="3075806"/>
            <a:ext cx="2624426" cy="1221674"/>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IN" dirty="0">
                <a:latin typeface="Calibri" panose="020F0502020204030204" pitchFamily="34" charset="0"/>
                <a:cs typeface="Calibri" panose="020F0502020204030204" pitchFamily="34" charset="0"/>
              </a:rPr>
              <a:t>Pull insights from output compare results at client level</a:t>
            </a:r>
          </a:p>
          <a:p>
            <a:pPr marL="285750" lvl="0" indent="-285750" rtl="0">
              <a:spcBef>
                <a:spcPts val="0"/>
              </a:spcBef>
              <a:spcAft>
                <a:spcPts val="0"/>
              </a:spcAft>
              <a:buFont typeface="Arial" panose="020B0604020202020204" pitchFamily="34" charset="0"/>
              <a:buChar char="•"/>
            </a:pPr>
            <a:r>
              <a:rPr lang="en-IN" dirty="0">
                <a:latin typeface="Calibri" panose="020F0502020204030204" pitchFamily="34" charset="0"/>
                <a:cs typeface="Calibri" panose="020F0502020204030204" pitchFamily="34" charset="0"/>
              </a:rPr>
              <a:t>Increased code coverage</a:t>
            </a:r>
            <a:endParaRPr dirty="0">
              <a:latin typeface="Calibri" panose="020F0502020204030204" pitchFamily="34" charset="0"/>
              <a:cs typeface="Calibri" panose="020F0502020204030204" pitchFamily="34" charset="0"/>
            </a:endParaRPr>
          </a:p>
        </p:txBody>
      </p:sp>
      <p:sp>
        <p:nvSpPr>
          <p:cNvPr id="635" name="Google Shape;635;p60"/>
          <p:cNvSpPr/>
          <p:nvPr/>
        </p:nvSpPr>
        <p:spPr>
          <a:xfrm rot="2700000">
            <a:off x="5781901" y="1527299"/>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0"/>
          <p:cNvSpPr/>
          <p:nvPr/>
        </p:nvSpPr>
        <p:spPr>
          <a:xfrm rot="2700000">
            <a:off x="976656"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60"/>
          <p:cNvGrpSpPr/>
          <p:nvPr/>
        </p:nvGrpSpPr>
        <p:grpSpPr>
          <a:xfrm>
            <a:off x="1100400" y="1635646"/>
            <a:ext cx="379147" cy="375495"/>
            <a:chOff x="3860250" y="1427025"/>
            <a:chExt cx="487900" cy="483200"/>
          </a:xfrm>
        </p:grpSpPr>
        <p:sp>
          <p:nvSpPr>
            <p:cNvPr id="638" name="Google Shape;638;p60"/>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9" name="Google Shape;639;p60"/>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0" name="Google Shape;640;p60"/>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41" name="Google Shape;641;p60"/>
          <p:cNvSpPr/>
          <p:nvPr/>
        </p:nvSpPr>
        <p:spPr>
          <a:xfrm>
            <a:off x="3607094" y="1619910"/>
            <a:ext cx="379147" cy="37545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5" name="Google Shape;645;p60"/>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0187;p116"/>
          <p:cNvGrpSpPr/>
          <p:nvPr/>
        </p:nvGrpSpPr>
        <p:grpSpPr>
          <a:xfrm>
            <a:off x="5940152" y="1663782"/>
            <a:ext cx="352230" cy="348542"/>
            <a:chOff x="1049375" y="2318350"/>
            <a:chExt cx="298525" cy="295400"/>
          </a:xfrm>
        </p:grpSpPr>
        <p:sp>
          <p:nvSpPr>
            <p:cNvPr id="31" name="Google Shape;10188;p116"/>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189;p116"/>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90;p116"/>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191;p116"/>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2"/>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Technical stack</a:t>
            </a:r>
            <a:endParaRPr dirty="0"/>
          </a:p>
        </p:txBody>
      </p:sp>
      <p:sp>
        <p:nvSpPr>
          <p:cNvPr id="660" name="Google Shape;660;p62"/>
          <p:cNvSpPr txBox="1">
            <a:spLocks noGrp="1"/>
          </p:cNvSpPr>
          <p:nvPr>
            <p:ph type="subTitle" idx="7"/>
          </p:nvPr>
        </p:nvSpPr>
        <p:spPr>
          <a:xfrm>
            <a:off x="899592" y="1923678"/>
            <a:ext cx="2432286" cy="7920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Times New Roman" pitchFamily="18" charset="0"/>
              </a:rPr>
              <a:t>Implementing elastic search to storing 2D data</a:t>
            </a:r>
            <a:endParaRPr dirty="0">
              <a:latin typeface="Times New Roman" pitchFamily="18" charset="0"/>
            </a:endParaRPr>
          </a:p>
        </p:txBody>
      </p:sp>
      <p:sp>
        <p:nvSpPr>
          <p:cNvPr id="661" name="Google Shape;661;p62"/>
          <p:cNvSpPr txBox="1">
            <a:spLocks noGrp="1"/>
          </p:cNvSpPr>
          <p:nvPr>
            <p:ph type="subTitle" idx="8"/>
          </p:nvPr>
        </p:nvSpPr>
        <p:spPr>
          <a:xfrm>
            <a:off x="713250" y="3435845"/>
            <a:ext cx="2850638" cy="7920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Times New Roman" pitchFamily="18" charset="0"/>
              </a:rPr>
              <a:t>Understand DB like OpenSearch, DynamoDB and Aurora DB</a:t>
            </a:r>
            <a:endParaRPr dirty="0">
              <a:latin typeface="Times New Roman" pitchFamily="18" charset="0"/>
            </a:endParaRPr>
          </a:p>
        </p:txBody>
      </p:sp>
      <p:sp>
        <p:nvSpPr>
          <p:cNvPr id="662" name="Google Shape;662;p62"/>
          <p:cNvSpPr txBox="1">
            <a:spLocks noGrp="1"/>
          </p:cNvSpPr>
          <p:nvPr>
            <p:ph type="subTitle" idx="9"/>
          </p:nvPr>
        </p:nvSpPr>
        <p:spPr>
          <a:xfrm>
            <a:off x="5940152" y="1923678"/>
            <a:ext cx="2376264"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Times New Roman" pitchFamily="18" charset="0"/>
              </a:rPr>
              <a:t>boto3,pandas,open search</a:t>
            </a:r>
            <a:endParaRPr dirty="0">
              <a:latin typeface="Times New Roman" pitchFamily="18" charset="0"/>
            </a:endParaRPr>
          </a:p>
        </p:txBody>
      </p:sp>
      <p:sp>
        <p:nvSpPr>
          <p:cNvPr id="663" name="Google Shape;663;p62"/>
          <p:cNvSpPr txBox="1">
            <a:spLocks noGrp="1"/>
          </p:cNvSpPr>
          <p:nvPr>
            <p:ph type="subTitle" idx="13"/>
          </p:nvPr>
        </p:nvSpPr>
        <p:spPr>
          <a:xfrm>
            <a:off x="3508746" y="3435910"/>
            <a:ext cx="2503414"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itchFamily="18" charset="0"/>
              </a:rPr>
              <a:t>Understand and implement pytests to increase test coverage</a:t>
            </a:r>
            <a:endParaRPr dirty="0">
              <a:latin typeface="Times New Roman" pitchFamily="18" charset="0"/>
            </a:endParaRPr>
          </a:p>
        </p:txBody>
      </p:sp>
      <p:sp>
        <p:nvSpPr>
          <p:cNvPr id="664" name="Google Shape;664;p62"/>
          <p:cNvSpPr txBox="1">
            <a:spLocks noGrp="1"/>
          </p:cNvSpPr>
          <p:nvPr>
            <p:ph type="subTitle" idx="14"/>
          </p:nvPr>
        </p:nvSpPr>
        <p:spPr>
          <a:xfrm>
            <a:off x="6099424" y="3435910"/>
            <a:ext cx="2721048"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itchFamily="18" charset="0"/>
              </a:rPr>
              <a:t>JIRA (Story management),</a:t>
            </a:r>
          </a:p>
          <a:p>
            <a:pPr marL="0" lvl="0" indent="0" algn="l" rtl="0">
              <a:spcBef>
                <a:spcPts val="0"/>
              </a:spcBef>
              <a:spcAft>
                <a:spcPts val="0"/>
              </a:spcAft>
              <a:buNone/>
            </a:pPr>
            <a:r>
              <a:rPr lang="en-IN" dirty="0">
                <a:latin typeface="Times New Roman" pitchFamily="18" charset="0"/>
              </a:rPr>
              <a:t>GIT (code versioning)</a:t>
            </a:r>
            <a:endParaRPr dirty="0">
              <a:latin typeface="Times New Roman" pitchFamily="18" charset="0"/>
            </a:endParaRPr>
          </a:p>
        </p:txBody>
      </p:sp>
      <p:sp>
        <p:nvSpPr>
          <p:cNvPr id="665" name="Google Shape;665;p62"/>
          <p:cNvSpPr txBox="1">
            <a:spLocks noGrp="1"/>
          </p:cNvSpPr>
          <p:nvPr>
            <p:ph type="subTitle" idx="15"/>
          </p:nvPr>
        </p:nvSpPr>
        <p:spPr>
          <a:xfrm>
            <a:off x="3419872" y="1995686"/>
            <a:ext cx="2304256"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Times New Roman" pitchFamily="18" charset="0"/>
              </a:rPr>
              <a:t>AWS serverless services like Lambda,S3,SQS,SES</a:t>
            </a:r>
            <a:endParaRPr dirty="0">
              <a:latin typeface="Times New Roman" pitchFamily="18" charset="0"/>
            </a:endParaRPr>
          </a:p>
        </p:txBody>
      </p:sp>
      <p:sp>
        <p:nvSpPr>
          <p:cNvPr id="666" name="Google Shape;666;p62"/>
          <p:cNvSpPr txBox="1">
            <a:spLocks noGrp="1"/>
          </p:cNvSpPr>
          <p:nvPr>
            <p:ph type="subTitle" idx="1"/>
          </p:nvPr>
        </p:nvSpPr>
        <p:spPr>
          <a:xfrm>
            <a:off x="917700" y="1552973"/>
            <a:ext cx="221414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erif Display" charset="0"/>
              </a:rPr>
              <a:t>ELK</a:t>
            </a:r>
            <a:endParaRPr dirty="0">
              <a:latin typeface="DM Serif Display" charset="0"/>
            </a:endParaRPr>
          </a:p>
        </p:txBody>
      </p:sp>
      <p:sp>
        <p:nvSpPr>
          <p:cNvPr id="667" name="Google Shape;667;p62"/>
          <p:cNvSpPr txBox="1">
            <a:spLocks noGrp="1"/>
          </p:cNvSpPr>
          <p:nvPr>
            <p:ph type="subTitle" idx="2"/>
          </p:nvPr>
        </p:nvSpPr>
        <p:spPr>
          <a:xfrm>
            <a:off x="918225"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erif Display" charset="0"/>
              </a:rPr>
              <a:t>Database</a:t>
            </a:r>
            <a:endParaRPr dirty="0">
              <a:latin typeface="DM Serif Display" charset="0"/>
            </a:endParaRPr>
          </a:p>
        </p:txBody>
      </p:sp>
      <p:sp>
        <p:nvSpPr>
          <p:cNvPr id="668" name="Google Shape;668;p62"/>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erif Display" charset="0"/>
              </a:rPr>
              <a:t>Python</a:t>
            </a:r>
            <a:endParaRPr dirty="0">
              <a:latin typeface="DM Serif Display" charset="0"/>
            </a:endParaRPr>
          </a:p>
        </p:txBody>
      </p:sp>
      <p:sp>
        <p:nvSpPr>
          <p:cNvPr id="669" name="Google Shape;669;p62"/>
          <p:cNvSpPr txBox="1">
            <a:spLocks noGrp="1"/>
          </p:cNvSpPr>
          <p:nvPr>
            <p:ph type="subTitle" idx="4"/>
          </p:nvPr>
        </p:nvSpPr>
        <p:spPr>
          <a:xfrm>
            <a:off x="350883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erif Display" charset="0"/>
              </a:rPr>
              <a:t>Testing</a:t>
            </a:r>
            <a:endParaRPr dirty="0">
              <a:latin typeface="DM Serif Display" charset="0"/>
            </a:endParaRPr>
          </a:p>
        </p:txBody>
      </p:sp>
      <p:sp>
        <p:nvSpPr>
          <p:cNvPr id="670" name="Google Shape;670;p62"/>
          <p:cNvSpPr txBox="1">
            <a:spLocks noGrp="1"/>
          </p:cNvSpPr>
          <p:nvPr>
            <p:ph type="subTitle" idx="5"/>
          </p:nvPr>
        </p:nvSpPr>
        <p:spPr>
          <a:xfrm>
            <a:off x="610157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DM Serif Display" charset="0"/>
              </a:rPr>
              <a:t>T</a:t>
            </a:r>
            <a:r>
              <a:rPr lang="en" dirty="0">
                <a:latin typeface="DM Serif Display" charset="0"/>
              </a:rPr>
              <a:t>ools</a:t>
            </a:r>
            <a:endParaRPr dirty="0">
              <a:latin typeface="DM Serif Display" charset="0"/>
            </a:endParaRPr>
          </a:p>
        </p:txBody>
      </p:sp>
      <p:sp>
        <p:nvSpPr>
          <p:cNvPr id="671" name="Google Shape;671;p62"/>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erif Display" charset="0"/>
              </a:rPr>
              <a:t>Aws cloud</a:t>
            </a:r>
            <a:endParaRPr dirty="0">
              <a:latin typeface="DM Serif Display" charset="0"/>
            </a:endParaRPr>
          </a:p>
        </p:txBody>
      </p:sp>
      <p:sp>
        <p:nvSpPr>
          <p:cNvPr id="672" name="Google Shape;672;p62"/>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Requirement</a:t>
            </a:r>
            <a:endParaRPr dirty="0"/>
          </a:p>
        </p:txBody>
      </p:sp>
      <p:sp>
        <p:nvSpPr>
          <p:cNvPr id="25"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0;p60"/>
          <p:cNvSpPr txBox="1">
            <a:spLocks/>
          </p:cNvSpPr>
          <p:nvPr/>
        </p:nvSpPr>
        <p:spPr>
          <a:xfrm>
            <a:off x="971600" y="1635646"/>
            <a:ext cx="7560840" cy="33123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Requirement:</a:t>
            </a:r>
          </a:p>
          <a:p>
            <a:pPr lvl="1">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Show all the students with every subject passed at semester level</a:t>
            </a:r>
            <a:endParaRPr lang="en-IN" sz="1600" b="1" dirty="0">
              <a:solidFill>
                <a:schemeClr val="tx1"/>
              </a:solidFill>
              <a:latin typeface="Calibri" panose="020F0502020204030204" pitchFamily="34" charset="0"/>
              <a:cs typeface="Calibri" panose="020F0502020204030204" pitchFamily="34" charset="0"/>
            </a:endParaRPr>
          </a:p>
          <a:p>
            <a:pPr marL="342900" lvl="1" indent="-342900">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Learning:</a:t>
            </a:r>
          </a:p>
          <a:p>
            <a:pPr lvl="2">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C</a:t>
            </a:r>
            <a:r>
              <a:rPr lang="en-IN" sz="1600" dirty="0">
                <a:solidFill>
                  <a:schemeClr val="tx1"/>
                </a:solidFill>
                <a:latin typeface="Calibri" panose="020F0502020204030204" pitchFamily="34" charset="0"/>
                <a:cs typeface="Calibri" panose="020F0502020204030204" pitchFamily="34" charset="0"/>
              </a:rPr>
              <a:t>oncepts of elastic search</a:t>
            </a:r>
          </a:p>
          <a:p>
            <a:pPr lvl="2">
              <a:buClr>
                <a:schemeClr val="tx1"/>
              </a:buClr>
              <a:buSzPct val="125000"/>
            </a:pPr>
            <a:r>
              <a:rPr lang="en-IN" sz="1600" dirty="0">
                <a:solidFill>
                  <a:schemeClr val="tx1"/>
                </a:solidFill>
                <a:latin typeface="Calibri" panose="020F0502020204030204" pitchFamily="34" charset="0"/>
                <a:cs typeface="Calibri" panose="020F0502020204030204" pitchFamily="34" charset="0"/>
              </a:rPr>
              <a:t>	Mapping</a:t>
            </a:r>
          </a:p>
          <a:p>
            <a:pPr lvl="2">
              <a:buClr>
                <a:schemeClr val="tx1"/>
              </a:buClr>
              <a:buSzPct val="125000"/>
            </a:pPr>
            <a:r>
              <a:rPr lang="en-IN" sz="1600" dirty="0">
                <a:solidFill>
                  <a:schemeClr val="tx1"/>
                </a:solidFill>
                <a:latin typeface="Calibri" panose="020F0502020204030204" pitchFamily="34" charset="0"/>
                <a:cs typeface="Calibri" panose="020F0502020204030204" pitchFamily="34" charset="0"/>
              </a:rPr>
              <a:t>	CURL operations</a:t>
            </a:r>
          </a:p>
          <a:p>
            <a:pPr marL="285750" indent="-285750">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Data:</a:t>
            </a:r>
          </a:p>
          <a:p>
            <a:pPr lvl="1">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Requirement is explained with the student example, given student name and subject details(pass/fail).</a:t>
            </a:r>
          </a:p>
          <a:p>
            <a:pPr marL="285750" lvl="1" indent="-285750">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Approach:</a:t>
            </a:r>
          </a:p>
          <a:p>
            <a:pPr>
              <a:buClr>
                <a:schemeClr val="tx1"/>
              </a:buClr>
              <a:buSzPct val="125000"/>
            </a:pPr>
            <a:r>
              <a:rPr lang="en-IN" sz="1600" dirty="0">
                <a:solidFill>
                  <a:schemeClr val="tx1"/>
                </a:solidFill>
                <a:latin typeface="Calibri" panose="020F0502020204030204" pitchFamily="34" charset="0"/>
                <a:cs typeface="Calibri" panose="020F0502020204030204" pitchFamily="34" charset="0"/>
              </a:rPr>
              <a:t>	Using bool query checked each subject pass /fail status and returned the pass students.</a:t>
            </a:r>
          </a:p>
        </p:txBody>
      </p:sp>
      <p:sp>
        <p:nvSpPr>
          <p:cNvPr id="7"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DM Serif Display" charset="0"/>
              </a:rPr>
              <a:t>Phase I</a:t>
            </a:r>
            <a:endParaRPr dirty="0">
              <a:latin typeface="DM Serif Display" charset="0"/>
            </a:endParaRPr>
          </a:p>
        </p:txBody>
      </p:sp>
    </p:spTree>
    <p:extLst>
      <p:ext uri="{BB962C8B-B14F-4D97-AF65-F5344CB8AC3E}">
        <p14:creationId xmlns:p14="http://schemas.microsoft.com/office/powerpoint/2010/main" val="211879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Requirement</a:t>
            </a:r>
            <a:endParaRPr dirty="0"/>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0;p60"/>
          <p:cNvSpPr txBox="1">
            <a:spLocks/>
          </p:cNvSpPr>
          <p:nvPr/>
        </p:nvSpPr>
        <p:spPr>
          <a:xfrm>
            <a:off x="971600" y="1635646"/>
            <a:ext cx="7632848"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800" b="1" dirty="0">
                <a:solidFill>
                  <a:schemeClr val="tx1"/>
                </a:solidFill>
                <a:latin typeface="Times New Roman" pitchFamily="18" charset="0"/>
              </a:rPr>
              <a:t>Requirement:</a:t>
            </a:r>
          </a:p>
          <a:p>
            <a:pPr lvl="1">
              <a:buClr>
                <a:schemeClr val="tx1"/>
              </a:buClr>
              <a:buSzPct val="125000"/>
            </a:pPr>
            <a:r>
              <a:rPr lang="en-IN" sz="1800" b="1" dirty="0">
                <a:solidFill>
                  <a:schemeClr val="tx1"/>
                </a:solidFill>
                <a:latin typeface="Times New Roman" pitchFamily="18" charset="0"/>
              </a:rPr>
              <a:t>	</a:t>
            </a:r>
            <a:r>
              <a:rPr lang="en-IN" sz="1800" dirty="0">
                <a:solidFill>
                  <a:schemeClr val="tx1"/>
                </a:solidFill>
                <a:latin typeface="Times New Roman" pitchFamily="18" charset="0"/>
              </a:rPr>
              <a:t>Show all the students with every subject passed, Here manual querying is not possible by checking every subject with its name.</a:t>
            </a:r>
            <a:endParaRPr lang="en-IN" sz="1800" b="1" dirty="0">
              <a:solidFill>
                <a:schemeClr val="tx1"/>
              </a:solidFill>
              <a:latin typeface="Times New Roman" pitchFamily="18" charset="0"/>
            </a:endParaRPr>
          </a:p>
          <a:p>
            <a:pPr marL="285750" indent="-285750">
              <a:buClr>
                <a:schemeClr val="tx1"/>
              </a:buClr>
              <a:buSzPct val="125000"/>
              <a:buFont typeface="Arial" pitchFamily="34" charset="0"/>
              <a:buChar char="•"/>
            </a:pPr>
            <a:r>
              <a:rPr lang="en-IN" sz="1800" b="1" dirty="0">
                <a:solidFill>
                  <a:schemeClr val="tx1"/>
                </a:solidFill>
                <a:latin typeface="Times New Roman" pitchFamily="18" charset="0"/>
              </a:rPr>
              <a:t>Data:</a:t>
            </a:r>
          </a:p>
          <a:p>
            <a:pPr lvl="1">
              <a:buClr>
                <a:schemeClr val="tx1"/>
              </a:buClr>
              <a:buSzPct val="125000"/>
            </a:pPr>
            <a:r>
              <a:rPr lang="en-IN" sz="1800" b="1" dirty="0">
                <a:solidFill>
                  <a:schemeClr val="tx1"/>
                </a:solidFill>
                <a:latin typeface="Times New Roman" pitchFamily="18" charset="0"/>
              </a:rPr>
              <a:t>	</a:t>
            </a:r>
            <a:r>
              <a:rPr lang="en-IN" sz="1800" dirty="0">
                <a:solidFill>
                  <a:schemeClr val="tx1"/>
                </a:solidFill>
                <a:latin typeface="Times New Roman" pitchFamily="18" charset="0"/>
              </a:rPr>
              <a:t>Added complexity to Phase I, subjects and number of subjects are different for each student.</a:t>
            </a:r>
          </a:p>
          <a:p>
            <a:pPr marL="285750" lvl="1" indent="-285750">
              <a:buClr>
                <a:schemeClr val="tx1"/>
              </a:buClr>
              <a:buSzPct val="125000"/>
              <a:buFont typeface="Arial" pitchFamily="34" charset="0"/>
              <a:buChar char="•"/>
            </a:pPr>
            <a:r>
              <a:rPr lang="en-IN" sz="1800" b="1" dirty="0">
                <a:solidFill>
                  <a:schemeClr val="tx1"/>
                </a:solidFill>
                <a:latin typeface="Times New Roman" pitchFamily="18" charset="0"/>
              </a:rPr>
              <a:t>Approach:</a:t>
            </a:r>
          </a:p>
          <a:p>
            <a:pPr>
              <a:buClr>
                <a:schemeClr val="tx1"/>
              </a:buClr>
              <a:buSzPct val="125000"/>
            </a:pPr>
            <a:r>
              <a:rPr lang="en-IN" sz="1800" dirty="0">
                <a:solidFill>
                  <a:schemeClr val="tx1"/>
                </a:solidFill>
                <a:latin typeface="Times New Roman" pitchFamily="18" charset="0"/>
              </a:rPr>
              <a:t>	Here used a “nested” structure for mapping in which we can store array of values(subject details) and using bool query to show only passed students</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DM Serif Display" charset="0"/>
              </a:rPr>
              <a:t>Phase II</a:t>
            </a:r>
            <a:endParaRPr dirty="0">
              <a:latin typeface="DM Serif Display" charset="0"/>
            </a:endParaRPr>
          </a:p>
        </p:txBody>
      </p:sp>
    </p:spTree>
    <p:extLst>
      <p:ext uri="{BB962C8B-B14F-4D97-AF65-F5344CB8AC3E}">
        <p14:creationId xmlns:p14="http://schemas.microsoft.com/office/powerpoint/2010/main" val="169961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Requirement</a:t>
            </a:r>
            <a:endParaRPr dirty="0"/>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0;p60"/>
          <p:cNvSpPr txBox="1">
            <a:spLocks/>
          </p:cNvSpPr>
          <p:nvPr/>
        </p:nvSpPr>
        <p:spPr>
          <a:xfrm>
            <a:off x="971600" y="1635646"/>
            <a:ext cx="7704856"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800" b="1" dirty="0">
                <a:solidFill>
                  <a:schemeClr val="tx1"/>
                </a:solidFill>
                <a:latin typeface="Times New Roman" pitchFamily="18" charset="0"/>
              </a:rPr>
              <a:t>Requirement:</a:t>
            </a:r>
          </a:p>
          <a:p>
            <a:pPr lvl="1">
              <a:buClr>
                <a:schemeClr val="tx1"/>
              </a:buClr>
              <a:buSzPct val="125000"/>
            </a:pPr>
            <a:r>
              <a:rPr lang="en-IN" sz="1800" b="1" dirty="0">
                <a:solidFill>
                  <a:schemeClr val="tx1"/>
                </a:solidFill>
                <a:latin typeface="Times New Roman" pitchFamily="18" charset="0"/>
              </a:rPr>
              <a:t>	</a:t>
            </a:r>
            <a:r>
              <a:rPr lang="en-IN" sz="1800" dirty="0">
                <a:solidFill>
                  <a:schemeClr val="tx1"/>
                </a:solidFill>
                <a:latin typeface="Times New Roman" pitchFamily="18" charset="0"/>
              </a:rPr>
              <a:t>Query for the students who passed the all semesters.</a:t>
            </a:r>
            <a:endParaRPr lang="en-IN" sz="1800" b="1" dirty="0">
              <a:solidFill>
                <a:schemeClr val="tx1"/>
              </a:solidFill>
              <a:latin typeface="Times New Roman" pitchFamily="18" charset="0"/>
            </a:endParaRPr>
          </a:p>
          <a:p>
            <a:pPr marL="285750" indent="-285750">
              <a:buClr>
                <a:schemeClr val="tx1"/>
              </a:buClr>
              <a:buSzPct val="125000"/>
              <a:buFont typeface="Arial" pitchFamily="34" charset="0"/>
              <a:buChar char="•"/>
            </a:pPr>
            <a:r>
              <a:rPr lang="en-IN" sz="1800" b="1" dirty="0">
                <a:solidFill>
                  <a:schemeClr val="tx1"/>
                </a:solidFill>
                <a:latin typeface="Times New Roman" pitchFamily="18" charset="0"/>
              </a:rPr>
              <a:t>Data:</a:t>
            </a:r>
          </a:p>
          <a:p>
            <a:pPr lvl="1">
              <a:buClr>
                <a:schemeClr val="tx1"/>
              </a:buClr>
              <a:buSzPct val="125000"/>
            </a:pPr>
            <a:r>
              <a:rPr lang="en-IN" sz="1800" b="1" dirty="0">
                <a:solidFill>
                  <a:schemeClr val="tx1"/>
                </a:solidFill>
                <a:latin typeface="Times New Roman" pitchFamily="18" charset="0"/>
              </a:rPr>
              <a:t>	</a:t>
            </a:r>
            <a:r>
              <a:rPr lang="en-IN" sz="1800" dirty="0">
                <a:solidFill>
                  <a:schemeClr val="tx1"/>
                </a:solidFill>
                <a:latin typeface="Times New Roman" pitchFamily="18" charset="0"/>
              </a:rPr>
              <a:t>Added a field semesters under student, semesters will contain subjects details.</a:t>
            </a:r>
          </a:p>
          <a:p>
            <a:pPr marL="285750" lvl="1" indent="-285750">
              <a:buClr>
                <a:schemeClr val="tx1"/>
              </a:buClr>
              <a:buSzPct val="125000"/>
              <a:buFont typeface="Arial" pitchFamily="34" charset="0"/>
              <a:buChar char="•"/>
            </a:pPr>
            <a:r>
              <a:rPr lang="en-IN" sz="1800" b="1" dirty="0">
                <a:solidFill>
                  <a:schemeClr val="tx1"/>
                </a:solidFill>
                <a:latin typeface="Times New Roman" pitchFamily="18" charset="0"/>
              </a:rPr>
              <a:t>Approach:</a:t>
            </a:r>
          </a:p>
          <a:p>
            <a:pPr>
              <a:buClr>
                <a:schemeClr val="tx1"/>
              </a:buClr>
              <a:buSzPct val="125000"/>
            </a:pPr>
            <a:r>
              <a:rPr lang="en-IN" sz="1800" dirty="0">
                <a:solidFill>
                  <a:schemeClr val="tx1"/>
                </a:solidFill>
                <a:latin typeface="Times New Roman" pitchFamily="18" charset="0"/>
              </a:rPr>
              <a:t>	Here used a “nested” mapping to store subject level details 	and used bool query to check passed subjects and an outer 	bool query for every semester pass checking.</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DM Serif Display" charset="0"/>
              </a:rPr>
              <a:t>Phase III</a:t>
            </a:r>
            <a:endParaRPr dirty="0">
              <a:latin typeface="DM Serif Display" charset="0"/>
            </a:endParaRPr>
          </a:p>
        </p:txBody>
      </p:sp>
    </p:spTree>
    <p:extLst>
      <p:ext uri="{BB962C8B-B14F-4D97-AF65-F5344CB8AC3E}">
        <p14:creationId xmlns:p14="http://schemas.microsoft.com/office/powerpoint/2010/main" val="210111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Requirement</a:t>
            </a:r>
            <a:endParaRPr dirty="0"/>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0;p60"/>
          <p:cNvSpPr txBox="1">
            <a:spLocks/>
          </p:cNvSpPr>
          <p:nvPr/>
        </p:nvSpPr>
        <p:spPr>
          <a:xfrm>
            <a:off x="971600" y="1635646"/>
            <a:ext cx="7776864"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800" b="1" dirty="0">
                <a:solidFill>
                  <a:schemeClr val="tx1"/>
                </a:solidFill>
                <a:latin typeface="Times New Roman" pitchFamily="18" charset="0"/>
              </a:rPr>
              <a:t>Requirement:</a:t>
            </a:r>
          </a:p>
          <a:p>
            <a:pPr lvl="1">
              <a:buClr>
                <a:schemeClr val="tx1"/>
              </a:buClr>
              <a:buSzPct val="125000"/>
            </a:pPr>
            <a:r>
              <a:rPr lang="en-IN" sz="1800" b="1" dirty="0">
                <a:solidFill>
                  <a:schemeClr val="tx1"/>
                </a:solidFill>
                <a:latin typeface="Times New Roman" pitchFamily="18" charset="0"/>
              </a:rPr>
              <a:t>	</a:t>
            </a:r>
            <a:r>
              <a:rPr lang="en-IN" sz="1800" dirty="0">
                <a:solidFill>
                  <a:schemeClr val="tx1"/>
                </a:solidFill>
                <a:latin typeface="Times New Roman" pitchFamily="18" charset="0"/>
              </a:rPr>
              <a:t>Query for the students who passed the all semesters</a:t>
            </a:r>
            <a:endParaRPr lang="en-IN" sz="1800" b="1" dirty="0">
              <a:solidFill>
                <a:schemeClr val="tx1"/>
              </a:solidFill>
              <a:latin typeface="Times New Roman" pitchFamily="18" charset="0"/>
            </a:endParaRPr>
          </a:p>
          <a:p>
            <a:pPr marL="285750" indent="-285750">
              <a:buClr>
                <a:schemeClr val="tx1"/>
              </a:buClr>
              <a:buSzPct val="125000"/>
              <a:buFont typeface="Arial" pitchFamily="34" charset="0"/>
              <a:buChar char="•"/>
            </a:pPr>
            <a:r>
              <a:rPr lang="en-IN" sz="1800" b="1" dirty="0">
                <a:solidFill>
                  <a:schemeClr val="tx1"/>
                </a:solidFill>
                <a:latin typeface="Times New Roman" pitchFamily="18" charset="0"/>
              </a:rPr>
              <a:t>Data:</a:t>
            </a:r>
          </a:p>
          <a:p>
            <a:pPr lvl="1">
              <a:buClr>
                <a:schemeClr val="tx1"/>
              </a:buClr>
              <a:buSzPct val="125000"/>
            </a:pPr>
            <a:r>
              <a:rPr lang="en-IN" sz="1800" b="1" dirty="0">
                <a:solidFill>
                  <a:schemeClr val="tx1"/>
                </a:solidFill>
                <a:latin typeface="Times New Roman" pitchFamily="18" charset="0"/>
              </a:rPr>
              <a:t>	</a:t>
            </a:r>
            <a:r>
              <a:rPr lang="en-IN" sz="1800" dirty="0">
                <a:solidFill>
                  <a:schemeClr val="tx1"/>
                </a:solidFill>
                <a:latin typeface="Times New Roman" pitchFamily="18" charset="0"/>
              </a:rPr>
              <a:t>The may be unknown number of semesters under student. </a:t>
            </a:r>
          </a:p>
          <a:p>
            <a:pPr marL="285750" lvl="1" indent="-285750">
              <a:buClr>
                <a:schemeClr val="tx1"/>
              </a:buClr>
              <a:buSzPct val="125000"/>
              <a:buFont typeface="Arial" pitchFamily="34" charset="0"/>
              <a:buChar char="•"/>
            </a:pPr>
            <a:r>
              <a:rPr lang="en-IN" sz="1800" b="1" dirty="0">
                <a:solidFill>
                  <a:schemeClr val="tx1"/>
                </a:solidFill>
                <a:latin typeface="Times New Roman" pitchFamily="18" charset="0"/>
              </a:rPr>
              <a:t>Approach:</a:t>
            </a:r>
          </a:p>
          <a:p>
            <a:pPr>
              <a:buClr>
                <a:schemeClr val="tx1"/>
              </a:buClr>
              <a:buSzPct val="125000"/>
            </a:pPr>
            <a:r>
              <a:rPr lang="en-IN" sz="1800" dirty="0">
                <a:solidFill>
                  <a:schemeClr val="tx1"/>
                </a:solidFill>
                <a:latin typeface="Times New Roman" pitchFamily="18" charset="0"/>
              </a:rPr>
              <a:t>	Here used a “nested” mapping to store subject and semester level details, used bool query to check passed ids and an outer bool query for every semester pass checking and a final bool query to display the passed students.</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DM Serif Display" charset="0"/>
              </a:rPr>
              <a:t>Phase IV</a:t>
            </a:r>
            <a:endParaRPr dirty="0">
              <a:latin typeface="DM Serif Display" charset="0"/>
            </a:endParaRPr>
          </a:p>
        </p:txBody>
      </p:sp>
    </p:spTree>
    <p:extLst>
      <p:ext uri="{BB962C8B-B14F-4D97-AF65-F5344CB8AC3E}">
        <p14:creationId xmlns:p14="http://schemas.microsoft.com/office/powerpoint/2010/main" val="138437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764;p70"/>
          <p:cNvSpPr txBox="1">
            <a:spLocks noGrp="1"/>
          </p:cNvSpPr>
          <p:nvPr>
            <p:ph type="title"/>
          </p:nvPr>
        </p:nvSpPr>
        <p:spPr>
          <a:xfrm>
            <a:off x="713250" y="539500"/>
            <a:ext cx="7387142"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t>Student Example to actual requirement</a:t>
            </a:r>
            <a:endParaRPr sz="3000" dirty="0"/>
          </a:p>
        </p:txBody>
      </p:sp>
      <p:sp>
        <p:nvSpPr>
          <p:cNvPr id="25" name="Google Shape;783;p70"/>
          <p:cNvSpPr/>
          <p:nvPr/>
        </p:nvSpPr>
        <p:spPr>
          <a:xfrm rot="5400000">
            <a:off x="1796284"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0;p60"/>
          <p:cNvSpPr txBox="1">
            <a:spLocks/>
          </p:cNvSpPr>
          <p:nvPr/>
        </p:nvSpPr>
        <p:spPr>
          <a:xfrm>
            <a:off x="755576" y="1851670"/>
            <a:ext cx="7920880" cy="26642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800" dirty="0">
                <a:solidFill>
                  <a:schemeClr val="tx1"/>
                </a:solidFill>
                <a:latin typeface="Times New Roman" pitchFamily="18" charset="0"/>
              </a:rPr>
              <a:t>Student is considered as “agency_name”</a:t>
            </a:r>
          </a:p>
          <a:p>
            <a:pPr marL="285750" lvl="1" indent="-285750">
              <a:buClr>
                <a:schemeClr val="tx1"/>
              </a:buClr>
              <a:buSzPct val="125000"/>
              <a:buFont typeface="Arial" pitchFamily="34" charset="0"/>
              <a:buChar char="•"/>
            </a:pPr>
            <a:r>
              <a:rPr lang="en-IN" sz="1800" dirty="0">
                <a:solidFill>
                  <a:schemeClr val="tx1"/>
                </a:solidFill>
                <a:latin typeface="Times New Roman" pitchFamily="18" charset="0"/>
              </a:rPr>
              <a:t>Semester will be as “form_name”</a:t>
            </a:r>
          </a:p>
          <a:p>
            <a:pPr marL="285750" lvl="1" indent="-285750">
              <a:buClr>
                <a:schemeClr val="tx1"/>
              </a:buClr>
              <a:buSzPct val="125000"/>
              <a:buFont typeface="Arial" pitchFamily="34" charset="0"/>
              <a:buChar char="•"/>
            </a:pPr>
            <a:r>
              <a:rPr lang="en-IN" sz="1800" dirty="0">
                <a:solidFill>
                  <a:schemeClr val="tx1"/>
                </a:solidFill>
                <a:latin typeface="Times New Roman" pitchFamily="18" charset="0"/>
              </a:rPr>
              <a:t>Here there will be unknown number of forms in one agency.</a:t>
            </a:r>
          </a:p>
          <a:p>
            <a:pPr marL="285750" lvl="1" indent="-285750">
              <a:buClr>
                <a:schemeClr val="tx1"/>
              </a:buClr>
              <a:buSzPct val="125000"/>
              <a:buFont typeface="Arial" pitchFamily="34" charset="0"/>
              <a:buChar char="•"/>
            </a:pPr>
            <a:r>
              <a:rPr lang="en-IN" sz="1800" dirty="0">
                <a:solidFill>
                  <a:schemeClr val="tx1"/>
                </a:solidFill>
                <a:latin typeface="Times New Roman" pitchFamily="18" charset="0"/>
              </a:rPr>
              <a:t>Hence will use a nested structure to store each form and its inner data.</a:t>
            </a:r>
          </a:p>
          <a:p>
            <a:pPr marL="285750" lvl="1" indent="-285750">
              <a:buClr>
                <a:schemeClr val="tx1"/>
              </a:buClr>
              <a:buSzPct val="125000"/>
              <a:buFont typeface="Arial" pitchFamily="34" charset="0"/>
              <a:buChar char="•"/>
            </a:pPr>
            <a:r>
              <a:rPr lang="en-IN" sz="1800" dirty="0">
                <a:solidFill>
                  <a:schemeClr val="tx1"/>
                </a:solidFill>
                <a:latin typeface="Times New Roman" pitchFamily="18" charset="0"/>
              </a:rPr>
              <a:t>There will be unknown number of ids in each form same as subjects in one semester.</a:t>
            </a:r>
          </a:p>
          <a:p>
            <a:pPr marL="285750" lvl="1" indent="-285750">
              <a:buClr>
                <a:schemeClr val="tx1"/>
              </a:buClr>
              <a:buSzPct val="125000"/>
              <a:buFont typeface="Arial" pitchFamily="34" charset="0"/>
              <a:buChar char="•"/>
            </a:pPr>
            <a:r>
              <a:rPr lang="en-IN" sz="1800" dirty="0">
                <a:solidFill>
                  <a:schemeClr val="tx1"/>
                </a:solidFill>
                <a:latin typeface="Times New Roman" pitchFamily="18" charset="0"/>
              </a:rPr>
              <a:t>To store these ids we will use an another nested structure inside each form it contains “id” as subject and “no_error” as pass (Boolean)</a:t>
            </a:r>
          </a:p>
        </p:txBody>
      </p:sp>
      <p:sp>
        <p:nvSpPr>
          <p:cNvPr id="5" name="Google Shape;666;p62"/>
          <p:cNvSpPr txBox="1">
            <a:spLocks noGrp="1"/>
          </p:cNvSpPr>
          <p:nvPr>
            <p:ph type="subTitle" idx="1"/>
          </p:nvPr>
        </p:nvSpPr>
        <p:spPr>
          <a:xfrm>
            <a:off x="2788643" y="1242427"/>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DM Serif Display" charset="0"/>
              </a:rPr>
              <a:t>Phase V</a:t>
            </a:r>
            <a:endParaRPr dirty="0">
              <a:latin typeface="DM Serif Display" charset="0"/>
            </a:endParaRPr>
          </a:p>
        </p:txBody>
      </p:sp>
    </p:spTree>
    <p:extLst>
      <p:ext uri="{BB962C8B-B14F-4D97-AF65-F5344CB8AC3E}">
        <p14:creationId xmlns:p14="http://schemas.microsoft.com/office/powerpoint/2010/main" val="3242014532"/>
      </p:ext>
    </p:extLst>
  </p:cSld>
  <p:clrMapOvr>
    <a:masterClrMapping/>
  </p:clrMapOvr>
</p:sld>
</file>

<file path=ppt/theme/theme1.xml><?xml version="1.0" encoding="utf-8"?>
<a:theme xmlns:a="http://schemas.openxmlformats.org/drawingml/2006/main" name="Internship Report by Slidesgo">
  <a:themeElements>
    <a:clrScheme name="Simple Light">
      <a:dk1>
        <a:srgbClr val="FFFFFF"/>
      </a:dk1>
      <a:lt1>
        <a:srgbClr val="282938"/>
      </a:lt1>
      <a:dk2>
        <a:srgbClr val="484C68"/>
      </a:dk2>
      <a:lt2>
        <a:srgbClr val="70B1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5150</TotalTime>
  <Words>992</Words>
  <Application>Microsoft Office PowerPoint</Application>
  <PresentationFormat>On-screen Show (16:9)</PresentationFormat>
  <Paragraphs>121</Paragraphs>
  <Slides>18</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Yanone Kaffeesatz</vt:lpstr>
      <vt:lpstr>Actor</vt:lpstr>
      <vt:lpstr>DM Serif Display</vt:lpstr>
      <vt:lpstr>Caveat</vt:lpstr>
      <vt:lpstr>Josefin Slab</vt:lpstr>
      <vt:lpstr>Times New Roman</vt:lpstr>
      <vt:lpstr>Calibri</vt:lpstr>
      <vt:lpstr>Anaheim</vt:lpstr>
      <vt:lpstr>Arial</vt:lpstr>
      <vt:lpstr>Francois One</vt:lpstr>
      <vt:lpstr>Internship Report by Slidesgo</vt:lpstr>
      <vt:lpstr>Intern Demo</vt:lpstr>
      <vt:lpstr>Contents</vt:lpstr>
      <vt:lpstr>Internship</vt:lpstr>
      <vt:lpstr>Technical stack</vt:lpstr>
      <vt:lpstr>Requirement</vt:lpstr>
      <vt:lpstr>Requirement</vt:lpstr>
      <vt:lpstr>Requirement</vt:lpstr>
      <vt:lpstr>Requirement</vt:lpstr>
      <vt:lpstr>Student Example to actual requirement</vt:lpstr>
      <vt:lpstr>Requirement Explanation</vt:lpstr>
      <vt:lpstr>Given Requirements</vt:lpstr>
      <vt:lpstr>Requirement Querying</vt:lpstr>
      <vt:lpstr>Miscellaneous</vt:lpstr>
      <vt:lpstr>Any Queries ?</vt:lpstr>
      <vt:lpstr>PowerPoint Presentation</vt:lpstr>
      <vt:lpstr>Data mapping</vt:lpstr>
      <vt:lpstr>Data Insertion</vt:lpstr>
      <vt:lpstr>Querying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Mehar</dc:creator>
  <cp:lastModifiedBy>Putta, Mehar Srinivas Chowdari</cp:lastModifiedBy>
  <cp:revision>134</cp:revision>
  <dcterms:modified xsi:type="dcterms:W3CDTF">2022-10-25T14:01:29Z</dcterms:modified>
</cp:coreProperties>
</file>