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403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HOD_ECE1" initials="AH" lastIdx="1" clrIdx="0">
    <p:extLst>
      <p:ext uri="{19B8F6BF-5375-455C-9EA6-DF929625EA0E}">
        <p15:presenceInfo xmlns:p15="http://schemas.microsoft.com/office/powerpoint/2012/main" xmlns="" userId="S::hod_ece1@aec.edu.in::f37f0aa4-ff2c-41c5-b3da-1eb7cea00d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29861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2" autoAdjust="0"/>
  </p:normalViewPr>
  <p:slideViewPr>
    <p:cSldViewPr>
      <p:cViewPr>
        <p:scale>
          <a:sx n="80" d="100"/>
          <a:sy n="80" d="100"/>
        </p:scale>
        <p:origin x="-749" y="-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B80D-D8DC-40C9-8603-2D92EB853E85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EF51-F63D-488E-9B3C-4A470AE4E6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2DC9-9E6B-4115-80F7-AF3C0B919820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6BD8-3BE0-4B04-B520-77C1F1F1F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975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36BD8-3BE0-4B04-B520-77C1F1F1FB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</a:t>
            </a:r>
            <a:r>
              <a:rPr lang="en-IN" sz="4000" dirty="0" smtClean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ENGINEERING COLLEGE (A)</a:t>
            </a:r>
            <a:endParaRPr lang="en-IN" sz="4000" dirty="0">
              <a:solidFill>
                <a:srgbClr val="002060"/>
              </a:solidFill>
              <a:latin typeface="Britannic Bold" panose="020B09030607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2" y="92139"/>
            <a:ext cx="1578225" cy="93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809720" y="285728"/>
            <a:ext cx="10072758" cy="642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</p:spTree>
    <p:extLst>
      <p:ext uri="{BB962C8B-B14F-4D97-AF65-F5344CB8AC3E}">
        <p14:creationId xmlns:p14="http://schemas.microsoft.com/office/powerpoint/2010/main" val="41148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0936-47C3-4CF7-B9C0-FD402A4BB69C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1E70-353B-47BB-98CB-B4225A8997C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8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8B70-55DD-4840-BA6C-DE440F8F9BE4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8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xmlns="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5AE513-6999-4E2D-AE1C-3C9602EA88F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38618" y="6286520"/>
            <a:ext cx="27432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/>
              <a:t>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011A-6A8E-4B2E-A85D-697EA03D6525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85" y="1561876"/>
            <a:ext cx="10515600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</a:rPr>
              <a:t>Aditya </a:t>
            </a:r>
            <a:r>
              <a:rPr lang="en-US" sz="1400" b="1" baseline="0" dirty="0" smtClean="0">
                <a:solidFill>
                  <a:srgbClr val="00B0F0"/>
                </a:solidFill>
              </a:rPr>
              <a:t>Engineering </a:t>
            </a:r>
            <a:r>
              <a:rPr lang="en-US" sz="1400" b="1" dirty="0" smtClean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239272" y="6286520"/>
            <a:ext cx="2104513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D1000-8D72-44BD-BC55-A88A87D66ED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67393" y="6276566"/>
            <a:ext cx="2743200" cy="365125"/>
          </a:xfrm>
          <a:ln>
            <a:noFill/>
          </a:ln>
        </p:spPr>
        <p:txBody>
          <a:bodyPr/>
          <a:lstStyle>
            <a:lvl1pPr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/>
        </p:nvSpPr>
        <p:spPr>
          <a:xfrm>
            <a:off x="738151" y="6278585"/>
            <a:ext cx="2405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dirty="0" smtClean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8" y="136525"/>
            <a:ext cx="784504" cy="4653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F423809-851F-402C-8E33-04AEE45A2C34}"/>
              </a:ext>
            </a:extLst>
          </p:cNvPr>
          <p:cNvSpPr/>
          <p:nvPr userDrawn="1"/>
        </p:nvSpPr>
        <p:spPr>
          <a:xfrm>
            <a:off x="8310578" y="132319"/>
            <a:ext cx="3504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Aditya </a:t>
            </a:r>
            <a:r>
              <a:rPr lang="en-US" sz="1400" b="1" baseline="0" dirty="0">
                <a:solidFill>
                  <a:srgbClr val="00B0F0"/>
                </a:solidFill>
              </a:rPr>
              <a:t>Engineering </a:t>
            </a:r>
            <a:r>
              <a:rPr lang="en-US" sz="1400" b="1" dirty="0">
                <a:solidFill>
                  <a:srgbClr val="00B0F0"/>
                </a:solidFill>
              </a:rPr>
              <a:t>College  (A)</a:t>
            </a:r>
            <a:endParaRPr lang="en-IN" sz="1400" b="1" dirty="0">
              <a:solidFill>
                <a:srgbClr val="00B0F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738151" y="6278585"/>
            <a:ext cx="192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7641-5230-43F1-9C17-305DF5FFA34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CA3-B4D5-4442-89E6-1EBB382B97F1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7B29-83E1-4ED2-BEBE-C5F80267D662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ED1D-764F-477C-9D6F-BEA53FA6ADBD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622-7361-4187-AD58-DCC30A9881E0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D5EA-FB33-49F7-9E1A-E120B8D8DDB7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109-785E-42D6-A31E-9313E0C01A83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313E-1F26-4161-83EA-AC329BC05286}" type="datetime2">
              <a:rPr lang="en-US" smtClean="0"/>
              <a:pPr/>
              <a:t>Tuesday, October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Optical communications                                                    CH.V.Kiranmayi, Assistant  Professor, ECE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4" r:id="rId13"/>
    <p:sldLayoutId id="214748368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571612"/>
            <a:ext cx="10696612" cy="1628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rgbClr val="FF0000"/>
                </a:solidFill>
                <a:latin typeface="Tw Cen MT" pitchFamily="34" charset="0"/>
                <a:ea typeface="+mj-ea"/>
                <a:cs typeface="+mj-cs"/>
              </a:rPr>
              <a:t>Internship Report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9588" y="4357694"/>
            <a:ext cx="10358510" cy="1857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P.Mehar Srinivas Chowdari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  <a:latin typeface="Tw Cen MT" pitchFamily="34" charset="0"/>
              </a:rPr>
              <a:t>19A91A0437</a:t>
            </a:r>
            <a:endParaRPr lang="en-US" sz="3200" dirty="0">
              <a:solidFill>
                <a:srgbClr val="002060"/>
              </a:solidFill>
              <a:latin typeface="Tw Cen M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Department of Electronics and Communication Engineering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n-ea"/>
                <a:cs typeface="+mn-cs"/>
              </a:rPr>
              <a:t>Aditya Engineering College (A)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3200" dirty="0">
                <a:solidFill>
                  <a:srgbClr val="002060"/>
                </a:solidFill>
                <a:latin typeface="Tw Cen MT" pitchFamily="34" charset="0"/>
              </a:rPr>
              <a:t>Email: </a:t>
            </a:r>
            <a:r>
              <a:rPr lang="en-IN" sz="3200" dirty="0" smtClean="0">
                <a:solidFill>
                  <a:srgbClr val="002060"/>
                </a:solidFill>
                <a:latin typeface="Tw Cen MT" pitchFamily="34" charset="0"/>
              </a:rPr>
              <a:t>19a91a0437@aec.edu.in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8;p78"/>
          <p:cNvSpPr/>
          <p:nvPr/>
        </p:nvSpPr>
        <p:spPr>
          <a:xfrm rot="2700000">
            <a:off x="2816704" y="3459605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5" name="Google Shape;859;p78"/>
          <p:cNvSpPr/>
          <p:nvPr/>
        </p:nvSpPr>
        <p:spPr>
          <a:xfrm>
            <a:off x="7863748" y="3381000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860;p78"/>
          <p:cNvSpPr/>
          <p:nvPr/>
        </p:nvSpPr>
        <p:spPr>
          <a:xfrm rot="2700000">
            <a:off x="5405092" y="3459717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7" name="Google Shape;861;p78"/>
          <p:cNvSpPr txBox="1">
            <a:spLocks/>
          </p:cNvSpPr>
          <p:nvPr/>
        </p:nvSpPr>
        <p:spPr>
          <a:xfrm>
            <a:off x="1676400" y="727372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400" b="1" dirty="0" smtClean="0">
                <a:latin typeface="Times New Roman" pitchFamily="18" charset="0"/>
              </a:rPr>
              <a:t>Contribution to the project in Elastic search</a:t>
            </a:r>
            <a:endParaRPr lang="en-US" sz="3400" b="1" dirty="0">
              <a:latin typeface="Times New Roman" pitchFamily="18" charset="0"/>
            </a:endParaRPr>
          </a:p>
        </p:txBody>
      </p:sp>
      <p:sp>
        <p:nvSpPr>
          <p:cNvPr id="8" name="Google Shape;862;p78"/>
          <p:cNvSpPr txBox="1">
            <a:spLocks/>
          </p:cNvSpPr>
          <p:nvPr/>
        </p:nvSpPr>
        <p:spPr>
          <a:xfrm>
            <a:off x="1820416" y="5099400"/>
            <a:ext cx="2923992" cy="114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With a particular mapping structure using nested mappings data insertion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863;p78"/>
          <p:cNvSpPr txBox="1">
            <a:spLocks/>
          </p:cNvSpPr>
          <p:nvPr/>
        </p:nvSpPr>
        <p:spPr>
          <a:xfrm>
            <a:off x="1992773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Data Insertion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0" name="Google Shape;864;p78"/>
          <p:cNvSpPr txBox="1">
            <a:spLocks/>
          </p:cNvSpPr>
          <p:nvPr/>
        </p:nvSpPr>
        <p:spPr>
          <a:xfrm>
            <a:off x="4365210" y="1951508"/>
            <a:ext cx="2855806" cy="11497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According to the requirement the querying is done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865;p78"/>
          <p:cNvSpPr txBox="1">
            <a:spLocks/>
          </p:cNvSpPr>
          <p:nvPr/>
        </p:nvSpPr>
        <p:spPr>
          <a:xfrm>
            <a:off x="4581233" y="149792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Querying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2" name="Google Shape;866;p78"/>
          <p:cNvSpPr txBox="1">
            <a:spLocks/>
          </p:cNvSpPr>
          <p:nvPr/>
        </p:nvSpPr>
        <p:spPr>
          <a:xfrm>
            <a:off x="6903567" y="5015070"/>
            <a:ext cx="3219670" cy="11571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The output of the queries are taken and stored in excel files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3" name="Google Shape;867;p78"/>
          <p:cNvSpPr txBox="1">
            <a:spLocks/>
          </p:cNvSpPr>
          <p:nvPr/>
        </p:nvSpPr>
        <p:spPr>
          <a:xfrm>
            <a:off x="7169668" y="4454779"/>
            <a:ext cx="2274300" cy="59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2800" dirty="0" smtClean="0">
                <a:latin typeface="Times New Roman" pitchFamily="18" charset="0"/>
              </a:rPr>
              <a:t>Output</a:t>
            </a:r>
            <a:endParaRPr lang="en-IN" sz="2800" dirty="0">
              <a:latin typeface="Times New Roman" pitchFamily="18" charset="0"/>
            </a:endParaRPr>
          </a:p>
        </p:txBody>
      </p:sp>
      <p:sp>
        <p:nvSpPr>
          <p:cNvPr id="14" name="Google Shape;868;p78"/>
          <p:cNvSpPr/>
          <p:nvPr/>
        </p:nvSpPr>
        <p:spPr>
          <a:xfrm rot="2700000">
            <a:off x="7993504" y="3459730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5" name="Google Shape;869;p78"/>
          <p:cNvSpPr txBox="1">
            <a:spLocks/>
          </p:cNvSpPr>
          <p:nvPr/>
        </p:nvSpPr>
        <p:spPr>
          <a:xfrm>
            <a:off x="2832013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1</a:t>
            </a:r>
            <a:endParaRPr lang="en" sz="3000">
              <a:latin typeface="Times New Roman" pitchFamily="18" charset="0"/>
            </a:endParaRPr>
          </a:p>
        </p:txBody>
      </p:sp>
      <p:sp>
        <p:nvSpPr>
          <p:cNvPr id="16" name="Google Shape;870;p78"/>
          <p:cNvSpPr txBox="1">
            <a:spLocks/>
          </p:cNvSpPr>
          <p:nvPr/>
        </p:nvSpPr>
        <p:spPr>
          <a:xfrm>
            <a:off x="5420501" y="3510994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2</a:t>
            </a:r>
            <a:endParaRPr lang="en" sz="3000" dirty="0">
              <a:latin typeface="Times New Roman" pitchFamily="18" charset="0"/>
            </a:endParaRPr>
          </a:p>
        </p:txBody>
      </p:sp>
      <p:sp>
        <p:nvSpPr>
          <p:cNvPr id="17" name="Google Shape;871;p78"/>
          <p:cNvSpPr txBox="1">
            <a:spLocks/>
          </p:cNvSpPr>
          <p:nvPr/>
        </p:nvSpPr>
        <p:spPr>
          <a:xfrm>
            <a:off x="8008951" y="3510999"/>
            <a:ext cx="595800" cy="524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smtClean="0">
                <a:latin typeface="Times New Roman" pitchFamily="18" charset="0"/>
              </a:rPr>
              <a:t>3</a:t>
            </a:r>
            <a:endParaRPr lang="en" sz="3000">
              <a:latin typeface="Times New Roman" pitchFamily="18" charset="0"/>
            </a:endParaRPr>
          </a:p>
        </p:txBody>
      </p:sp>
      <p:cxnSp>
        <p:nvCxnSpPr>
          <p:cNvPr id="18" name="Google Shape;872;p78"/>
          <p:cNvCxnSpPr>
            <a:stCxn id="35" idx="0"/>
            <a:endCxn id="36" idx="4"/>
          </p:cNvCxnSpPr>
          <p:nvPr/>
        </p:nvCxnSpPr>
        <p:spPr>
          <a:xfrm rot="5400000">
            <a:off x="3981111" y="2478838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75;p78"/>
          <p:cNvCxnSpPr>
            <a:stCxn id="5" idx="0"/>
            <a:endCxn id="35" idx="4"/>
          </p:cNvCxnSpPr>
          <p:nvPr/>
        </p:nvCxnSpPr>
        <p:spPr>
          <a:xfrm rot="5400000">
            <a:off x="6595048" y="2504400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876;p78"/>
          <p:cNvGrpSpPr/>
          <p:nvPr/>
        </p:nvGrpSpPr>
        <p:grpSpPr>
          <a:xfrm>
            <a:off x="8100237" y="2558635"/>
            <a:ext cx="413165" cy="413165"/>
            <a:chOff x="-65131525" y="2281350"/>
            <a:chExt cx="316650" cy="316650"/>
          </a:xfrm>
        </p:grpSpPr>
        <p:sp>
          <p:nvSpPr>
            <p:cNvPr id="21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79;p78"/>
          <p:cNvGrpSpPr/>
          <p:nvPr/>
        </p:nvGrpSpPr>
        <p:grpSpPr>
          <a:xfrm>
            <a:off x="5510264" y="4799257"/>
            <a:ext cx="416231" cy="403901"/>
            <a:chOff x="-59481900" y="2290800"/>
            <a:chExt cx="319000" cy="309550"/>
          </a:xfrm>
        </p:grpSpPr>
        <p:sp>
          <p:nvSpPr>
            <p:cNvPr id="24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6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7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9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30" name="Google Shape;886;p78"/>
          <p:cNvGrpSpPr/>
          <p:nvPr/>
        </p:nvGrpSpPr>
        <p:grpSpPr>
          <a:xfrm>
            <a:off x="2923337" y="2556580"/>
            <a:ext cx="413165" cy="415220"/>
            <a:chOff x="-62150375" y="2664925"/>
            <a:chExt cx="316650" cy="318225"/>
          </a:xfrm>
        </p:grpSpPr>
        <p:sp>
          <p:nvSpPr>
            <p:cNvPr id="31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2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3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34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35" name="Google Shape;873;p78"/>
          <p:cNvSpPr/>
          <p:nvPr/>
        </p:nvSpPr>
        <p:spPr>
          <a:xfrm>
            <a:off x="5275311" y="332993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6" name="Google Shape;874;p78"/>
          <p:cNvSpPr/>
          <p:nvPr/>
        </p:nvSpPr>
        <p:spPr>
          <a:xfrm>
            <a:off x="2686911" y="33298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37" name="Google Shape;891;p78"/>
          <p:cNvSpPr/>
          <p:nvPr/>
        </p:nvSpPr>
        <p:spPr>
          <a:xfrm rot="5400000">
            <a:off x="2789116" y="40674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2069976" y="1195684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b="1" dirty="0" smtClean="0">
                <a:latin typeface="Times New Roman" pitchFamily="18" charset="0"/>
              </a:rPr>
              <a:t>Utilization of my work in project</a:t>
            </a:r>
            <a:endParaRPr lang="en-IN" sz="3600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86000" y="2180837"/>
            <a:ext cx="80772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Python boto3 module is used in connecting with the opensearch dashboard</a:t>
            </a:r>
            <a:r>
              <a:rPr lang="en-IN" sz="22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45;p60"/>
          <p:cNvSpPr/>
          <p:nvPr/>
        </p:nvSpPr>
        <p:spPr>
          <a:xfrm rot="5400000">
            <a:off x="3182692" y="90386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1993776" y="1300847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Work on python pandas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209800" y="2286000"/>
            <a:ext cx="838200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106492" y="100902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4;p72"/>
          <p:cNvGrpSpPr/>
          <p:nvPr/>
        </p:nvGrpSpPr>
        <p:grpSpPr>
          <a:xfrm>
            <a:off x="2554902" y="4484534"/>
            <a:ext cx="833376" cy="541298"/>
            <a:chOff x="5369359" y="3000716"/>
            <a:chExt cx="1633429" cy="1060952"/>
          </a:xfrm>
        </p:grpSpPr>
        <p:sp>
          <p:nvSpPr>
            <p:cNvPr id="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6" name="Google Shape;796;p72"/>
            <p:cNvSpPr/>
            <p:nvPr/>
          </p:nvSpPr>
          <p:spPr>
            <a:xfrm rot="2700000">
              <a:off x="5602313" y="2767762"/>
              <a:ext cx="762760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7" name="Google Shape;797;p72"/>
          <p:cNvSpPr txBox="1">
            <a:spLocks/>
          </p:cNvSpPr>
          <p:nvPr/>
        </p:nvSpPr>
        <p:spPr>
          <a:xfrm>
            <a:off x="1905000" y="11430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Learning outcome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8" name="Google Shape;798;p72"/>
          <p:cNvSpPr txBox="1">
            <a:spLocks/>
          </p:cNvSpPr>
          <p:nvPr/>
        </p:nvSpPr>
        <p:spPr>
          <a:xfrm>
            <a:off x="3640121" y="2347459"/>
            <a:ext cx="2209934" cy="47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9" name="Google Shape;799;p72"/>
          <p:cNvSpPr txBox="1">
            <a:spLocks/>
          </p:cNvSpPr>
          <p:nvPr/>
        </p:nvSpPr>
        <p:spPr>
          <a:xfrm>
            <a:off x="3703627" y="2832571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Inserting ,querying and visualisation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800;p72"/>
          <p:cNvSpPr txBox="1">
            <a:spLocks/>
          </p:cNvSpPr>
          <p:nvPr/>
        </p:nvSpPr>
        <p:spPr>
          <a:xfrm>
            <a:off x="3703627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1" name="Google Shape;801;p72"/>
          <p:cNvSpPr txBox="1">
            <a:spLocks/>
          </p:cNvSpPr>
          <p:nvPr/>
        </p:nvSpPr>
        <p:spPr>
          <a:xfrm>
            <a:off x="7205032" y="3275431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60%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2" name="Google Shape;802;p72"/>
          <p:cNvSpPr txBox="1">
            <a:spLocks/>
          </p:cNvSpPr>
          <p:nvPr/>
        </p:nvSpPr>
        <p:spPr>
          <a:xfrm>
            <a:off x="3768639" y="4794247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understanding cloud based data bases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3" name="Google Shape;803;p72"/>
          <p:cNvSpPr txBox="1">
            <a:spLocks/>
          </p:cNvSpPr>
          <p:nvPr/>
        </p:nvSpPr>
        <p:spPr>
          <a:xfrm>
            <a:off x="2513071" y="5256000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40%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4" name="Google Shape;804;p72"/>
          <p:cNvSpPr txBox="1">
            <a:spLocks/>
          </p:cNvSpPr>
          <p:nvPr/>
        </p:nvSpPr>
        <p:spPr>
          <a:xfrm>
            <a:off x="8232705" y="2425122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805;p72"/>
          <p:cNvSpPr txBox="1">
            <a:spLocks/>
          </p:cNvSpPr>
          <p:nvPr/>
        </p:nvSpPr>
        <p:spPr>
          <a:xfrm>
            <a:off x="2498087" y="3275431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dirty="0" smtClean="0">
                <a:latin typeface="Times New Roman" pitchFamily="18" charset="0"/>
              </a:rPr>
              <a:t>80%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6" name="Google Shape;806;p72"/>
          <p:cNvSpPr txBox="1">
            <a:spLocks/>
          </p:cNvSpPr>
          <p:nvPr/>
        </p:nvSpPr>
        <p:spPr>
          <a:xfrm>
            <a:off x="8232705" y="2817073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Serverless services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7" name="Google Shape;807;p72"/>
          <p:cNvSpPr txBox="1">
            <a:spLocks/>
          </p:cNvSpPr>
          <p:nvPr/>
        </p:nvSpPr>
        <p:spPr>
          <a:xfrm>
            <a:off x="8232705" y="4320706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Others 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8" name="Google Shape;808;p72"/>
          <p:cNvSpPr txBox="1">
            <a:spLocks/>
          </p:cNvSpPr>
          <p:nvPr/>
        </p:nvSpPr>
        <p:spPr>
          <a:xfrm>
            <a:off x="7205032" y="521657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3000" b="1" smtClean="0">
                <a:latin typeface="Times New Roman" pitchFamily="18" charset="0"/>
              </a:rPr>
              <a:t>20%</a:t>
            </a:r>
            <a:endParaRPr lang="en" sz="3000" b="1" dirty="0">
              <a:latin typeface="Times New Roman" pitchFamily="18" charset="0"/>
            </a:endParaRPr>
          </a:p>
        </p:txBody>
      </p:sp>
      <p:sp>
        <p:nvSpPr>
          <p:cNvPr id="19" name="Google Shape;809;p72"/>
          <p:cNvSpPr txBox="1">
            <a:spLocks/>
          </p:cNvSpPr>
          <p:nvPr/>
        </p:nvSpPr>
        <p:spPr>
          <a:xfrm>
            <a:off x="8253300" y="4786498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2200" smtClean="0">
                <a:latin typeface="Times New Roman" pitchFamily="18" charset="0"/>
              </a:rPr>
              <a:t>Docker, JIRA, GIT, agile process etc...</a:t>
            </a:r>
            <a:endParaRPr lang="sv-SE" sz="2200" dirty="0">
              <a:latin typeface="Times New Roman" pitchFamily="18" charset="0"/>
            </a:endParaRPr>
          </a:p>
        </p:txBody>
      </p:sp>
      <p:grpSp>
        <p:nvGrpSpPr>
          <p:cNvPr id="20" name="Google Shape;810;p72"/>
          <p:cNvGrpSpPr/>
          <p:nvPr/>
        </p:nvGrpSpPr>
        <p:grpSpPr>
          <a:xfrm>
            <a:off x="2418730" y="2486279"/>
            <a:ext cx="829855" cy="552404"/>
            <a:chOff x="5187661" y="3056859"/>
            <a:chExt cx="1626529" cy="1082722"/>
          </a:xfrm>
        </p:grpSpPr>
        <p:sp>
          <p:nvSpPr>
            <p:cNvPr id="2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2" name="Google Shape;812;p72"/>
            <p:cNvSpPr/>
            <p:nvPr/>
          </p:nvSpPr>
          <p:spPr>
            <a:xfrm rot="2700000">
              <a:off x="5677593" y="2586042"/>
              <a:ext cx="248805" cy="12286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3" name="Google Shape;813;p72"/>
          <p:cNvGrpSpPr/>
          <p:nvPr/>
        </p:nvGrpSpPr>
        <p:grpSpPr>
          <a:xfrm>
            <a:off x="7156528" y="2414477"/>
            <a:ext cx="814844" cy="501329"/>
            <a:chOff x="5292669" y="3102941"/>
            <a:chExt cx="1597116" cy="982624"/>
          </a:xfrm>
        </p:grpSpPr>
        <p:sp>
          <p:nvSpPr>
            <p:cNvPr id="2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grpSp>
        <p:nvGrpSpPr>
          <p:cNvPr id="26" name="Google Shape;816;p72"/>
          <p:cNvGrpSpPr/>
          <p:nvPr/>
        </p:nvGrpSpPr>
        <p:grpSpPr>
          <a:xfrm>
            <a:off x="7347620" y="4522174"/>
            <a:ext cx="750195" cy="575629"/>
            <a:chOff x="5426442" y="2977111"/>
            <a:chExt cx="1470392" cy="1128241"/>
          </a:xfrm>
        </p:grpSpPr>
        <p:sp>
          <p:nvSpPr>
            <p:cNvPr id="2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28" name="Google Shape;818;p72"/>
            <p:cNvSpPr/>
            <p:nvPr/>
          </p:nvSpPr>
          <p:spPr>
            <a:xfrm rot="2700000">
              <a:off x="5578725" y="2824828"/>
              <a:ext cx="924102" cy="12286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  <p:sp>
        <p:nvSpPr>
          <p:cNvPr id="29" name="Google Shape;819;p72"/>
          <p:cNvSpPr/>
          <p:nvPr/>
        </p:nvSpPr>
        <p:spPr>
          <a:xfrm rot="5400000">
            <a:off x="2873700" y="7874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1600200" y="2661084"/>
            <a:ext cx="8610600" cy="1301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0000" b="1" dirty="0" smtClean="0">
                <a:solidFill>
                  <a:schemeClr val="accent1"/>
                </a:solidFill>
                <a:latin typeface="Times New Roman" pitchFamily="18" charset="0"/>
              </a:rPr>
              <a:t>Any Queries </a:t>
            </a:r>
            <a:endParaRPr lang="en-IN" sz="10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20" y="1905000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950"/>
            <a:ext cx="8153400" cy="29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44"/>
          <p:cNvSpPr txBox="1">
            <a:spLocks/>
          </p:cNvSpPr>
          <p:nvPr/>
        </p:nvSpPr>
        <p:spPr>
          <a:xfrm>
            <a:off x="1600200" y="914400"/>
            <a:ext cx="5352594" cy="815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Contents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455;p44"/>
          <p:cNvSpPr/>
          <p:nvPr/>
        </p:nvSpPr>
        <p:spPr>
          <a:xfrm rot="5400000">
            <a:off x="3092446" y="408708"/>
            <a:ext cx="59461" cy="27472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720247" y="1994520"/>
            <a:ext cx="4985353" cy="356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Internship Introduction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Requirement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342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27;p60"/>
          <p:cNvSpPr/>
          <p:nvPr/>
        </p:nvSpPr>
        <p:spPr>
          <a:xfrm rot="2700000">
            <a:off x="5133747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26" name="Google Shape;628;p60"/>
          <p:cNvSpPr txBox="1">
            <a:spLocks/>
          </p:cNvSpPr>
          <p:nvPr/>
        </p:nvSpPr>
        <p:spPr>
          <a:xfrm>
            <a:off x="1905000" y="94719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Internship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27" name="Google Shape;629;p60"/>
          <p:cNvSpPr txBox="1">
            <a:spLocks/>
          </p:cNvSpPr>
          <p:nvPr/>
        </p:nvSpPr>
        <p:spPr>
          <a:xfrm>
            <a:off x="2226892" y="3176872"/>
            <a:ext cx="2485386" cy="7376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4315123" y="3173033"/>
            <a:ext cx="27049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Project target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29" name="Google Shape;631;p60"/>
          <p:cNvSpPr txBox="1">
            <a:spLocks/>
          </p:cNvSpPr>
          <p:nvPr/>
        </p:nvSpPr>
        <p:spPr>
          <a:xfrm>
            <a:off x="6979419" y="3193728"/>
            <a:ext cx="3612381" cy="73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3000" dirty="0" smtClean="0">
                <a:latin typeface="Times New Roman" pitchFamily="18" charset="0"/>
              </a:rPr>
              <a:t>Learning Domains</a:t>
            </a:r>
            <a:endParaRPr lang="en-IN" sz="3000" dirty="0">
              <a:latin typeface="Times New Roman" pitchFamily="18" charset="0"/>
            </a:endParaRPr>
          </a:p>
        </p:txBody>
      </p:sp>
      <p:sp>
        <p:nvSpPr>
          <p:cNvPr id="30" name="Google Shape;632;p60"/>
          <p:cNvSpPr txBox="1">
            <a:spLocks/>
          </p:cNvSpPr>
          <p:nvPr/>
        </p:nvSpPr>
        <p:spPr>
          <a:xfrm>
            <a:off x="2184565" y="3765709"/>
            <a:ext cx="2127185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dirty="0" smtClean="0">
                <a:latin typeface="Times New Roman" pitchFamily="18" charset="0"/>
              </a:rPr>
              <a:t>N8 output tax compare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31" name="Google Shape;633;p60"/>
          <p:cNvSpPr txBox="1">
            <a:spLocks/>
          </p:cNvSpPr>
          <p:nvPr/>
        </p:nvSpPr>
        <p:spPr>
          <a:xfrm>
            <a:off x="4407202" y="3722888"/>
            <a:ext cx="2485028" cy="168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Compare the output files from Mainframe system and N8 cloud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2" name="Google Shape;634;p60"/>
          <p:cNvSpPr txBox="1">
            <a:spLocks/>
          </p:cNvSpPr>
          <p:nvPr/>
        </p:nvSpPr>
        <p:spPr>
          <a:xfrm>
            <a:off x="6907412" y="3731614"/>
            <a:ext cx="3354354" cy="1410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Elastic Search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Cloud computing</a:t>
            </a:r>
          </a:p>
          <a:p>
            <a:pPr marL="285750" indent="-285750">
              <a:spcBef>
                <a:spcPts val="0"/>
              </a:spcBef>
            </a:pPr>
            <a:r>
              <a:rPr lang="en-US" sz="2200" smtClean="0">
                <a:latin typeface="Times New Roman" pitchFamily="18" charset="0"/>
              </a:rPr>
              <a:t>Python (pandas,boto3)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34" name="Google Shape;636;p60"/>
          <p:cNvSpPr/>
          <p:nvPr/>
        </p:nvSpPr>
        <p:spPr>
          <a:xfrm rot="2700000">
            <a:off x="2447972" y="2226533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35" name="Google Shape;637;p60"/>
          <p:cNvGrpSpPr/>
          <p:nvPr/>
        </p:nvGrpSpPr>
        <p:grpSpPr>
          <a:xfrm>
            <a:off x="2571716" y="2384784"/>
            <a:ext cx="379147" cy="375495"/>
            <a:chOff x="3860250" y="1427025"/>
            <a:chExt cx="487900" cy="483200"/>
          </a:xfrm>
        </p:grpSpPr>
        <p:sp>
          <p:nvSpPr>
            <p:cNvPr id="36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7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  <p:sp>
          <p:nvSpPr>
            <p:cNvPr id="38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itchFamily="18" charset="0"/>
              </a:endParaRPr>
            </a:p>
          </p:txBody>
        </p:sp>
      </p:grpSp>
      <p:sp>
        <p:nvSpPr>
          <p:cNvPr id="39" name="Google Shape;641;p60"/>
          <p:cNvSpPr/>
          <p:nvPr/>
        </p:nvSpPr>
        <p:spPr>
          <a:xfrm>
            <a:off x="5263196" y="2369048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Times New Roman" pitchFamily="18" charset="0"/>
            </a:endParaRPr>
          </a:p>
        </p:txBody>
      </p:sp>
      <p:sp>
        <p:nvSpPr>
          <p:cNvPr id="40" name="Google Shape;645;p60"/>
          <p:cNvSpPr/>
          <p:nvPr/>
        </p:nvSpPr>
        <p:spPr>
          <a:xfrm rot="5400000">
            <a:off x="2947419" y="517879"/>
            <a:ext cx="45719" cy="213055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46" name="Google Shape;627;p60"/>
          <p:cNvSpPr/>
          <p:nvPr/>
        </p:nvSpPr>
        <p:spPr>
          <a:xfrm rot="2700000">
            <a:off x="7752747" y="2252029"/>
            <a:ext cx="626638" cy="62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grpSp>
        <p:nvGrpSpPr>
          <p:cNvPr id="47" name="Google Shape;10187;p116"/>
          <p:cNvGrpSpPr/>
          <p:nvPr/>
        </p:nvGrpSpPr>
        <p:grpSpPr>
          <a:xfrm>
            <a:off x="7949439" y="2389448"/>
            <a:ext cx="352230" cy="348542"/>
            <a:chOff x="1049375" y="2318350"/>
            <a:chExt cx="298525" cy="295400"/>
          </a:xfrm>
        </p:grpSpPr>
        <p:sp>
          <p:nvSpPr>
            <p:cNvPr id="48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49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0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  <p:sp>
          <p:nvSpPr>
            <p:cNvPr id="51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9;p62"/>
          <p:cNvSpPr txBox="1">
            <a:spLocks/>
          </p:cNvSpPr>
          <p:nvPr/>
        </p:nvSpPr>
        <p:spPr>
          <a:xfrm>
            <a:off x="713250" y="6858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Area of study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60;p62"/>
          <p:cNvSpPr txBox="1">
            <a:spLocks/>
          </p:cNvSpPr>
          <p:nvPr/>
        </p:nvSpPr>
        <p:spPr>
          <a:xfrm>
            <a:off x="91759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Implementing it in local and storing 2D data into it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6" name="Google Shape;661;p62"/>
          <p:cNvSpPr txBox="1">
            <a:spLocks/>
          </p:cNvSpPr>
          <p:nvPr/>
        </p:nvSpPr>
        <p:spPr>
          <a:xfrm>
            <a:off x="858615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Understand DB’s like </a:t>
            </a:r>
            <a:r>
              <a:rPr lang="en-US" sz="2200" dirty="0" err="1" smtClean="0">
                <a:latin typeface="Times New Roman" pitchFamily="18" charset="0"/>
              </a:rPr>
              <a:t>DynamoDB</a:t>
            </a:r>
            <a:r>
              <a:rPr lang="en-US" sz="2200" dirty="0" smtClean="0">
                <a:latin typeface="Times New Roman" pitchFamily="18" charset="0"/>
              </a:rPr>
              <a:t> and Aurora DB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7" name="Google Shape;662;p62"/>
          <p:cNvSpPr txBox="1">
            <a:spLocks/>
          </p:cNvSpPr>
          <p:nvPr/>
        </p:nvSpPr>
        <p:spPr>
          <a:xfrm>
            <a:off x="7091545" y="21672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Frameworks and packages like boto3,pandas etc..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Google Shape;663;p62"/>
          <p:cNvSpPr txBox="1">
            <a:spLocks/>
          </p:cNvSpPr>
          <p:nvPr/>
        </p:nvSpPr>
        <p:spPr>
          <a:xfrm>
            <a:off x="3827338" y="414840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smtClean="0">
                <a:latin typeface="Times New Roman" pitchFamily="18" charset="0"/>
              </a:rPr>
              <a:t>Understand how unit testing and pytest works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9" name="Google Shape;664;p62"/>
          <p:cNvSpPr txBox="1">
            <a:spLocks/>
          </p:cNvSpPr>
          <p:nvPr/>
        </p:nvSpPr>
        <p:spPr>
          <a:xfrm>
            <a:off x="7032552" y="414840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JIRA (Story management),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200" smtClean="0">
                <a:latin typeface="Times New Roman" pitchFamily="18" charset="0"/>
              </a:rPr>
              <a:t>GIT (code versioning)</a:t>
            </a:r>
            <a:endParaRPr lang="en-IN" sz="2200" dirty="0">
              <a:latin typeface="Times New Roman" pitchFamily="18" charset="0"/>
            </a:endParaRPr>
          </a:p>
        </p:txBody>
      </p:sp>
      <p:sp>
        <p:nvSpPr>
          <p:cNvPr id="10" name="Google Shape;665;p62"/>
          <p:cNvSpPr txBox="1">
            <a:spLocks/>
          </p:cNvSpPr>
          <p:nvPr/>
        </p:nvSpPr>
        <p:spPr>
          <a:xfrm>
            <a:off x="3867944" y="2148784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Times New Roman" pitchFamily="18" charset="0"/>
              </a:rPr>
              <a:t>AWS server less services like Lambda,S3,SQS,SES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1" name="Google Shape;666;p62"/>
          <p:cNvSpPr txBox="1">
            <a:spLocks/>
          </p:cNvSpPr>
          <p:nvPr/>
        </p:nvSpPr>
        <p:spPr>
          <a:xfrm>
            <a:off x="917700" y="1552973"/>
            <a:ext cx="2739900" cy="53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Elastic search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2" name="Google Shape;667;p62"/>
          <p:cNvSpPr txBox="1">
            <a:spLocks/>
          </p:cNvSpPr>
          <p:nvPr/>
        </p:nvSpPr>
        <p:spPr>
          <a:xfrm>
            <a:off x="860753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Database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3" name="Google Shape;668;p62"/>
          <p:cNvSpPr txBox="1">
            <a:spLocks/>
          </p:cNvSpPr>
          <p:nvPr/>
        </p:nvSpPr>
        <p:spPr>
          <a:xfrm>
            <a:off x="7090857" y="15942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 smtClean="0">
                <a:latin typeface="Times New Roman" pitchFamily="18" charset="0"/>
              </a:rPr>
              <a:t>Python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4" name="Google Shape;669;p62"/>
          <p:cNvSpPr txBox="1">
            <a:spLocks/>
          </p:cNvSpPr>
          <p:nvPr/>
        </p:nvSpPr>
        <p:spPr>
          <a:xfrm>
            <a:off x="3827425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Testing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5" name="Google Shape;670;p62"/>
          <p:cNvSpPr txBox="1">
            <a:spLocks/>
          </p:cNvSpPr>
          <p:nvPr/>
        </p:nvSpPr>
        <p:spPr>
          <a:xfrm>
            <a:off x="7034701" y="3657600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Tools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6" name="Google Shape;671;p62"/>
          <p:cNvSpPr txBox="1">
            <a:spLocks/>
          </p:cNvSpPr>
          <p:nvPr/>
        </p:nvSpPr>
        <p:spPr>
          <a:xfrm>
            <a:off x="3884898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mtClean="0">
                <a:latin typeface="Times New Roman" pitchFamily="18" charset="0"/>
              </a:rPr>
              <a:t>Aws cloud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7" name="Google Shape;672;p62"/>
          <p:cNvSpPr/>
          <p:nvPr/>
        </p:nvSpPr>
        <p:spPr>
          <a:xfrm rot="5400000">
            <a:off x="1681950" y="35969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4;p70"/>
          <p:cNvSpPr txBox="1">
            <a:spLocks/>
          </p:cNvSpPr>
          <p:nvPr/>
        </p:nvSpPr>
        <p:spPr>
          <a:xfrm>
            <a:off x="967002" y="1072900"/>
            <a:ext cx="3858750" cy="360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Elastic Search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783;p70"/>
          <p:cNvSpPr/>
          <p:nvPr/>
        </p:nvSpPr>
        <p:spPr>
          <a:xfrm rot="5400000">
            <a:off x="2048776" y="718568"/>
            <a:ext cx="45719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19435" y="2120388"/>
            <a:ext cx="4179732" cy="322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</p:txBody>
      </p:sp>
      <p:sp>
        <p:nvSpPr>
          <p:cNvPr id="7" name="Google Shape;764;p70"/>
          <p:cNvSpPr txBox="1">
            <a:spLocks/>
          </p:cNvSpPr>
          <p:nvPr/>
        </p:nvSpPr>
        <p:spPr>
          <a:xfrm>
            <a:off x="5880348" y="983369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sz="4400" b="1" dirty="0" smtClean="0">
                <a:latin typeface="Times New Roman" pitchFamily="18" charset="0"/>
              </a:rPr>
              <a:t>Data given</a:t>
            </a:r>
            <a:endParaRPr lang="en-IN" sz="4400" b="1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5971406" y="1981200"/>
            <a:ext cx="4444752" cy="3498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57300" lvl="2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Google Shape;783;p70"/>
          <p:cNvSpPr/>
          <p:nvPr/>
        </p:nvSpPr>
        <p:spPr>
          <a:xfrm rot="5400000">
            <a:off x="6959156" y="76302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/>
          <p:cNvSpPr txBox="1">
            <a:spLocks/>
          </p:cNvSpPr>
          <p:nvPr/>
        </p:nvSpPr>
        <p:spPr>
          <a:xfrm>
            <a:off x="1273859" y="3358336"/>
            <a:ext cx="2660151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1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144284" y="4038600"/>
            <a:ext cx="3380276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1163334" y="2057400"/>
            <a:ext cx="10114266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4827872" y="330964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2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8" name="Google Shape;630;p60"/>
          <p:cNvSpPr txBox="1">
            <a:spLocks/>
          </p:cNvSpPr>
          <p:nvPr/>
        </p:nvSpPr>
        <p:spPr>
          <a:xfrm>
            <a:off x="4957440" y="4038600"/>
            <a:ext cx="24627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429810" y="3325196"/>
            <a:ext cx="2592288" cy="53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</a:rPr>
              <a:t>Requirement 3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382185" y="4062112"/>
            <a:ext cx="3276600" cy="112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tx1"/>
              </a:buClr>
              <a:buSzPct val="125000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11" name="Google Shape;659;p62"/>
          <p:cNvSpPr txBox="1">
            <a:spLocks/>
          </p:cNvSpPr>
          <p:nvPr/>
        </p:nvSpPr>
        <p:spPr>
          <a:xfrm>
            <a:off x="971440" y="129210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 smtClean="0">
                <a:latin typeface="Times New Roman" pitchFamily="18" charset="0"/>
              </a:rPr>
              <a:t>Task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2024792" y="86280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9"/>
          <p:cNvSpPr txBox="1">
            <a:spLocks/>
          </p:cNvSpPr>
          <p:nvPr/>
        </p:nvSpPr>
        <p:spPr>
          <a:xfrm>
            <a:off x="2264700" y="119675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mapping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2519782" y="2076872"/>
            <a:ext cx="4414418" cy="3333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6" name="Google Shape;645;p60"/>
          <p:cNvSpPr/>
          <p:nvPr/>
        </p:nvSpPr>
        <p:spPr>
          <a:xfrm rot="5400000">
            <a:off x="3347734" y="84894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736150"/>
            <a:ext cx="385119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7"/>
          <p:cNvSpPr txBox="1">
            <a:spLocks/>
          </p:cNvSpPr>
          <p:nvPr/>
        </p:nvSpPr>
        <p:spPr>
          <a:xfrm>
            <a:off x="1828800" y="685800"/>
            <a:ext cx="7717500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Data Insertion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1828800" y="1752600"/>
            <a:ext cx="4899022" cy="4200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agency_name</a:t>
            </a: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form_name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1200150" lvl="2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ids_without_errors</a:t>
            </a:r>
            <a:endParaRPr lang="en-IN" sz="22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11" name="Google Shape;645;p60"/>
          <p:cNvSpPr/>
          <p:nvPr/>
        </p:nvSpPr>
        <p:spPr>
          <a:xfrm rot="5400000">
            <a:off x="3064234" y="3379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  <p:sp>
        <p:nvSpPr>
          <p:cNvPr id="13" name="Google Shape;630;p60"/>
          <p:cNvSpPr txBox="1">
            <a:spLocks/>
          </p:cNvSpPr>
          <p:nvPr/>
        </p:nvSpPr>
        <p:spPr>
          <a:xfrm>
            <a:off x="7258050" y="1692796"/>
            <a:ext cx="4140567" cy="406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</p:txBody>
      </p:sp>
    </p:spTree>
    <p:extLst>
      <p:ext uri="{BB962C8B-B14F-4D97-AF65-F5344CB8AC3E}">
        <p14:creationId xmlns:p14="http://schemas.microsoft.com/office/powerpoint/2010/main" val="4281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1784884" y="914400"/>
            <a:ext cx="4158715" cy="53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Times New Roman" pitchFamily="18" charset="0"/>
              </a:rPr>
              <a:t>Querying</a:t>
            </a:r>
            <a:endParaRPr lang="en-IN" b="1" dirty="0">
              <a:latin typeface="Times New Roman" pitchFamily="18" charset="0"/>
            </a:endParaRPr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1746784" y="1822966"/>
            <a:ext cx="4196815" cy="460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2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600"/>
            <a:ext cx="5922534" cy="566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645;p60"/>
          <p:cNvSpPr/>
          <p:nvPr/>
        </p:nvSpPr>
        <p:spPr>
          <a:xfrm rot="5400000">
            <a:off x="2900918" y="64933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12830</TotalTime>
  <Words>663</Words>
  <Application>Microsoft Office PowerPoint</Application>
  <PresentationFormat>Custom</PresentationFormat>
  <Paragraphs>117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1106</cp:revision>
  <dcterms:created xsi:type="dcterms:W3CDTF">2019-12-14T03:50:52Z</dcterms:created>
  <dcterms:modified xsi:type="dcterms:W3CDTF">2022-10-25T04:07:03Z</dcterms:modified>
</cp:coreProperties>
</file>