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262" r:id="rId3"/>
    <p:sldId id="278" r:id="rId4"/>
    <p:sldId id="280" r:id="rId5"/>
    <p:sldId id="288" r:id="rId6"/>
    <p:sldId id="316" r:id="rId7"/>
    <p:sldId id="319" r:id="rId8"/>
    <p:sldId id="320" r:id="rId9"/>
    <p:sldId id="321" r:id="rId10"/>
    <p:sldId id="296" r:id="rId11"/>
    <p:sldId id="317" r:id="rId12"/>
    <p:sldId id="290" r:id="rId13"/>
    <p:sldId id="318" r:id="rId14"/>
  </p:sldIdLst>
  <p:sldSz cx="9144000" cy="5143500" type="screen16x9"/>
  <p:notesSz cx="6858000" cy="9144000"/>
  <p:embeddedFontLst>
    <p:embeddedFont>
      <p:font typeface="DM Serif Display" charset="0"/>
      <p:regular r:id="rId16"/>
      <p:italic r:id="rId17"/>
    </p:embeddedFont>
    <p:embeddedFont>
      <p:font typeface="Francois One" charset="0"/>
      <p:regular r:id="rId18"/>
    </p:embeddedFont>
    <p:embeddedFont>
      <p:font typeface="Actor" charset="0"/>
      <p:regular r:id="rId19"/>
    </p:embeddedFont>
    <p:embeddedFont>
      <p:font typeface="Josefin Slab" charset="0"/>
      <p:regular r:id="rId20"/>
      <p:bold r:id="rId21"/>
      <p:italic r:id="rId22"/>
      <p:boldItalic r:id="rId23"/>
    </p:embeddedFont>
    <p:embeddedFont>
      <p:font typeface="Yanone Kaffeesatz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3479B5B-B635-4C04-A631-EE2EDDEA51FA}">
  <a:tblStyle styleId="{A3479B5B-B635-4C04-A631-EE2EDDEA5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457" autoAdjust="0"/>
  </p:normalViewPr>
  <p:slideViewPr>
    <p:cSldViewPr>
      <p:cViewPr varScale="1">
        <p:scale>
          <a:sx n="101" d="100"/>
          <a:sy n="101" d="100"/>
        </p:scale>
        <p:origin x="-778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25850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edf4f948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edf4f948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cc4eba5a6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cc4eba5a6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cc4eba5a64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cc4eba5a64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cc4eba5a6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cc4eba5a6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ed14a6df7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ed14a6df7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85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cc4eba5a64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cc4eba5a64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ed14aa2b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ed14aa2b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8181769" y="320811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066326" y="4029351"/>
            <a:ext cx="1737424" cy="1737425"/>
            <a:chOff x="5279626" y="2678000"/>
            <a:chExt cx="1737424" cy="1737425"/>
          </a:xfrm>
        </p:grpSpPr>
        <p:sp>
          <p:nvSpPr>
            <p:cNvPr id="11" name="Google Shape;11;p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 rot="2700000">
            <a:off x="6372949" y="3873354"/>
            <a:ext cx="2041134" cy="20411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-579193" y="-662094"/>
            <a:ext cx="1464135" cy="14641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225" y="3050072"/>
            <a:ext cx="25977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8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/>
          <p:nvPr/>
        </p:nvSpPr>
        <p:spPr>
          <a:xfrm rot="2700000">
            <a:off x="3432002" y="35925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34"/>
          <p:cNvGrpSpPr/>
          <p:nvPr/>
        </p:nvGrpSpPr>
        <p:grpSpPr>
          <a:xfrm>
            <a:off x="5660874" y="3166981"/>
            <a:ext cx="1737424" cy="1737425"/>
            <a:chOff x="5279626" y="2678000"/>
            <a:chExt cx="1737424" cy="1737425"/>
          </a:xfrm>
        </p:grpSpPr>
        <p:sp>
          <p:nvSpPr>
            <p:cNvPr id="369" name="Google Shape;369;p3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34"/>
          <p:cNvSpPr/>
          <p:nvPr/>
        </p:nvSpPr>
        <p:spPr>
          <a:xfrm rot="2700000">
            <a:off x="3489338" y="29020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/>
          <p:nvPr/>
        </p:nvSpPr>
        <p:spPr>
          <a:xfrm rot="2700000">
            <a:off x="1796616" y="4606823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rot="2700000">
            <a:off x="-426773" y="50373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rot="2700000">
            <a:off x="7111804" y="3848297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rot="2700000">
            <a:off x="307277" y="238079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9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 rot="2700000">
            <a:off x="5598714" y="1958255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5"/>
          <p:cNvSpPr/>
          <p:nvPr/>
        </p:nvSpPr>
        <p:spPr>
          <a:xfrm rot="2700000">
            <a:off x="6153216" y="-19320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5"/>
          <p:cNvGrpSpPr/>
          <p:nvPr/>
        </p:nvGrpSpPr>
        <p:grpSpPr>
          <a:xfrm>
            <a:off x="4928687" y="3926086"/>
            <a:ext cx="1737424" cy="1737425"/>
            <a:chOff x="5279626" y="2678000"/>
            <a:chExt cx="1737424" cy="1737425"/>
          </a:xfrm>
        </p:grpSpPr>
        <p:sp>
          <p:nvSpPr>
            <p:cNvPr id="380" name="Google Shape;380;p35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35"/>
          <p:cNvSpPr/>
          <p:nvPr/>
        </p:nvSpPr>
        <p:spPr>
          <a:xfrm rot="2700000">
            <a:off x="7311517" y="366144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5"/>
          <p:cNvSpPr/>
          <p:nvPr/>
        </p:nvSpPr>
        <p:spPr>
          <a:xfrm rot="2700000">
            <a:off x="5806642" y="1048337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5"/>
          <p:cNvSpPr/>
          <p:nvPr/>
        </p:nvSpPr>
        <p:spPr>
          <a:xfrm rot="2700000">
            <a:off x="4220120" y="3227304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2700000">
            <a:off x="1876663" y="-636521"/>
            <a:ext cx="1228669" cy="1228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-844949" y="1578562"/>
            <a:ext cx="1737424" cy="1737425"/>
            <a:chOff x="5279626" y="2678000"/>
            <a:chExt cx="1737424" cy="1737425"/>
          </a:xfrm>
        </p:grpSpPr>
        <p:sp>
          <p:nvSpPr>
            <p:cNvPr id="60" name="Google Shape;60;p7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 rot="2700000">
            <a:off x="1506365" y="1329450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 rot="2700000">
            <a:off x="3419196" y="2514271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4572000" y="1540962"/>
            <a:ext cx="3858900" cy="27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572000" y="811062"/>
            <a:ext cx="3858900" cy="5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4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/>
          <p:nvPr/>
        </p:nvSpPr>
        <p:spPr>
          <a:xfrm rot="-2700000" flipH="1">
            <a:off x="7269707" y="-785088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20"/>
          <p:cNvGrpSpPr/>
          <p:nvPr/>
        </p:nvGrpSpPr>
        <p:grpSpPr>
          <a:xfrm>
            <a:off x="8301188" y="1364544"/>
            <a:ext cx="1737424" cy="1737425"/>
            <a:chOff x="5279626" y="2678000"/>
            <a:chExt cx="1737424" cy="1737425"/>
          </a:xfrm>
        </p:grpSpPr>
        <p:sp>
          <p:nvSpPr>
            <p:cNvPr id="180" name="Google Shape;180;p20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20"/>
          <p:cNvSpPr/>
          <p:nvPr/>
        </p:nvSpPr>
        <p:spPr>
          <a:xfrm rot="-2700000" flipH="1">
            <a:off x="7574507" y="43012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 rot="-2700000" flipH="1">
            <a:off x="-836574" y="2950051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 rot="-2700000" flipH="1">
            <a:off x="7503079" y="40033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847108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2"/>
          </p:nvPr>
        </p:nvSpPr>
        <p:spPr>
          <a:xfrm>
            <a:off x="3531600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3"/>
          </p:nvPr>
        </p:nvSpPr>
        <p:spPr>
          <a:xfrm>
            <a:off x="6216091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4"/>
          </p:nvPr>
        </p:nvSpPr>
        <p:spPr>
          <a:xfrm>
            <a:off x="846875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5"/>
          </p:nvPr>
        </p:nvSpPr>
        <p:spPr>
          <a:xfrm>
            <a:off x="3531754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6"/>
          </p:nvPr>
        </p:nvSpPr>
        <p:spPr>
          <a:xfrm>
            <a:off x="6216633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1"/>
          <p:cNvGrpSpPr/>
          <p:nvPr/>
        </p:nvGrpSpPr>
        <p:grpSpPr>
          <a:xfrm>
            <a:off x="7918165" y="1128995"/>
            <a:ext cx="1737424" cy="1737425"/>
            <a:chOff x="5279626" y="2678000"/>
            <a:chExt cx="1737424" cy="1737425"/>
          </a:xfrm>
        </p:grpSpPr>
        <p:sp>
          <p:nvSpPr>
            <p:cNvPr id="194" name="Google Shape;194;p21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21"/>
          <p:cNvSpPr/>
          <p:nvPr/>
        </p:nvSpPr>
        <p:spPr>
          <a:xfrm rot="2700000">
            <a:off x="6718715" y="-12134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 rot="2700000">
            <a:off x="8003990" y="380948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1"/>
          </p:nvPr>
        </p:nvSpPr>
        <p:spPr>
          <a:xfrm>
            <a:off x="3101147" y="14069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2"/>
          </p:nvPr>
        </p:nvSpPr>
        <p:spPr>
          <a:xfrm>
            <a:off x="3101147" y="25382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3"/>
          </p:nvPr>
        </p:nvSpPr>
        <p:spPr>
          <a:xfrm>
            <a:off x="3101147" y="37076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4"/>
          </p:nvPr>
        </p:nvSpPr>
        <p:spPr>
          <a:xfrm>
            <a:off x="3101147" y="1687875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5"/>
          </p:nvPr>
        </p:nvSpPr>
        <p:spPr>
          <a:xfrm>
            <a:off x="3101149" y="2819175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6"/>
          </p:nvPr>
        </p:nvSpPr>
        <p:spPr>
          <a:xfrm>
            <a:off x="3101149" y="3988600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/>
          <p:nvPr/>
        </p:nvSpPr>
        <p:spPr>
          <a:xfrm rot="2700000">
            <a:off x="8609374" y="-17564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 rot="2700000">
            <a:off x="6468450" y="-202715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2"/>
          <p:cNvGrpSpPr/>
          <p:nvPr/>
        </p:nvGrpSpPr>
        <p:grpSpPr>
          <a:xfrm>
            <a:off x="8023863" y="4137754"/>
            <a:ext cx="1737424" cy="1737425"/>
            <a:chOff x="5279626" y="2678000"/>
            <a:chExt cx="1737424" cy="1737425"/>
          </a:xfrm>
        </p:grpSpPr>
        <p:sp>
          <p:nvSpPr>
            <p:cNvPr id="209" name="Google Shape;209;p2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2"/>
          <p:cNvSpPr txBox="1">
            <a:spLocks noGrp="1"/>
          </p:cNvSpPr>
          <p:nvPr>
            <p:ph type="subTitle" idx="1"/>
          </p:nvPr>
        </p:nvSpPr>
        <p:spPr>
          <a:xfrm>
            <a:off x="709087" y="3098077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2"/>
          </p:nvPr>
        </p:nvSpPr>
        <p:spPr>
          <a:xfrm>
            <a:off x="5958755" y="1536275"/>
            <a:ext cx="2472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3"/>
          </p:nvPr>
        </p:nvSpPr>
        <p:spPr>
          <a:xfrm>
            <a:off x="713250" y="1536275"/>
            <a:ext cx="24687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4"/>
          </p:nvPr>
        </p:nvSpPr>
        <p:spPr>
          <a:xfrm>
            <a:off x="713250" y="1973151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subTitle" idx="5"/>
          </p:nvPr>
        </p:nvSpPr>
        <p:spPr>
          <a:xfrm>
            <a:off x="5958741" y="1973176"/>
            <a:ext cx="2472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6"/>
          </p:nvPr>
        </p:nvSpPr>
        <p:spPr>
          <a:xfrm>
            <a:off x="709087" y="3535006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7"/>
          </p:nvPr>
        </p:nvSpPr>
        <p:spPr>
          <a:xfrm>
            <a:off x="5965318" y="3098089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8"/>
          </p:nvPr>
        </p:nvSpPr>
        <p:spPr>
          <a:xfrm>
            <a:off x="5965275" y="3535013"/>
            <a:ext cx="24693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"/>
          <p:cNvGrpSpPr/>
          <p:nvPr/>
        </p:nvGrpSpPr>
        <p:grpSpPr>
          <a:xfrm>
            <a:off x="7121751" y="-526275"/>
            <a:ext cx="1737424" cy="1737425"/>
            <a:chOff x="5279626" y="2678000"/>
            <a:chExt cx="1737424" cy="1737425"/>
          </a:xfrm>
        </p:grpSpPr>
        <p:sp>
          <p:nvSpPr>
            <p:cNvPr id="241" name="Google Shape;241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4"/>
          <p:cNvSpPr/>
          <p:nvPr/>
        </p:nvSpPr>
        <p:spPr>
          <a:xfrm rot="2700000">
            <a:off x="5140223" y="-171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 rot="2700000">
            <a:off x="8544832" y="14541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4"/>
          <p:cNvGrpSpPr/>
          <p:nvPr/>
        </p:nvGrpSpPr>
        <p:grpSpPr>
          <a:xfrm>
            <a:off x="1521943" y="4295734"/>
            <a:ext cx="1737424" cy="1737425"/>
            <a:chOff x="5279626" y="2678000"/>
            <a:chExt cx="1737424" cy="1737425"/>
          </a:xfrm>
        </p:grpSpPr>
        <p:sp>
          <p:nvSpPr>
            <p:cNvPr id="246" name="Google Shape;246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4"/>
          <p:cNvSpPr/>
          <p:nvPr/>
        </p:nvSpPr>
        <p:spPr>
          <a:xfrm rot="-2700000" flipH="1">
            <a:off x="-1371006" y="401813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 rot="-2700000" flipH="1">
            <a:off x="428520" y="2576425"/>
            <a:ext cx="123885" cy="28476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subTitle" idx="1"/>
          </p:nvPr>
        </p:nvSpPr>
        <p:spPr>
          <a:xfrm>
            <a:off x="917700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2"/>
          </p:nvPr>
        </p:nvSpPr>
        <p:spPr>
          <a:xfrm>
            <a:off x="918225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3"/>
          </p:nvPr>
        </p:nvSpPr>
        <p:spPr>
          <a:xfrm>
            <a:off x="6100257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4"/>
          </p:nvPr>
        </p:nvSpPr>
        <p:spPr>
          <a:xfrm>
            <a:off x="350883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5"/>
          </p:nvPr>
        </p:nvSpPr>
        <p:spPr>
          <a:xfrm>
            <a:off x="610157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subTitle" idx="6"/>
          </p:nvPr>
        </p:nvSpPr>
        <p:spPr>
          <a:xfrm>
            <a:off x="3508834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7"/>
          </p:nvPr>
        </p:nvSpPr>
        <p:spPr>
          <a:xfrm>
            <a:off x="91759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8"/>
          </p:nvPr>
        </p:nvSpPr>
        <p:spPr>
          <a:xfrm>
            <a:off x="916087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9"/>
          </p:nvPr>
        </p:nvSpPr>
        <p:spPr>
          <a:xfrm>
            <a:off x="610094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13"/>
          </p:nvPr>
        </p:nvSpPr>
        <p:spPr>
          <a:xfrm>
            <a:off x="3508746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14"/>
          </p:nvPr>
        </p:nvSpPr>
        <p:spPr>
          <a:xfrm>
            <a:off x="6099424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15"/>
          </p:nvPr>
        </p:nvSpPr>
        <p:spPr>
          <a:xfrm>
            <a:off x="3509513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8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 rot="2700000">
            <a:off x="7311827" y="-4050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"/>
          <p:cNvSpPr/>
          <p:nvPr/>
        </p:nvSpPr>
        <p:spPr>
          <a:xfrm rot="2700000">
            <a:off x="8993882" y="128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5"/>
          <p:cNvSpPr/>
          <p:nvPr/>
        </p:nvSpPr>
        <p:spPr>
          <a:xfrm rot="2700000">
            <a:off x="89288" y="418344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5"/>
          <p:cNvSpPr/>
          <p:nvPr/>
        </p:nvSpPr>
        <p:spPr>
          <a:xfrm rot="2700000">
            <a:off x="-1801760" y="298831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subTitle" idx="1"/>
          </p:nvPr>
        </p:nvSpPr>
        <p:spPr>
          <a:xfrm>
            <a:off x="2465250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title" hasCustomPrompt="1"/>
          </p:nvPr>
        </p:nvSpPr>
        <p:spPr>
          <a:xfrm>
            <a:off x="1143461" y="2297169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0" name="Google Shape;270;p25"/>
          <p:cNvSpPr txBox="1">
            <a:spLocks noGrp="1"/>
          </p:cNvSpPr>
          <p:nvPr>
            <p:ph type="subTitle" idx="2"/>
          </p:nvPr>
        </p:nvSpPr>
        <p:spPr>
          <a:xfrm>
            <a:off x="2465250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ubTitle" idx="3"/>
          </p:nvPr>
        </p:nvSpPr>
        <p:spPr>
          <a:xfrm>
            <a:off x="2465250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title" idx="4" hasCustomPrompt="1"/>
          </p:nvPr>
        </p:nvSpPr>
        <p:spPr>
          <a:xfrm>
            <a:off x="1144514" y="384709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5"/>
          </p:nvPr>
        </p:nvSpPr>
        <p:spPr>
          <a:xfrm>
            <a:off x="2465250" y="354057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subTitle" idx="6"/>
          </p:nvPr>
        </p:nvSpPr>
        <p:spPr>
          <a:xfrm>
            <a:off x="5919557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title" idx="7" hasCustomPrompt="1"/>
          </p:nvPr>
        </p:nvSpPr>
        <p:spPr>
          <a:xfrm>
            <a:off x="4894286" y="2297169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8"/>
          </p:nvPr>
        </p:nvSpPr>
        <p:spPr>
          <a:xfrm>
            <a:off x="5919557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9"/>
          </p:nvPr>
        </p:nvSpPr>
        <p:spPr>
          <a:xfrm>
            <a:off x="5919557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title" idx="13" hasCustomPrompt="1"/>
          </p:nvPr>
        </p:nvSpPr>
        <p:spPr>
          <a:xfrm>
            <a:off x="4895327" y="384709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14"/>
          </p:nvPr>
        </p:nvSpPr>
        <p:spPr>
          <a:xfrm>
            <a:off x="5919557" y="354057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7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3"/>
          <p:cNvGrpSpPr/>
          <p:nvPr/>
        </p:nvGrpSpPr>
        <p:grpSpPr>
          <a:xfrm>
            <a:off x="-395614" y="2831794"/>
            <a:ext cx="3224485" cy="3224314"/>
            <a:chOff x="5279626" y="2678000"/>
            <a:chExt cx="1737424" cy="1737425"/>
          </a:xfrm>
        </p:grpSpPr>
        <p:sp>
          <p:nvSpPr>
            <p:cNvPr id="360" name="Google Shape;360;p3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3"/>
          <p:cNvSpPr/>
          <p:nvPr/>
        </p:nvSpPr>
        <p:spPr>
          <a:xfrm rot="2700000">
            <a:off x="-1612210" y="162873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3"/>
          <p:cNvSpPr/>
          <p:nvPr/>
        </p:nvSpPr>
        <p:spPr>
          <a:xfrm rot="2700000">
            <a:off x="-639060" y="-790006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 rot="2700000">
            <a:off x="1251988" y="43583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 rot="2700000">
            <a:off x="1260210" y="109136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3" r:id="rId3"/>
    <p:sldLayoutId id="2147483666" r:id="rId4"/>
    <p:sldLayoutId id="2147483667" r:id="rId5"/>
    <p:sldLayoutId id="2147483668" r:id="rId6"/>
    <p:sldLayoutId id="2147483670" r:id="rId7"/>
    <p:sldLayoutId id="2147483671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>
            <a:spLocks noGrp="1"/>
          </p:cNvSpPr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Internship Report</a:t>
            </a:r>
            <a:endParaRPr dirty="0"/>
          </a:p>
        </p:txBody>
      </p:sp>
      <p:sp>
        <p:nvSpPr>
          <p:cNvPr id="395" name="Google Shape;395;p38"/>
          <p:cNvSpPr/>
          <p:nvPr/>
        </p:nvSpPr>
        <p:spPr>
          <a:xfrm rot="5400000">
            <a:off x="1681925" y="1984942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 l="16415" r="16415"/>
          <a:stretch/>
        </p:blipFill>
        <p:spPr>
          <a:xfrm>
            <a:off x="4396166" y="1925440"/>
            <a:ext cx="2922287" cy="2899831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6" name="Google Shape;630;p60"/>
          <p:cNvSpPr txBox="1">
            <a:spLocks noGrp="1"/>
          </p:cNvSpPr>
          <p:nvPr>
            <p:ph type="subTitle" idx="1"/>
          </p:nvPr>
        </p:nvSpPr>
        <p:spPr>
          <a:xfrm>
            <a:off x="712788" y="3049588"/>
            <a:ext cx="3499172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P . </a:t>
            </a:r>
            <a:r>
              <a:rPr lang="en-IN" sz="1800" dirty="0" err="1" smtClean="0">
                <a:solidFill>
                  <a:schemeClr val="tx1"/>
                </a:solidFill>
                <a:latin typeface="Times New Roman" pitchFamily="18" charset="0"/>
              </a:rPr>
              <a:t>Mehar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IN" sz="1800" dirty="0" err="1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IN" sz="1800" dirty="0" err="1" smtClean="0">
                <a:solidFill>
                  <a:schemeClr val="tx1"/>
                </a:solidFill>
                <a:latin typeface="Times New Roman" pitchFamily="18" charset="0"/>
              </a:rPr>
              <a:t>rinivas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  <a:latin typeface="Times New Roman" pitchFamily="18" charset="0"/>
              </a:rPr>
              <a:t>Chowdari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	- Intern at ADP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8"/>
          <p:cNvSpPr/>
          <p:nvPr/>
        </p:nvSpPr>
        <p:spPr>
          <a:xfrm rot="2700000">
            <a:off x="1679856" y="268818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78"/>
          <p:cNvSpPr/>
          <p:nvPr/>
        </p:nvSpPr>
        <p:spPr>
          <a:xfrm>
            <a:off x="6726900" y="2609575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78"/>
          <p:cNvSpPr/>
          <p:nvPr/>
        </p:nvSpPr>
        <p:spPr>
          <a:xfrm rot="2700000">
            <a:off x="4268244" y="2688292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78"/>
          <p:cNvSpPr txBox="1">
            <a:spLocks noGrp="1"/>
          </p:cNvSpPr>
          <p:nvPr>
            <p:ph type="title"/>
          </p:nvPr>
        </p:nvSpPr>
        <p:spPr>
          <a:xfrm>
            <a:off x="539552" y="483518"/>
            <a:ext cx="9475374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Contribution to the </a:t>
            </a:r>
            <a:r>
              <a:rPr lang="en" sz="3400" dirty="0" smtClean="0"/>
              <a:t>project in Elastic search</a:t>
            </a:r>
            <a:endParaRPr sz="3400" dirty="0"/>
          </a:p>
        </p:txBody>
      </p:sp>
      <p:sp>
        <p:nvSpPr>
          <p:cNvPr id="862" name="Google Shape;862;p78"/>
          <p:cNvSpPr txBox="1">
            <a:spLocks noGrp="1"/>
          </p:cNvSpPr>
          <p:nvPr>
            <p:ph type="body" idx="4294967295"/>
          </p:nvPr>
        </p:nvSpPr>
        <p:spPr>
          <a:xfrm>
            <a:off x="683568" y="4169746"/>
            <a:ext cx="2923992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W</a:t>
            </a:r>
            <a:r>
              <a:rPr lang="en" dirty="0" smtClean="0">
                <a:latin typeface="Times New Roman" pitchFamily="18" charset="0"/>
              </a:rPr>
              <a:t>ith a particular mapping structure using nested mappings data insertion is done</a:t>
            </a:r>
            <a:endParaRPr dirty="0">
              <a:latin typeface="Times New Roman" pitchFamily="18" charset="0"/>
            </a:endParaRPr>
          </a:p>
        </p:txBody>
      </p:sp>
      <p:sp>
        <p:nvSpPr>
          <p:cNvPr id="863" name="Google Shape;863;p78"/>
          <p:cNvSpPr txBox="1">
            <a:spLocks noGrp="1"/>
          </p:cNvSpPr>
          <p:nvPr>
            <p:ph type="title" idx="4294967295"/>
          </p:nvPr>
        </p:nvSpPr>
        <p:spPr>
          <a:xfrm>
            <a:off x="855925" y="352512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Data Insertion</a:t>
            </a:r>
            <a:endParaRPr sz="2600" dirty="0"/>
          </a:p>
        </p:txBody>
      </p:sp>
      <p:sp>
        <p:nvSpPr>
          <p:cNvPr id="864" name="Google Shape;864;p78"/>
          <p:cNvSpPr txBox="1">
            <a:spLocks noGrp="1"/>
          </p:cNvSpPr>
          <p:nvPr>
            <p:ph type="body" idx="4294967295"/>
          </p:nvPr>
        </p:nvSpPr>
        <p:spPr>
          <a:xfrm>
            <a:off x="3228362" y="1707654"/>
            <a:ext cx="2855806" cy="678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According to the requirement the querying is done</a:t>
            </a:r>
            <a:endParaRPr dirty="0">
              <a:latin typeface="Times New Roman" pitchFamily="18" charset="0"/>
            </a:endParaRPr>
          </a:p>
        </p:txBody>
      </p:sp>
      <p:sp>
        <p:nvSpPr>
          <p:cNvPr id="865" name="Google Shape;865;p78"/>
          <p:cNvSpPr txBox="1">
            <a:spLocks noGrp="1"/>
          </p:cNvSpPr>
          <p:nvPr>
            <p:ph type="title" idx="4294967295"/>
          </p:nvPr>
        </p:nvSpPr>
        <p:spPr>
          <a:xfrm>
            <a:off x="3444385" y="125407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Querying</a:t>
            </a:r>
            <a:endParaRPr sz="2600" dirty="0"/>
          </a:p>
        </p:txBody>
      </p:sp>
      <p:sp>
        <p:nvSpPr>
          <p:cNvPr id="866" name="Google Shape;866;p78"/>
          <p:cNvSpPr txBox="1">
            <a:spLocks noGrp="1"/>
          </p:cNvSpPr>
          <p:nvPr>
            <p:ph type="body" idx="4294967295"/>
          </p:nvPr>
        </p:nvSpPr>
        <p:spPr>
          <a:xfrm>
            <a:off x="5766719" y="4085417"/>
            <a:ext cx="321967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The ouput of the queries are taken and stored in excel files</a:t>
            </a:r>
            <a:endParaRPr dirty="0">
              <a:latin typeface="Times New Roman" pitchFamily="18" charset="0"/>
            </a:endParaRPr>
          </a:p>
        </p:txBody>
      </p:sp>
      <p:sp>
        <p:nvSpPr>
          <p:cNvPr id="867" name="Google Shape;867;p78"/>
          <p:cNvSpPr txBox="1">
            <a:spLocks noGrp="1"/>
          </p:cNvSpPr>
          <p:nvPr>
            <p:ph type="title" idx="4294967295"/>
          </p:nvPr>
        </p:nvSpPr>
        <p:spPr>
          <a:xfrm>
            <a:off x="6032820" y="352512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dirty="0" smtClean="0"/>
              <a:t>Output</a:t>
            </a:r>
            <a:endParaRPr sz="2600" dirty="0"/>
          </a:p>
        </p:txBody>
      </p:sp>
      <p:sp>
        <p:nvSpPr>
          <p:cNvPr id="868" name="Google Shape;868;p78"/>
          <p:cNvSpPr/>
          <p:nvPr/>
        </p:nvSpPr>
        <p:spPr>
          <a:xfrm rot="2700000">
            <a:off x="6856656" y="268830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78"/>
          <p:cNvSpPr txBox="1">
            <a:spLocks noGrp="1"/>
          </p:cNvSpPr>
          <p:nvPr>
            <p:ph type="title" idx="4294967295"/>
          </p:nvPr>
        </p:nvSpPr>
        <p:spPr>
          <a:xfrm>
            <a:off x="1695165" y="273956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870" name="Google Shape;870;p78"/>
          <p:cNvSpPr txBox="1">
            <a:spLocks noGrp="1"/>
          </p:cNvSpPr>
          <p:nvPr>
            <p:ph type="title" idx="4294967295"/>
          </p:nvPr>
        </p:nvSpPr>
        <p:spPr>
          <a:xfrm>
            <a:off x="4283653" y="273956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871" name="Google Shape;871;p78"/>
          <p:cNvSpPr txBox="1">
            <a:spLocks noGrp="1"/>
          </p:cNvSpPr>
          <p:nvPr>
            <p:ph type="title" idx="4294967295"/>
          </p:nvPr>
        </p:nvSpPr>
        <p:spPr>
          <a:xfrm>
            <a:off x="6872103" y="2739574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cxnSp>
        <p:nvCxnSpPr>
          <p:cNvPr id="872" name="Google Shape;872;p78"/>
          <p:cNvCxnSpPr>
            <a:stCxn id="873" idx="0"/>
            <a:endCxn id="874" idx="4"/>
          </p:cNvCxnSpPr>
          <p:nvPr/>
        </p:nvCxnSpPr>
        <p:spPr>
          <a:xfrm rot="5400000">
            <a:off x="2844263" y="1707413"/>
            <a:ext cx="886200" cy="2588400"/>
          </a:xfrm>
          <a:prstGeom prst="bentConnector5">
            <a:avLst>
              <a:gd name="adj1" fmla="val -13754"/>
              <a:gd name="adj2" fmla="val 50000"/>
              <a:gd name="adj3" fmla="val 11844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78"/>
          <p:cNvCxnSpPr>
            <a:stCxn id="859" idx="0"/>
            <a:endCxn id="873" idx="4"/>
          </p:cNvCxnSpPr>
          <p:nvPr/>
        </p:nvCxnSpPr>
        <p:spPr>
          <a:xfrm rot="5400000">
            <a:off x="5458200" y="1732975"/>
            <a:ext cx="835200" cy="2588400"/>
          </a:xfrm>
          <a:prstGeom prst="bentConnector5">
            <a:avLst>
              <a:gd name="adj1" fmla="val -21537"/>
              <a:gd name="adj2" fmla="val 50001"/>
              <a:gd name="adj3" fmla="val 119558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6" name="Google Shape;876;p78"/>
          <p:cNvGrpSpPr/>
          <p:nvPr/>
        </p:nvGrpSpPr>
        <p:grpSpPr>
          <a:xfrm>
            <a:off x="6963389" y="1595574"/>
            <a:ext cx="413165" cy="413165"/>
            <a:chOff x="-65131525" y="2281350"/>
            <a:chExt cx="316650" cy="316650"/>
          </a:xfrm>
        </p:grpSpPr>
        <p:sp>
          <p:nvSpPr>
            <p:cNvPr id="877" name="Google Shape;877;p78"/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8"/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78"/>
          <p:cNvGrpSpPr/>
          <p:nvPr/>
        </p:nvGrpSpPr>
        <p:grpSpPr>
          <a:xfrm>
            <a:off x="4373416" y="3869603"/>
            <a:ext cx="416231" cy="403901"/>
            <a:chOff x="-59481900" y="2290800"/>
            <a:chExt cx="319000" cy="309550"/>
          </a:xfrm>
        </p:grpSpPr>
        <p:sp>
          <p:nvSpPr>
            <p:cNvPr id="880" name="Google Shape;880;p78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8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8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8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8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8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78"/>
          <p:cNvGrpSpPr/>
          <p:nvPr/>
        </p:nvGrpSpPr>
        <p:grpSpPr>
          <a:xfrm>
            <a:off x="1786489" y="1594540"/>
            <a:ext cx="413165" cy="415220"/>
            <a:chOff x="-62150375" y="2664925"/>
            <a:chExt cx="316650" cy="318225"/>
          </a:xfrm>
        </p:grpSpPr>
        <p:sp>
          <p:nvSpPr>
            <p:cNvPr id="887" name="Google Shape;887;p78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8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8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8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78"/>
          <p:cNvSpPr/>
          <p:nvPr/>
        </p:nvSpPr>
        <p:spPr>
          <a:xfrm>
            <a:off x="4138463" y="2558513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78"/>
          <p:cNvSpPr/>
          <p:nvPr/>
        </p:nvSpPr>
        <p:spPr>
          <a:xfrm>
            <a:off x="1550063" y="2558388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78"/>
          <p:cNvSpPr/>
          <p:nvPr/>
        </p:nvSpPr>
        <p:spPr>
          <a:xfrm rot="5400000">
            <a:off x="1652268" y="16289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3568" y="483518"/>
            <a:ext cx="7717500" cy="539400"/>
          </a:xfrm>
        </p:spPr>
        <p:txBody>
          <a:bodyPr/>
          <a:lstStyle/>
          <a:p>
            <a:r>
              <a:rPr lang="en-IN" dirty="0" smtClean="0"/>
              <a:t>Work on python pandas</a:t>
            </a:r>
            <a:endParaRPr lang="en-IN" dirty="0"/>
          </a:p>
        </p:txBody>
      </p:sp>
      <p:sp>
        <p:nvSpPr>
          <p:cNvPr id="9" name="Google Shape;630;p60"/>
          <p:cNvSpPr txBox="1">
            <a:spLocks/>
          </p:cNvSpPr>
          <p:nvPr/>
        </p:nvSpPr>
        <p:spPr>
          <a:xfrm>
            <a:off x="968332" y="1275606"/>
            <a:ext cx="533186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" name="Google Shape;630;p60"/>
          <p:cNvSpPr txBox="1">
            <a:spLocks/>
          </p:cNvSpPr>
          <p:nvPr/>
        </p:nvSpPr>
        <p:spPr>
          <a:xfrm>
            <a:off x="899592" y="1468671"/>
            <a:ext cx="576064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When data is loaded into data frames those consume more memory usage for loading the data.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 data is in deque files when those are loaded into data frames then all the column fields are in same data type this consume more memory.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My task is to reduce the memory while loading the data into data frames.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Successfully completed my part to reduce the data consumption while loading into data frames. </a:t>
            </a:r>
          </a:p>
        </p:txBody>
      </p:sp>
      <p:sp>
        <p:nvSpPr>
          <p:cNvPr id="5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72"/>
          <p:cNvGrpSpPr/>
          <p:nvPr/>
        </p:nvGrpSpPr>
        <p:grpSpPr>
          <a:xfrm>
            <a:off x="1239420" y="3318713"/>
            <a:ext cx="848492" cy="535037"/>
            <a:chOff x="5339733" y="3012987"/>
            <a:chExt cx="1663055" cy="1048681"/>
          </a:xfrm>
        </p:grpSpPr>
        <p:sp>
          <p:nvSpPr>
            <p:cNvPr id="795" name="Google Shape;795;p72"/>
            <p:cNvSpPr/>
            <p:nvPr/>
          </p:nvSpPr>
          <p:spPr>
            <a:xfrm rot="2700000">
              <a:off x="6113632" y="3172512"/>
              <a:ext cx="549642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2"/>
            <p:cNvSpPr/>
            <p:nvPr/>
          </p:nvSpPr>
          <p:spPr>
            <a:xfrm rot="2700000">
              <a:off x="5614583" y="2738137"/>
              <a:ext cx="678967" cy="12286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72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Learning outcome</a:t>
            </a:r>
            <a:endParaRPr dirty="0"/>
          </a:p>
        </p:txBody>
      </p:sp>
      <p:sp>
        <p:nvSpPr>
          <p:cNvPr id="798" name="Google Shape;798;p72"/>
          <p:cNvSpPr txBox="1">
            <a:spLocks noGrp="1"/>
          </p:cNvSpPr>
          <p:nvPr>
            <p:ph type="subTitle" idx="1"/>
          </p:nvPr>
        </p:nvSpPr>
        <p:spPr>
          <a:xfrm>
            <a:off x="2339752" y="1499762"/>
            <a:ext cx="220993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Elastic search</a:t>
            </a:r>
            <a:endParaRPr dirty="0"/>
          </a:p>
        </p:txBody>
      </p:sp>
      <p:sp>
        <p:nvSpPr>
          <p:cNvPr id="799" name="Google Shape;799;p72"/>
          <p:cNvSpPr txBox="1">
            <a:spLocks noGrp="1"/>
          </p:cNvSpPr>
          <p:nvPr>
            <p:ph type="subTitle" idx="2"/>
          </p:nvPr>
        </p:nvSpPr>
        <p:spPr>
          <a:xfrm>
            <a:off x="2403258" y="1984874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Times New Roman" pitchFamily="18" charset="0"/>
              </a:rPr>
              <a:t>Inserting ,querying and visualisation</a:t>
            </a:r>
            <a:endParaRPr sz="1800" dirty="0">
              <a:latin typeface="Times New Roman" pitchFamily="18" charset="0"/>
            </a:endParaRPr>
          </a:p>
        </p:txBody>
      </p:sp>
      <p:sp>
        <p:nvSpPr>
          <p:cNvPr id="800" name="Google Shape;800;p72"/>
          <p:cNvSpPr txBox="1">
            <a:spLocks noGrp="1"/>
          </p:cNvSpPr>
          <p:nvPr>
            <p:ph type="subTitle" idx="3"/>
          </p:nvPr>
        </p:nvSpPr>
        <p:spPr>
          <a:xfrm>
            <a:off x="2403258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</a:t>
            </a:r>
            <a:endParaRPr dirty="0"/>
          </a:p>
        </p:txBody>
      </p:sp>
      <p:sp>
        <p:nvSpPr>
          <p:cNvPr id="801" name="Google Shape;801;p72"/>
          <p:cNvSpPr txBox="1">
            <a:spLocks noGrp="1"/>
          </p:cNvSpPr>
          <p:nvPr>
            <p:ph type="title" idx="4"/>
          </p:nvPr>
        </p:nvSpPr>
        <p:spPr>
          <a:xfrm>
            <a:off x="4891884" y="242773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60%</a:t>
            </a:r>
            <a:endParaRPr dirty="0"/>
          </a:p>
        </p:txBody>
      </p:sp>
      <p:sp>
        <p:nvSpPr>
          <p:cNvPr id="802" name="Google Shape;802;p72"/>
          <p:cNvSpPr txBox="1">
            <a:spLocks noGrp="1"/>
          </p:cNvSpPr>
          <p:nvPr>
            <p:ph type="subTitle" idx="5"/>
          </p:nvPr>
        </p:nvSpPr>
        <p:spPr>
          <a:xfrm>
            <a:off x="2468270" y="362216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Times New Roman" pitchFamily="18" charset="0"/>
              </a:rPr>
              <a:t>U</a:t>
            </a:r>
            <a:r>
              <a:rPr lang="en" sz="1800" dirty="0" smtClean="0">
                <a:latin typeface="Times New Roman" pitchFamily="18" charset="0"/>
              </a:rPr>
              <a:t>nderstanding cloud based data bases</a:t>
            </a:r>
            <a:endParaRPr sz="1800" dirty="0">
              <a:latin typeface="Times New Roman" pitchFamily="18" charset="0"/>
            </a:endParaRPr>
          </a:p>
        </p:txBody>
      </p:sp>
      <p:sp>
        <p:nvSpPr>
          <p:cNvPr id="803" name="Google Shape;803;p72"/>
          <p:cNvSpPr txBox="1">
            <a:spLocks noGrp="1"/>
          </p:cNvSpPr>
          <p:nvPr>
            <p:ph type="title"/>
          </p:nvPr>
        </p:nvSpPr>
        <p:spPr>
          <a:xfrm>
            <a:off x="1212702" y="4083918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804" name="Google Shape;804;p72"/>
          <p:cNvSpPr txBox="1">
            <a:spLocks noGrp="1"/>
          </p:cNvSpPr>
          <p:nvPr>
            <p:ph type="subTitle" idx="6"/>
          </p:nvPr>
        </p:nvSpPr>
        <p:spPr>
          <a:xfrm>
            <a:off x="5919557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AWS</a:t>
            </a:r>
            <a:endParaRPr dirty="0"/>
          </a:p>
        </p:txBody>
      </p:sp>
      <p:sp>
        <p:nvSpPr>
          <p:cNvPr id="805" name="Google Shape;805;p72"/>
          <p:cNvSpPr txBox="1">
            <a:spLocks noGrp="1"/>
          </p:cNvSpPr>
          <p:nvPr>
            <p:ph type="title" idx="7"/>
          </p:nvPr>
        </p:nvSpPr>
        <p:spPr>
          <a:xfrm>
            <a:off x="1197718" y="2427734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80%</a:t>
            </a:r>
            <a:endParaRPr dirty="0"/>
          </a:p>
        </p:txBody>
      </p:sp>
      <p:sp>
        <p:nvSpPr>
          <p:cNvPr id="806" name="Google Shape;806;p72"/>
          <p:cNvSpPr txBox="1">
            <a:spLocks noGrp="1"/>
          </p:cNvSpPr>
          <p:nvPr>
            <p:ph type="subTitle" idx="8"/>
          </p:nvPr>
        </p:nvSpPr>
        <p:spPr>
          <a:xfrm>
            <a:off x="5919557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Times New Roman" pitchFamily="18" charset="0"/>
              </a:rPr>
              <a:t>S</a:t>
            </a:r>
            <a:r>
              <a:rPr lang="en" sz="1800" dirty="0" smtClean="0">
                <a:latin typeface="Times New Roman" pitchFamily="18" charset="0"/>
              </a:rPr>
              <a:t>erverless services</a:t>
            </a:r>
            <a:endParaRPr sz="1800" dirty="0">
              <a:latin typeface="Times New Roman" pitchFamily="18" charset="0"/>
            </a:endParaRPr>
          </a:p>
        </p:txBody>
      </p:sp>
      <p:sp>
        <p:nvSpPr>
          <p:cNvPr id="807" name="Google Shape;807;p72"/>
          <p:cNvSpPr txBox="1">
            <a:spLocks noGrp="1"/>
          </p:cNvSpPr>
          <p:nvPr>
            <p:ph type="subTitle" idx="9"/>
          </p:nvPr>
        </p:nvSpPr>
        <p:spPr>
          <a:xfrm>
            <a:off x="5919557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O</a:t>
            </a:r>
            <a:r>
              <a:rPr lang="en" dirty="0" smtClean="0"/>
              <a:t>thers </a:t>
            </a:r>
            <a:endParaRPr dirty="0"/>
          </a:p>
        </p:txBody>
      </p:sp>
      <p:sp>
        <p:nvSpPr>
          <p:cNvPr id="808" name="Google Shape;808;p72"/>
          <p:cNvSpPr txBox="1">
            <a:spLocks noGrp="1"/>
          </p:cNvSpPr>
          <p:nvPr>
            <p:ph type="title" idx="13"/>
          </p:nvPr>
        </p:nvSpPr>
        <p:spPr>
          <a:xfrm>
            <a:off x="4891884" y="4044492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809" name="Google Shape;809;p72"/>
          <p:cNvSpPr txBox="1">
            <a:spLocks noGrp="1"/>
          </p:cNvSpPr>
          <p:nvPr>
            <p:ph type="subTitle" idx="14"/>
          </p:nvPr>
        </p:nvSpPr>
        <p:spPr>
          <a:xfrm>
            <a:off x="5940152" y="361441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 smtClean="0">
                <a:latin typeface="Times New Roman" pitchFamily="18" charset="0"/>
              </a:rPr>
              <a:t>Docker</a:t>
            </a:r>
            <a:r>
              <a:rPr lang="en-IN" sz="1800" dirty="0" smtClean="0">
                <a:latin typeface="Times New Roman" pitchFamily="18" charset="0"/>
              </a:rPr>
              <a:t>, JIRA, GIT, agile process etc..</a:t>
            </a:r>
            <a:endParaRPr sz="1800" dirty="0">
              <a:latin typeface="Times New Roman" pitchFamily="18" charset="0"/>
            </a:endParaRPr>
          </a:p>
        </p:txBody>
      </p:sp>
      <p:grpSp>
        <p:nvGrpSpPr>
          <p:cNvPr id="810" name="Google Shape;810;p72"/>
          <p:cNvGrpSpPr/>
          <p:nvPr/>
        </p:nvGrpSpPr>
        <p:grpSpPr>
          <a:xfrm>
            <a:off x="1165285" y="1445294"/>
            <a:ext cx="886435" cy="886426"/>
            <a:chOff x="5279630" y="2678009"/>
            <a:chExt cx="1737426" cy="1737410"/>
          </a:xfrm>
        </p:grpSpPr>
        <p:sp>
          <p:nvSpPr>
            <p:cNvPr id="811" name="Google Shape;811;p72"/>
            <p:cNvSpPr/>
            <p:nvPr/>
          </p:nvSpPr>
          <p:spPr>
            <a:xfrm rot="2700000">
              <a:off x="5658495" y="2983885"/>
              <a:ext cx="108272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2"/>
            <p:cNvSpPr/>
            <p:nvPr/>
          </p:nvSpPr>
          <p:spPr>
            <a:xfrm rot="2700000">
              <a:off x="5688805" y="2558975"/>
              <a:ext cx="172251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72"/>
          <p:cNvGrpSpPr/>
          <p:nvPr/>
        </p:nvGrpSpPr>
        <p:grpSpPr>
          <a:xfrm>
            <a:off x="4843380" y="1566780"/>
            <a:ext cx="814844" cy="501329"/>
            <a:chOff x="5292669" y="3102941"/>
            <a:chExt cx="1597116" cy="982624"/>
          </a:xfrm>
        </p:grpSpPr>
        <p:sp>
          <p:nvSpPr>
            <p:cNvPr id="814" name="Google Shape;814;p72"/>
            <p:cNvSpPr/>
            <p:nvPr/>
          </p:nvSpPr>
          <p:spPr>
            <a:xfrm rot="2700000">
              <a:off x="5918463" y="3114243"/>
              <a:ext cx="713974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2"/>
            <p:cNvSpPr/>
            <p:nvPr/>
          </p:nvSpPr>
          <p:spPr>
            <a:xfrm rot="2700000">
              <a:off x="5649817" y="2745793"/>
              <a:ext cx="514381" cy="122867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72"/>
          <p:cNvGrpSpPr/>
          <p:nvPr/>
        </p:nvGrpSpPr>
        <p:grpSpPr>
          <a:xfrm>
            <a:off x="5023100" y="3354799"/>
            <a:ext cx="761565" cy="570920"/>
            <a:chOff x="5404156" y="2986340"/>
            <a:chExt cx="1492678" cy="1119012"/>
          </a:xfrm>
        </p:grpSpPr>
        <p:sp>
          <p:nvSpPr>
            <p:cNvPr id="817" name="Google Shape;817;p7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2"/>
            <p:cNvSpPr/>
            <p:nvPr/>
          </p:nvSpPr>
          <p:spPr>
            <a:xfrm rot="2700000">
              <a:off x="5587954" y="2802542"/>
              <a:ext cx="861073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72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72;p97"/>
          <p:cNvSpPr txBox="1">
            <a:spLocks/>
          </p:cNvSpPr>
          <p:nvPr/>
        </p:nvSpPr>
        <p:spPr>
          <a:xfrm>
            <a:off x="4241492" y="915566"/>
            <a:ext cx="3858900" cy="9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200" dirty="0" smtClean="0">
                <a:solidFill>
                  <a:schemeClr val="tx1"/>
                </a:solidFill>
                <a:latin typeface="DM Serif Display" charset="0"/>
              </a:rPr>
              <a:t>Thanks</a:t>
            </a:r>
            <a:endParaRPr lang="en-IN" sz="7000" dirty="0">
              <a:solidFill>
                <a:schemeClr val="tx1"/>
              </a:solidFill>
              <a:latin typeface="DM Serif Display" charset="0"/>
            </a:endParaRPr>
          </a:p>
        </p:txBody>
      </p:sp>
      <p:sp>
        <p:nvSpPr>
          <p:cNvPr id="4" name="Google Shape;1089;p97"/>
          <p:cNvSpPr/>
          <p:nvPr/>
        </p:nvSpPr>
        <p:spPr>
          <a:xfrm rot="5400000">
            <a:off x="5792348" y="91177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6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>
            <a:spLocks noGrp="1"/>
          </p:cNvSpPr>
          <p:nvPr>
            <p:ph type="title"/>
          </p:nvPr>
        </p:nvSpPr>
        <p:spPr>
          <a:xfrm>
            <a:off x="4572000" y="811062"/>
            <a:ext cx="3858900" cy="5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ADP,</a:t>
            </a:r>
            <a:r>
              <a:rPr lang="en" sz="3200" dirty="0" smtClean="0"/>
              <a:t>LLC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454" name="Google Shape;454;p44"/>
          <p:cNvSpPr txBox="1">
            <a:spLocks noGrp="1"/>
          </p:cNvSpPr>
          <p:nvPr>
            <p:ph type="subTitle" idx="1"/>
          </p:nvPr>
        </p:nvSpPr>
        <p:spPr>
          <a:xfrm>
            <a:off x="4572000" y="1563638"/>
            <a:ext cx="3858900" cy="27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</a:rPr>
              <a:t>Products and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itchFamily="18" charset="0"/>
              </a:rPr>
              <a:t>ADP Offers </a:t>
            </a:r>
            <a:r>
              <a:rPr lang="en" dirty="0" smtClean="0">
                <a:latin typeface="Times New Roman" pitchFamily="18" charset="0"/>
              </a:rPr>
              <a:t>:</a:t>
            </a:r>
            <a:endParaRPr lang="en" dirty="0">
              <a:latin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</a:pPr>
            <a:r>
              <a:rPr lang="en-IN" sz="1800" dirty="0" smtClean="0">
                <a:latin typeface="Times New Roman" pitchFamily="18" charset="0"/>
              </a:rPr>
              <a:t>Payroll</a:t>
            </a:r>
          </a:p>
          <a:p>
            <a:pPr indent="-304800">
              <a:buClr>
                <a:schemeClr val="lt2"/>
              </a:buClr>
              <a:buSzPts val="1200"/>
              <a:buFont typeface="Montserrat"/>
              <a:buChar char="●"/>
            </a:pPr>
            <a:r>
              <a:rPr lang="en-IN" sz="1800" dirty="0">
                <a:latin typeface="Times New Roman" pitchFamily="18" charset="0"/>
              </a:rPr>
              <a:t>Time &amp; </a:t>
            </a:r>
            <a:r>
              <a:rPr lang="en-IN" sz="1800" dirty="0" smtClean="0">
                <a:latin typeface="Times New Roman" pitchFamily="18" charset="0"/>
              </a:rPr>
              <a:t>Attendance</a:t>
            </a:r>
          </a:p>
          <a:p>
            <a:pPr lvl="0" indent="-304800">
              <a:buClr>
                <a:schemeClr val="lt2"/>
              </a:buClr>
              <a:buSzPts val="1200"/>
              <a:buFont typeface="Montserrat"/>
              <a:buChar char="●"/>
            </a:pPr>
            <a:r>
              <a:rPr lang="en-IN" sz="1800" dirty="0" smtClean="0">
                <a:latin typeface="Times New Roman" pitchFamily="18" charset="0"/>
              </a:rPr>
              <a:t>Talent </a:t>
            </a:r>
            <a:r>
              <a:rPr lang="en-IN" sz="1800" dirty="0">
                <a:latin typeface="Times New Roman" pitchFamily="18" charset="0"/>
              </a:rPr>
              <a:t>recruitment to </a:t>
            </a:r>
            <a:r>
              <a:rPr lang="en-IN" sz="1800" dirty="0" smtClean="0">
                <a:latin typeface="Times New Roman" pitchFamily="18" charset="0"/>
              </a:rPr>
              <a:t>retirement</a:t>
            </a:r>
          </a:p>
          <a:p>
            <a:pPr lvl="0" indent="-304800">
              <a:buClr>
                <a:schemeClr val="lt2"/>
              </a:buClr>
              <a:buSzPts val="1200"/>
              <a:buFont typeface="Montserrat"/>
              <a:buChar char="●"/>
            </a:pPr>
            <a:r>
              <a:rPr lang="en-IN" sz="1800" dirty="0" smtClean="0">
                <a:latin typeface="Times New Roman" pitchFamily="18" charset="0"/>
              </a:rPr>
              <a:t>HR Services and many more…</a:t>
            </a:r>
            <a:endParaRPr sz="1800" dirty="0">
              <a:latin typeface="Times New Roman" pitchFamily="18" charset="0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endParaRPr sz="1800" dirty="0">
              <a:latin typeface="Times New Roman" pitchFamily="18" charset="0"/>
            </a:endParaRPr>
          </a:p>
        </p:txBody>
      </p:sp>
      <p:sp>
        <p:nvSpPr>
          <p:cNvPr id="455" name="Google Shape;455;p44"/>
          <p:cNvSpPr/>
          <p:nvPr/>
        </p:nvSpPr>
        <p:spPr>
          <a:xfrm rot="5400000">
            <a:off x="5540700" y="44311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0"/>
          <p:cNvSpPr/>
          <p:nvPr/>
        </p:nvSpPr>
        <p:spPr>
          <a:xfrm rot="2700000">
            <a:off x="3095501" y="147739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Internship</a:t>
            </a:r>
            <a:endParaRPr dirty="0"/>
          </a:p>
        </p:txBody>
      </p:sp>
      <p:sp>
        <p:nvSpPr>
          <p:cNvPr id="629" name="Google Shape;629;p60"/>
          <p:cNvSpPr txBox="1">
            <a:spLocks noGrp="1"/>
          </p:cNvSpPr>
          <p:nvPr>
            <p:ph type="subTitle" idx="1"/>
          </p:nvPr>
        </p:nvSpPr>
        <p:spPr>
          <a:xfrm>
            <a:off x="755576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</a:t>
            </a:r>
            <a:endParaRPr dirty="0"/>
          </a:p>
        </p:txBody>
      </p:sp>
      <p:sp>
        <p:nvSpPr>
          <p:cNvPr id="630" name="Google Shape;630;p60"/>
          <p:cNvSpPr txBox="1">
            <a:spLocks noGrp="1"/>
          </p:cNvSpPr>
          <p:nvPr>
            <p:ph type="subTitle" idx="2"/>
          </p:nvPr>
        </p:nvSpPr>
        <p:spPr>
          <a:xfrm>
            <a:off x="2843808" y="2423895"/>
            <a:ext cx="2264648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target</a:t>
            </a:r>
            <a:endParaRPr dirty="0"/>
          </a:p>
        </p:txBody>
      </p:sp>
      <p:sp>
        <p:nvSpPr>
          <p:cNvPr id="631" name="Google Shape;631;p60"/>
          <p:cNvSpPr txBox="1">
            <a:spLocks noGrp="1"/>
          </p:cNvSpPr>
          <p:nvPr>
            <p:ph type="subTitle" idx="3"/>
          </p:nvPr>
        </p:nvSpPr>
        <p:spPr>
          <a:xfrm>
            <a:off x="5508104" y="2355726"/>
            <a:ext cx="3024336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Learning Domains</a:t>
            </a:r>
            <a:endParaRPr dirty="0"/>
          </a:p>
        </p:txBody>
      </p:sp>
      <p:sp>
        <p:nvSpPr>
          <p:cNvPr id="632" name="Google Shape;632;p60"/>
          <p:cNvSpPr txBox="1">
            <a:spLocks noGrp="1"/>
          </p:cNvSpPr>
          <p:nvPr>
            <p:ph type="subTitle" idx="4"/>
          </p:nvPr>
        </p:nvSpPr>
        <p:spPr>
          <a:xfrm>
            <a:off x="846875" y="2931790"/>
            <a:ext cx="1780909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N8 output tax compare</a:t>
            </a:r>
            <a:endParaRPr dirty="0">
              <a:latin typeface="Times New Roman" pitchFamily="18" charset="0"/>
            </a:endParaRPr>
          </a:p>
        </p:txBody>
      </p:sp>
      <p:sp>
        <p:nvSpPr>
          <p:cNvPr id="633" name="Google Shape;633;p60"/>
          <p:cNvSpPr txBox="1">
            <a:spLocks noGrp="1"/>
          </p:cNvSpPr>
          <p:nvPr>
            <p:ph type="subTitle" idx="5"/>
          </p:nvPr>
        </p:nvSpPr>
        <p:spPr>
          <a:xfrm>
            <a:off x="2935886" y="2897550"/>
            <a:ext cx="2080500" cy="1114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C</a:t>
            </a:r>
            <a:r>
              <a:rPr lang="en" dirty="0" smtClean="0">
                <a:latin typeface="Times New Roman" pitchFamily="18" charset="0"/>
              </a:rPr>
              <a:t>ompare the output files from Mainframe system and N8 cloud</a:t>
            </a:r>
            <a:endParaRPr dirty="0">
              <a:latin typeface="Times New Roman" pitchFamily="18" charset="0"/>
            </a:endParaRPr>
          </a:p>
        </p:txBody>
      </p:sp>
      <p:sp>
        <p:nvSpPr>
          <p:cNvPr id="634" name="Google Shape;634;p60"/>
          <p:cNvSpPr txBox="1">
            <a:spLocks noGrp="1"/>
          </p:cNvSpPr>
          <p:nvPr>
            <p:ph type="subTitle" idx="6"/>
          </p:nvPr>
        </p:nvSpPr>
        <p:spPr>
          <a:xfrm>
            <a:off x="5436096" y="2906276"/>
            <a:ext cx="2808312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</a:rPr>
              <a:t>Elastic Search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</a:rPr>
              <a:t>Cloud computing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</a:rPr>
              <a:t>Python (pandas,boto3)</a:t>
            </a:r>
            <a:endParaRPr dirty="0">
              <a:latin typeface="Times New Roman" pitchFamily="18" charset="0"/>
            </a:endParaRPr>
          </a:p>
        </p:txBody>
      </p:sp>
      <p:sp>
        <p:nvSpPr>
          <p:cNvPr id="635" name="Google Shape;635;p60"/>
          <p:cNvSpPr/>
          <p:nvPr/>
        </p:nvSpPr>
        <p:spPr>
          <a:xfrm rot="2700000">
            <a:off x="5781901" y="1527299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60"/>
          <p:cNvSpPr/>
          <p:nvPr/>
        </p:nvSpPr>
        <p:spPr>
          <a:xfrm rot="2700000">
            <a:off x="976656" y="147739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60"/>
          <p:cNvGrpSpPr/>
          <p:nvPr/>
        </p:nvGrpSpPr>
        <p:grpSpPr>
          <a:xfrm>
            <a:off x="1100400" y="1635646"/>
            <a:ext cx="379147" cy="375495"/>
            <a:chOff x="3860250" y="1427025"/>
            <a:chExt cx="487900" cy="483200"/>
          </a:xfrm>
        </p:grpSpPr>
        <p:sp>
          <p:nvSpPr>
            <p:cNvPr id="638" name="Google Shape;638;p60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9" name="Google Shape;639;p60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0" name="Google Shape;640;p60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41" name="Google Shape;641;p60"/>
          <p:cNvSpPr/>
          <p:nvPr/>
        </p:nvSpPr>
        <p:spPr>
          <a:xfrm>
            <a:off x="3224950" y="1619910"/>
            <a:ext cx="379147" cy="37545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5" name="Google Shape;645;p60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10187;p116"/>
          <p:cNvGrpSpPr/>
          <p:nvPr/>
        </p:nvGrpSpPr>
        <p:grpSpPr>
          <a:xfrm>
            <a:off x="5940152" y="1663782"/>
            <a:ext cx="352230" cy="348542"/>
            <a:chOff x="1049375" y="2318350"/>
            <a:chExt cx="298525" cy="295400"/>
          </a:xfrm>
        </p:grpSpPr>
        <p:sp>
          <p:nvSpPr>
            <p:cNvPr id="31" name="Google Shape;10188;p116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189;p116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90;p116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91;p116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Area </a:t>
            </a:r>
            <a:r>
              <a:rPr lang="en" dirty="0"/>
              <a:t>of study</a:t>
            </a:r>
            <a:endParaRPr dirty="0"/>
          </a:p>
        </p:txBody>
      </p:sp>
      <p:sp>
        <p:nvSpPr>
          <p:cNvPr id="660" name="Google Shape;660;p62"/>
          <p:cNvSpPr txBox="1">
            <a:spLocks noGrp="1"/>
          </p:cNvSpPr>
          <p:nvPr>
            <p:ph type="subTitle" idx="7"/>
          </p:nvPr>
        </p:nvSpPr>
        <p:spPr>
          <a:xfrm>
            <a:off x="91759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Implementing it in local and storing 2D data in to it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1" name="Google Shape;661;p62"/>
          <p:cNvSpPr txBox="1">
            <a:spLocks noGrp="1"/>
          </p:cNvSpPr>
          <p:nvPr>
            <p:ph type="subTitle" idx="8"/>
          </p:nvPr>
        </p:nvSpPr>
        <p:spPr>
          <a:xfrm>
            <a:off x="916087" y="343591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Understand DB’s like DynamoDB and Aurora DB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2" name="Google Shape;662;p62"/>
          <p:cNvSpPr txBox="1">
            <a:spLocks noGrp="1"/>
          </p:cNvSpPr>
          <p:nvPr>
            <p:ph type="subTitle" idx="9"/>
          </p:nvPr>
        </p:nvSpPr>
        <p:spPr>
          <a:xfrm>
            <a:off x="610094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Frameworks and packages like boto3,pandas etc..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3" name="Google Shape;663;p62"/>
          <p:cNvSpPr txBox="1">
            <a:spLocks noGrp="1"/>
          </p:cNvSpPr>
          <p:nvPr>
            <p:ph type="subTitle" idx="13"/>
          </p:nvPr>
        </p:nvSpPr>
        <p:spPr>
          <a:xfrm>
            <a:off x="3508746" y="343591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Understand how unit testing and pytest works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4" name="Google Shape;664;p62"/>
          <p:cNvSpPr txBox="1">
            <a:spLocks noGrp="1"/>
          </p:cNvSpPr>
          <p:nvPr>
            <p:ph type="subTitle" idx="14"/>
          </p:nvPr>
        </p:nvSpPr>
        <p:spPr>
          <a:xfrm>
            <a:off x="6099424" y="3435910"/>
            <a:ext cx="272104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JIRA (Story management),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Git (code versioning)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5" name="Google Shape;665;p62"/>
          <p:cNvSpPr txBox="1">
            <a:spLocks noGrp="1"/>
          </p:cNvSpPr>
          <p:nvPr>
            <p:ph type="subTitle" idx="15"/>
          </p:nvPr>
        </p:nvSpPr>
        <p:spPr>
          <a:xfrm>
            <a:off x="3491880" y="1923678"/>
            <a:ext cx="230425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AWS serverless services like Lambda,S3,SQS,SES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6" name="Google Shape;666;p62"/>
          <p:cNvSpPr txBox="1">
            <a:spLocks noGrp="1"/>
          </p:cNvSpPr>
          <p:nvPr>
            <p:ph type="subTitle" idx="1"/>
          </p:nvPr>
        </p:nvSpPr>
        <p:spPr>
          <a:xfrm>
            <a:off x="917700" y="1552973"/>
            <a:ext cx="221414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Elastic search</a:t>
            </a:r>
            <a:endParaRPr dirty="0">
              <a:latin typeface="DM Serif Display" charset="0"/>
            </a:endParaRPr>
          </a:p>
        </p:txBody>
      </p:sp>
      <p:sp>
        <p:nvSpPr>
          <p:cNvPr id="667" name="Google Shape;667;p62"/>
          <p:cNvSpPr txBox="1">
            <a:spLocks noGrp="1"/>
          </p:cNvSpPr>
          <p:nvPr>
            <p:ph type="subTitle" idx="2"/>
          </p:nvPr>
        </p:nvSpPr>
        <p:spPr>
          <a:xfrm>
            <a:off x="918225" y="3041181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Database</a:t>
            </a:r>
            <a:endParaRPr dirty="0">
              <a:latin typeface="DM Serif Display" charset="0"/>
            </a:endParaRPr>
          </a:p>
        </p:txBody>
      </p:sp>
      <p:sp>
        <p:nvSpPr>
          <p:cNvPr id="668" name="Google Shape;668;p62"/>
          <p:cNvSpPr txBox="1">
            <a:spLocks noGrp="1"/>
          </p:cNvSpPr>
          <p:nvPr>
            <p:ph type="subTitle" idx="3"/>
          </p:nvPr>
        </p:nvSpPr>
        <p:spPr>
          <a:xfrm>
            <a:off x="6100257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Python</a:t>
            </a:r>
            <a:endParaRPr dirty="0">
              <a:latin typeface="DM Serif Display" charset="0"/>
            </a:endParaRPr>
          </a:p>
        </p:txBody>
      </p:sp>
      <p:sp>
        <p:nvSpPr>
          <p:cNvPr id="669" name="Google Shape;669;p62"/>
          <p:cNvSpPr txBox="1">
            <a:spLocks noGrp="1"/>
          </p:cNvSpPr>
          <p:nvPr>
            <p:ph type="subTitle" idx="4"/>
          </p:nvPr>
        </p:nvSpPr>
        <p:spPr>
          <a:xfrm>
            <a:off x="3508833" y="3041181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Testing</a:t>
            </a:r>
            <a:endParaRPr dirty="0">
              <a:latin typeface="DM Serif Display" charset="0"/>
            </a:endParaRPr>
          </a:p>
        </p:txBody>
      </p:sp>
      <p:sp>
        <p:nvSpPr>
          <p:cNvPr id="670" name="Google Shape;670;p62"/>
          <p:cNvSpPr txBox="1">
            <a:spLocks noGrp="1"/>
          </p:cNvSpPr>
          <p:nvPr>
            <p:ph type="subTitle" idx="5"/>
          </p:nvPr>
        </p:nvSpPr>
        <p:spPr>
          <a:xfrm>
            <a:off x="6101573" y="3041181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DM Serif Display" charset="0"/>
              </a:rPr>
              <a:t>T</a:t>
            </a:r>
            <a:r>
              <a:rPr lang="en" dirty="0" smtClean="0">
                <a:latin typeface="DM Serif Display" charset="0"/>
              </a:rPr>
              <a:t>ools</a:t>
            </a:r>
            <a:endParaRPr dirty="0">
              <a:latin typeface="DM Serif Display" charset="0"/>
            </a:endParaRPr>
          </a:p>
        </p:txBody>
      </p:sp>
      <p:sp>
        <p:nvSpPr>
          <p:cNvPr id="671" name="Google Shape;671;p62"/>
          <p:cNvSpPr txBox="1">
            <a:spLocks noGrp="1"/>
          </p:cNvSpPr>
          <p:nvPr>
            <p:ph type="subTitle" idx="6"/>
          </p:nvPr>
        </p:nvSpPr>
        <p:spPr>
          <a:xfrm>
            <a:off x="3508834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Aws cloud</a:t>
            </a:r>
            <a:endParaRPr dirty="0">
              <a:latin typeface="DM Serif Display" charset="0"/>
            </a:endParaRPr>
          </a:p>
        </p:txBody>
      </p:sp>
      <p:sp>
        <p:nvSpPr>
          <p:cNvPr id="672" name="Google Shape;672;p62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Elastic Search</a:t>
            </a:r>
            <a:endParaRPr dirty="0"/>
          </a:p>
        </p:txBody>
      </p:sp>
      <p:sp>
        <p:nvSpPr>
          <p:cNvPr id="783" name="Google Shape;783;p70"/>
          <p:cNvSpPr/>
          <p:nvPr/>
        </p:nvSpPr>
        <p:spPr>
          <a:xfrm rot="5400000">
            <a:off x="1796284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30;p60"/>
          <p:cNvSpPr txBox="1">
            <a:spLocks/>
          </p:cNvSpPr>
          <p:nvPr/>
        </p:nvSpPr>
        <p:spPr>
          <a:xfrm>
            <a:off x="824316" y="1275606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Learnt the concept of 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Created mapping structure to insert the data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Inserted data according to the requirement.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Querying the data according to the requirement.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" name="Google Shape;764;p70"/>
          <p:cNvSpPr txBox="1">
            <a:spLocks/>
          </p:cNvSpPr>
          <p:nvPr/>
        </p:nvSpPr>
        <p:spPr>
          <a:xfrm>
            <a:off x="4932040" y="554557"/>
            <a:ext cx="385875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IN" dirty="0" smtClean="0"/>
              <a:t>Data given</a:t>
            </a:r>
            <a:endParaRPr lang="en-IN" dirty="0"/>
          </a:p>
        </p:txBody>
      </p:sp>
      <p:sp>
        <p:nvSpPr>
          <p:cNvPr id="28" name="Google Shape;630;p60"/>
          <p:cNvSpPr txBox="1">
            <a:spLocks/>
          </p:cNvSpPr>
          <p:nvPr/>
        </p:nvSpPr>
        <p:spPr>
          <a:xfrm>
            <a:off x="5004048" y="1225831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An Excel sheet data will be given and the fields are</a:t>
            </a:r>
          </a:p>
          <a:p>
            <a:pPr lvl="5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agency_name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form_name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ids_with_errors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ids_without_errors</a:t>
            </a: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There may be any number of forms with a single agency and a single form contains many ids(with and without error)</a:t>
            </a:r>
          </a:p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" name="Google Shape;783;p70"/>
          <p:cNvSpPr/>
          <p:nvPr/>
        </p:nvSpPr>
        <p:spPr>
          <a:xfrm rot="5400000">
            <a:off x="6044756" y="184823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3"/>
          </p:nvPr>
        </p:nvSpPr>
        <p:spPr>
          <a:xfrm>
            <a:off x="611560" y="1816326"/>
            <a:ext cx="2448272" cy="539400"/>
          </a:xfrm>
        </p:spPr>
        <p:txBody>
          <a:bodyPr/>
          <a:lstStyle/>
          <a:p>
            <a:r>
              <a:rPr lang="en-IN" dirty="0" smtClean="0"/>
              <a:t>Requirement 1</a:t>
            </a:r>
            <a:endParaRPr lang="en-IN" dirty="0"/>
          </a:p>
        </p:txBody>
      </p:sp>
      <p:sp>
        <p:nvSpPr>
          <p:cNvPr id="20" name="Google Shape;630;p60"/>
          <p:cNvSpPr txBox="1">
            <a:spLocks/>
          </p:cNvSpPr>
          <p:nvPr/>
        </p:nvSpPr>
        <p:spPr>
          <a:xfrm>
            <a:off x="1043608" y="2355726"/>
            <a:ext cx="3171620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get agencies having all of it’s ids passed under all the forms.</a:t>
            </a:r>
          </a:p>
        </p:txBody>
      </p:sp>
      <p:sp>
        <p:nvSpPr>
          <p:cNvPr id="22" name="Google Shape;630;p60"/>
          <p:cNvSpPr txBox="1">
            <a:spLocks/>
          </p:cNvSpPr>
          <p:nvPr/>
        </p:nvSpPr>
        <p:spPr>
          <a:xfrm>
            <a:off x="862818" y="1059582"/>
            <a:ext cx="6301470" cy="79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insert the data into elastic search in such a way that requirements are satisfied by querying on the data</a:t>
            </a:r>
          </a:p>
        </p:txBody>
      </p:sp>
      <p:sp>
        <p:nvSpPr>
          <p:cNvPr id="23" name="Subtitle 5"/>
          <p:cNvSpPr>
            <a:spLocks noGrp="1"/>
          </p:cNvSpPr>
          <p:nvPr>
            <p:ph type="subTitle" idx="3"/>
          </p:nvPr>
        </p:nvSpPr>
        <p:spPr>
          <a:xfrm>
            <a:off x="4932040" y="1851670"/>
            <a:ext cx="2592288" cy="539400"/>
          </a:xfrm>
        </p:spPr>
        <p:txBody>
          <a:bodyPr/>
          <a:lstStyle/>
          <a:p>
            <a:r>
              <a:rPr lang="en-IN" dirty="0" smtClean="0"/>
              <a:t>Requirement 2</a:t>
            </a:r>
            <a:endParaRPr lang="en-IN" dirty="0"/>
          </a:p>
        </p:txBody>
      </p:sp>
      <p:sp>
        <p:nvSpPr>
          <p:cNvPr id="24" name="Google Shape;630;p60"/>
          <p:cNvSpPr txBox="1">
            <a:spLocks/>
          </p:cNvSpPr>
          <p:nvPr/>
        </p:nvSpPr>
        <p:spPr>
          <a:xfrm>
            <a:off x="4856764" y="2355726"/>
            <a:ext cx="3171620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get forms having all of it’s ids passed</a:t>
            </a:r>
          </a:p>
        </p:txBody>
      </p:sp>
      <p:sp>
        <p:nvSpPr>
          <p:cNvPr id="25" name="Subtitle 5"/>
          <p:cNvSpPr>
            <a:spLocks noGrp="1"/>
          </p:cNvSpPr>
          <p:nvPr>
            <p:ph type="subTitle" idx="3"/>
          </p:nvPr>
        </p:nvSpPr>
        <p:spPr>
          <a:xfrm>
            <a:off x="3275856" y="3184478"/>
            <a:ext cx="2592288" cy="539400"/>
          </a:xfrm>
        </p:spPr>
        <p:txBody>
          <a:bodyPr/>
          <a:lstStyle/>
          <a:p>
            <a:r>
              <a:rPr lang="en-IN" dirty="0" smtClean="0"/>
              <a:t>Requirement 3</a:t>
            </a:r>
            <a:endParaRPr lang="en-IN" dirty="0"/>
          </a:p>
        </p:txBody>
      </p:sp>
      <p:sp>
        <p:nvSpPr>
          <p:cNvPr id="26" name="Google Shape;630;p60"/>
          <p:cNvSpPr txBox="1">
            <a:spLocks/>
          </p:cNvSpPr>
          <p:nvPr/>
        </p:nvSpPr>
        <p:spPr>
          <a:xfrm>
            <a:off x="3056564" y="3732262"/>
            <a:ext cx="3171620" cy="927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Get all the failed ids irrespective of the form and agency</a:t>
            </a:r>
          </a:p>
        </p:txBody>
      </p:sp>
      <p:sp>
        <p:nvSpPr>
          <p:cNvPr id="9" name="Google Shape;659;p62"/>
          <p:cNvSpPr txBox="1">
            <a:spLocks noGrp="1"/>
          </p:cNvSpPr>
          <p:nvPr>
            <p:ph type="title"/>
          </p:nvPr>
        </p:nvSpPr>
        <p:spPr>
          <a:xfrm>
            <a:off x="670924" y="448174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</a:t>
            </a:r>
            <a:endParaRPr dirty="0"/>
          </a:p>
        </p:txBody>
      </p:sp>
      <p:sp>
        <p:nvSpPr>
          <p:cNvPr id="10" name="Google Shape;645;p60"/>
          <p:cNvSpPr/>
          <p:nvPr/>
        </p:nvSpPr>
        <p:spPr>
          <a:xfrm rot="5400000">
            <a:off x="1724276" y="1887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9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IN" dirty="0" smtClean="0"/>
              <a:t>Data mapping</a:t>
            </a:r>
            <a:endParaRPr lang="en-IN" dirty="0"/>
          </a:p>
        </p:txBody>
      </p:sp>
      <p:sp>
        <p:nvSpPr>
          <p:cNvPr id="41" name="Google Shape;630;p60"/>
          <p:cNvSpPr txBox="1">
            <a:spLocks/>
          </p:cNvSpPr>
          <p:nvPr/>
        </p:nvSpPr>
        <p:spPr>
          <a:xfrm>
            <a:off x="968332" y="1203598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Selected a suitable mapping with nested structures.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Level 1 with “agency_name” and array of “forms”.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Level 2 with “form_name” and array of “ids” in array of forms.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Level 3 with “id” and “no_error” in array of ids.</a:t>
            </a:r>
          </a:p>
        </p:txBody>
      </p:sp>
      <p:sp>
        <p:nvSpPr>
          <p:cNvPr id="4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54667"/>
            <a:ext cx="2737734" cy="276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4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Insertion</a:t>
            </a:r>
            <a:endParaRPr lang="en-IN" dirty="0"/>
          </a:p>
        </p:txBody>
      </p:sp>
      <p:sp>
        <p:nvSpPr>
          <p:cNvPr id="37" name="Google Shape;630;p60"/>
          <p:cNvSpPr txBox="1">
            <a:spLocks/>
          </p:cNvSpPr>
          <p:nvPr/>
        </p:nvSpPr>
        <p:spPr>
          <a:xfrm>
            <a:off x="899592" y="1275606"/>
            <a:ext cx="317162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 data I will be 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having 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with columns</a:t>
            </a:r>
          </a:p>
          <a:p>
            <a:pPr lvl="5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agency_name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form_name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ids_with_errors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ids_without_errors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Firstly checking for the agency_name in the index.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If agency_name is present in the index it will be retrieved and modified and 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inserted in 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 total document again using same document id. </a:t>
            </a:r>
          </a:p>
        </p:txBody>
      </p:sp>
      <p:sp>
        <p:nvSpPr>
          <p:cNvPr id="38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630;p60"/>
          <p:cNvSpPr txBox="1">
            <a:spLocks/>
          </p:cNvSpPr>
          <p:nvPr/>
        </p:nvSpPr>
        <p:spPr>
          <a:xfrm>
            <a:off x="4496724" y="1309828"/>
            <a:ext cx="3171620" cy="2952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4856764" y="1290720"/>
            <a:ext cx="3243628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If the agency_name is not present then the new document is created.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If the agency_name is present and the form_name is not present in array of forms then it is added to the array and the document is inserted with the same document id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Similarly all the data will be inserted in the index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Querying</a:t>
            </a:r>
            <a:endParaRPr lang="en-IN" dirty="0"/>
          </a:p>
        </p:txBody>
      </p:sp>
      <p:sp>
        <p:nvSpPr>
          <p:cNvPr id="25" name="Google Shape;630;p60"/>
          <p:cNvSpPr txBox="1">
            <a:spLocks/>
          </p:cNvSpPr>
          <p:nvPr/>
        </p:nvSpPr>
        <p:spPr>
          <a:xfrm>
            <a:off x="899592" y="1203598"/>
            <a:ext cx="360040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 query is to retrieve agency_name in which there are no id_with_errors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 used nested query inside a bool query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First checked that there is no id_with_errors in ids and then checked for no forms with failed checks in ids and finally for no form_name failure in forms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Similarly other two queries are also done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27534"/>
            <a:ext cx="3888432" cy="402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ship Report by Slidesgo">
  <a:themeElements>
    <a:clrScheme name="Simple Light">
      <a:dk1>
        <a:srgbClr val="FFFFFF"/>
      </a:dk1>
      <a:lt1>
        <a:srgbClr val="282938"/>
      </a:lt1>
      <a:dk2>
        <a:srgbClr val="484C68"/>
      </a:dk2>
      <a:lt2>
        <a:srgbClr val="70B1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565</Words>
  <Application>Microsoft Office PowerPoint</Application>
  <PresentationFormat>On-screen Show (16:9)</PresentationFormat>
  <Paragraphs>105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DM Serif Display</vt:lpstr>
      <vt:lpstr>Montserrat</vt:lpstr>
      <vt:lpstr>Caveat</vt:lpstr>
      <vt:lpstr>Francois One</vt:lpstr>
      <vt:lpstr>Actor</vt:lpstr>
      <vt:lpstr>Josefin Slab</vt:lpstr>
      <vt:lpstr>Times New Roman</vt:lpstr>
      <vt:lpstr>Anaheim</vt:lpstr>
      <vt:lpstr>Yanone Kaffeesatz</vt:lpstr>
      <vt:lpstr>Internship Report by Slidesgo</vt:lpstr>
      <vt:lpstr>Internship Report</vt:lpstr>
      <vt:lpstr>ADP,LLC </vt:lpstr>
      <vt:lpstr>Internship</vt:lpstr>
      <vt:lpstr>Area of study</vt:lpstr>
      <vt:lpstr>Elastic Search</vt:lpstr>
      <vt:lpstr>Task</vt:lpstr>
      <vt:lpstr>Data mapping</vt:lpstr>
      <vt:lpstr>Data Insertion</vt:lpstr>
      <vt:lpstr>Querying</vt:lpstr>
      <vt:lpstr>Contribution to the project in Elastic search</vt:lpstr>
      <vt:lpstr>Work on python pandas</vt:lpstr>
      <vt:lpstr>Learning outcome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</dc:title>
  <dc:creator>Mehar</dc:creator>
  <cp:lastModifiedBy>Admin</cp:lastModifiedBy>
  <cp:revision>58</cp:revision>
  <dcterms:modified xsi:type="dcterms:W3CDTF">2022-10-06T06:52:49Z</dcterms:modified>
</cp:coreProperties>
</file>