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5"/>
  </p:notesMasterIdLst>
  <p:sldIdLst>
    <p:sldId id="256" r:id="rId2"/>
    <p:sldId id="262" r:id="rId3"/>
    <p:sldId id="278" r:id="rId4"/>
    <p:sldId id="280" r:id="rId5"/>
    <p:sldId id="324" r:id="rId6"/>
    <p:sldId id="335" r:id="rId7"/>
    <p:sldId id="330" r:id="rId8"/>
    <p:sldId id="336" r:id="rId9"/>
    <p:sldId id="331" r:id="rId10"/>
    <p:sldId id="337" r:id="rId11"/>
    <p:sldId id="332" r:id="rId12"/>
    <p:sldId id="338" r:id="rId13"/>
    <p:sldId id="328" r:id="rId14"/>
    <p:sldId id="327" r:id="rId15"/>
    <p:sldId id="316" r:id="rId16"/>
    <p:sldId id="334" r:id="rId17"/>
    <p:sldId id="322" r:id="rId18"/>
    <p:sldId id="318" r:id="rId19"/>
    <p:sldId id="340" r:id="rId20"/>
    <p:sldId id="319" r:id="rId21"/>
    <p:sldId id="320" r:id="rId22"/>
    <p:sldId id="321" r:id="rId23"/>
    <p:sldId id="333" r:id="rId24"/>
  </p:sldIdLst>
  <p:sldSz cx="9144000" cy="5143500" type="screen16x9"/>
  <p:notesSz cx="6858000" cy="9144000"/>
  <p:embeddedFontLst>
    <p:embeddedFont>
      <p:font typeface="DM Serif Display" charset="0"/>
      <p:regular r:id="rId26"/>
      <p:italic r:id="rId27"/>
    </p:embeddedFont>
    <p:embeddedFont>
      <p:font typeface="Caveat" charset="0"/>
      <p:regular r:id="rId28"/>
      <p:bold r:id="rId29"/>
    </p:embeddedFont>
    <p:embeddedFont>
      <p:font typeface="Yanone Kaffeesatz" charset="0"/>
      <p:regular r:id="rId30"/>
      <p:bold r:id="rId31"/>
    </p:embeddedFont>
    <p:embeddedFont>
      <p:font typeface="Francois One" charset="0"/>
      <p:regular r:id="rId32"/>
    </p:embeddedFont>
    <p:embeddedFont>
      <p:font typeface="Calibri" pitchFamily="34" charset="0"/>
      <p:regular r:id="rId33"/>
      <p:bold r:id="rId34"/>
      <p:italic r:id="rId35"/>
      <p:boldItalic r:id="rId36"/>
    </p:embeddedFont>
    <p:embeddedFont>
      <p:font typeface="Josefin Slab" charset="0"/>
      <p:regular r:id="rId37"/>
      <p:bold r:id="rId38"/>
      <p:italic r:id="rId39"/>
      <p:boldItalic r:id="rId40"/>
    </p:embeddedFont>
    <p:embeddedFont>
      <p:font typeface="Actor"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3479B5B-B635-4C04-A631-EE2EDDEA51FA}">
  <a:tblStyle styleId="{A3479B5B-B635-4C04-A631-EE2EDDEA51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4" autoAdjust="0"/>
    <p:restoredTop sz="86457" autoAdjust="0"/>
  </p:normalViewPr>
  <p:slideViewPr>
    <p:cSldViewPr>
      <p:cViewPr>
        <p:scale>
          <a:sx n="110" d="100"/>
          <a:sy n="110" d="100"/>
        </p:scale>
        <p:origin x="-514" y="-202"/>
      </p:cViewPr>
      <p:guideLst>
        <p:guide orient="horz" pos="1620"/>
        <p:guide pos="2880"/>
      </p:guideLst>
    </p:cSldViewPr>
  </p:slideViewPr>
  <p:outlineViewPr>
    <p:cViewPr>
      <p:scale>
        <a:sx n="33" d="100"/>
        <a:sy n="33" d="100"/>
      </p:scale>
      <p:origin x="0" y="278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225850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edf4f948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edf4f9481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cc4eba5a64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cc4eba5a6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cc4eba5a64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cc4eba5a64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cc4eba5a64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cc4eba5a64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4885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700000">
            <a:off x="8181769" y="3208112"/>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066326" y="4029351"/>
            <a:ext cx="1737424" cy="1737425"/>
            <a:chOff x="5279626" y="2678000"/>
            <a:chExt cx="1737424" cy="1737425"/>
          </a:xfrm>
        </p:grpSpPr>
        <p:sp>
          <p:nvSpPr>
            <p:cNvPr id="11" name="Google Shape;11;p2"/>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rot="2700000">
            <a:off x="6372949" y="3873354"/>
            <a:ext cx="2041134" cy="2041134"/>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579193" y="-662094"/>
            <a:ext cx="1464135" cy="146413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13225" y="1239975"/>
            <a:ext cx="4154100" cy="1821000"/>
          </a:xfrm>
          <a:prstGeom prst="rect">
            <a:avLst/>
          </a:prstGeom>
        </p:spPr>
        <p:txBody>
          <a:bodyPr spcFirstLastPara="1" wrap="square" lIns="91425" tIns="91425" rIns="91425" bIns="91425" anchor="ctr" anchorCtr="0">
            <a:noAutofit/>
          </a:bodyPr>
          <a:lstStyle>
            <a:lvl1pPr lvl="0" algn="l" rtl="0">
              <a:lnSpc>
                <a:spcPct val="80000"/>
              </a:lnSpc>
              <a:spcBef>
                <a:spcPts val="0"/>
              </a:spcBef>
              <a:spcAft>
                <a:spcPts val="0"/>
              </a:spcAft>
              <a:buSzPts val="65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13225" y="3050072"/>
            <a:ext cx="2597700" cy="525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1"/>
        <p:cNvGrpSpPr/>
        <p:nvPr/>
      </p:nvGrpSpPr>
      <p:grpSpPr>
        <a:xfrm>
          <a:off x="0" y="0"/>
          <a:ext cx="0" cy="0"/>
          <a:chOff x="0" y="0"/>
          <a:chExt cx="0" cy="0"/>
        </a:xfrm>
      </p:grpSpPr>
      <p:sp>
        <p:nvSpPr>
          <p:cNvPr id="32" name="Google Shape;32;p4"/>
          <p:cNvSpPr/>
          <p:nvPr/>
        </p:nvSpPr>
        <p:spPr>
          <a:xfrm rot="2700000">
            <a:off x="8685216" y="3985098"/>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4"/>
          <p:cNvGrpSpPr/>
          <p:nvPr/>
        </p:nvGrpSpPr>
        <p:grpSpPr>
          <a:xfrm>
            <a:off x="7562063" y="-451813"/>
            <a:ext cx="1737424" cy="1737425"/>
            <a:chOff x="5279626" y="2678000"/>
            <a:chExt cx="1737424" cy="1737425"/>
          </a:xfrm>
        </p:grpSpPr>
        <p:sp>
          <p:nvSpPr>
            <p:cNvPr id="34" name="Google Shape;34;p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p:nvPr/>
        </p:nvSpPr>
        <p:spPr>
          <a:xfrm rot="2700000">
            <a:off x="7941088" y="3771593"/>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subTitle" idx="1"/>
          </p:nvPr>
        </p:nvSpPr>
        <p:spPr>
          <a:xfrm>
            <a:off x="713250" y="1216000"/>
            <a:ext cx="7717500" cy="3383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200"/>
              <a:buChar char="●"/>
              <a:defRPr sz="12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38" name="Google Shape;38;p4"/>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extLst>
      <p:ext uri="{BB962C8B-B14F-4D97-AF65-F5344CB8AC3E}">
        <p14:creationId xmlns:p14="http://schemas.microsoft.com/office/powerpoint/2010/main" val="241470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2700000">
            <a:off x="1876663" y="-636521"/>
            <a:ext cx="1228669"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7"/>
          <p:cNvGrpSpPr/>
          <p:nvPr/>
        </p:nvGrpSpPr>
        <p:grpSpPr>
          <a:xfrm>
            <a:off x="-844949" y="1578562"/>
            <a:ext cx="1737424" cy="1737425"/>
            <a:chOff x="5279626" y="2678000"/>
            <a:chExt cx="1737424" cy="1737425"/>
          </a:xfrm>
        </p:grpSpPr>
        <p:sp>
          <p:nvSpPr>
            <p:cNvPr id="60" name="Google Shape;60;p7"/>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p:nvPr/>
        </p:nvSpPr>
        <p:spPr>
          <a:xfrm rot="2700000">
            <a:off x="1506365" y="1329450"/>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rot="2700000">
            <a:off x="3419196" y="2514271"/>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subTitle" idx="1"/>
          </p:nvPr>
        </p:nvSpPr>
        <p:spPr>
          <a:xfrm>
            <a:off x="4572000" y="1540962"/>
            <a:ext cx="3858900" cy="27762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Anaheim"/>
              <a:buChar char="●"/>
              <a:defRPr/>
            </a:lvl1pPr>
            <a:lvl2pPr lvl="1" rtl="0">
              <a:spcBef>
                <a:spcPts val="0"/>
              </a:spcBef>
              <a:spcAft>
                <a:spcPts val="0"/>
              </a:spcAft>
              <a:buSzPts val="1400"/>
              <a:buFont typeface="Anaheim"/>
              <a:buChar char="○"/>
              <a:defRPr/>
            </a:lvl2pPr>
            <a:lvl3pPr lvl="2" rtl="0">
              <a:spcBef>
                <a:spcPts val="0"/>
              </a:spcBef>
              <a:spcAft>
                <a:spcPts val="0"/>
              </a:spcAft>
              <a:buSzPts val="1400"/>
              <a:buFont typeface="Anaheim"/>
              <a:buChar char="■"/>
              <a:defRPr/>
            </a:lvl3pPr>
            <a:lvl4pPr lvl="3" rtl="0">
              <a:spcBef>
                <a:spcPts val="0"/>
              </a:spcBef>
              <a:spcAft>
                <a:spcPts val="0"/>
              </a:spcAft>
              <a:buSzPts val="1400"/>
              <a:buFont typeface="Anaheim"/>
              <a:buChar char="●"/>
              <a:defRPr/>
            </a:lvl4pPr>
            <a:lvl5pPr lvl="4" rtl="0">
              <a:spcBef>
                <a:spcPts val="0"/>
              </a:spcBef>
              <a:spcAft>
                <a:spcPts val="0"/>
              </a:spcAft>
              <a:buSzPts val="1400"/>
              <a:buFont typeface="Anaheim"/>
              <a:buChar char="○"/>
              <a:defRPr/>
            </a:lvl5pPr>
            <a:lvl6pPr lvl="5" rtl="0">
              <a:spcBef>
                <a:spcPts val="0"/>
              </a:spcBef>
              <a:spcAft>
                <a:spcPts val="0"/>
              </a:spcAft>
              <a:buSzPts val="1400"/>
              <a:buFont typeface="Anaheim"/>
              <a:buChar char="■"/>
              <a:defRPr/>
            </a:lvl6pPr>
            <a:lvl7pPr lvl="6" rtl="0">
              <a:spcBef>
                <a:spcPts val="0"/>
              </a:spcBef>
              <a:spcAft>
                <a:spcPts val="0"/>
              </a:spcAft>
              <a:buSzPts val="1400"/>
              <a:buFont typeface="Anaheim"/>
              <a:buChar char="●"/>
              <a:defRPr/>
            </a:lvl7pPr>
            <a:lvl8pPr lvl="7" rtl="0">
              <a:spcBef>
                <a:spcPts val="0"/>
              </a:spcBef>
              <a:spcAft>
                <a:spcPts val="0"/>
              </a:spcAft>
              <a:buSzPts val="1400"/>
              <a:buFont typeface="Anaheim"/>
              <a:buChar char="○"/>
              <a:defRPr/>
            </a:lvl8pPr>
            <a:lvl9pPr lvl="8" rtl="0">
              <a:spcBef>
                <a:spcPts val="0"/>
              </a:spcBef>
              <a:spcAft>
                <a:spcPts val="0"/>
              </a:spcAft>
              <a:buSzPts val="1400"/>
              <a:buFont typeface="Anaheim"/>
              <a:buChar char="■"/>
              <a:defRPr/>
            </a:lvl9pPr>
          </a:lstStyle>
          <a:p>
            <a:endParaRPr/>
          </a:p>
        </p:txBody>
      </p:sp>
      <p:sp>
        <p:nvSpPr>
          <p:cNvPr id="65" name="Google Shape;65;p7"/>
          <p:cNvSpPr txBox="1">
            <a:spLocks noGrp="1"/>
          </p:cNvSpPr>
          <p:nvPr>
            <p:ph type="title"/>
          </p:nvPr>
        </p:nvSpPr>
        <p:spPr>
          <a:xfrm>
            <a:off x="4572000" y="811062"/>
            <a:ext cx="3858900" cy="592800"/>
          </a:xfrm>
          <a:prstGeom prst="rect">
            <a:avLst/>
          </a:prstGeom>
          <a:noFill/>
        </p:spPr>
        <p:txBody>
          <a:bodyPr spcFirstLastPara="1" wrap="square" lIns="91425" tIns="91425" rIns="91425" bIns="91425" anchor="ctr" anchorCtr="0">
            <a:noAutofit/>
          </a:bodyPr>
          <a:lstStyle>
            <a:lvl1pPr lvl="0" algn="l" rtl="0">
              <a:lnSpc>
                <a:spcPct val="75000"/>
              </a:lnSpc>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177"/>
        <p:cNvGrpSpPr/>
        <p:nvPr/>
      </p:nvGrpSpPr>
      <p:grpSpPr>
        <a:xfrm>
          <a:off x="0" y="0"/>
          <a:ext cx="0" cy="0"/>
          <a:chOff x="0" y="0"/>
          <a:chExt cx="0" cy="0"/>
        </a:xfrm>
      </p:grpSpPr>
      <p:sp>
        <p:nvSpPr>
          <p:cNvPr id="178" name="Google Shape;178;p20"/>
          <p:cNvSpPr/>
          <p:nvPr/>
        </p:nvSpPr>
        <p:spPr>
          <a:xfrm rot="-2700000" flipH="1">
            <a:off x="7269707" y="-785088"/>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0"/>
          <p:cNvGrpSpPr/>
          <p:nvPr/>
        </p:nvGrpSpPr>
        <p:grpSpPr>
          <a:xfrm>
            <a:off x="8301188" y="1364544"/>
            <a:ext cx="1737424" cy="1737425"/>
            <a:chOff x="5279626" y="2678000"/>
            <a:chExt cx="1737424" cy="1737425"/>
          </a:xfrm>
        </p:grpSpPr>
        <p:sp>
          <p:nvSpPr>
            <p:cNvPr id="180" name="Google Shape;180;p20"/>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20"/>
          <p:cNvSpPr/>
          <p:nvPr/>
        </p:nvSpPr>
        <p:spPr>
          <a:xfrm rot="-2700000" flipH="1">
            <a:off x="7574507" y="4301262"/>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rot="-2700000" flipH="1">
            <a:off x="-836574" y="2950051"/>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rot="-2700000" flipH="1">
            <a:off x="7503079" y="400333"/>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txBox="1">
            <a:spLocks noGrp="1"/>
          </p:cNvSpPr>
          <p:nvPr>
            <p:ph type="subTitle" idx="1"/>
          </p:nvPr>
        </p:nvSpPr>
        <p:spPr>
          <a:xfrm>
            <a:off x="847108"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6" name="Google Shape;186;p20"/>
          <p:cNvSpPr txBox="1">
            <a:spLocks noGrp="1"/>
          </p:cNvSpPr>
          <p:nvPr>
            <p:ph type="subTitle" idx="2"/>
          </p:nvPr>
        </p:nvSpPr>
        <p:spPr>
          <a:xfrm>
            <a:off x="3531600"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7" name="Google Shape;187;p20"/>
          <p:cNvSpPr txBox="1">
            <a:spLocks noGrp="1"/>
          </p:cNvSpPr>
          <p:nvPr>
            <p:ph type="subTitle" idx="3"/>
          </p:nvPr>
        </p:nvSpPr>
        <p:spPr>
          <a:xfrm>
            <a:off x="6216091" y="2458050"/>
            <a:ext cx="2080800" cy="487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algn="ctr"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8" name="Google Shape;188;p20"/>
          <p:cNvSpPr txBox="1">
            <a:spLocks noGrp="1"/>
          </p:cNvSpPr>
          <p:nvPr>
            <p:ph type="subTitle" idx="4"/>
          </p:nvPr>
        </p:nvSpPr>
        <p:spPr>
          <a:xfrm>
            <a:off x="846875"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9" name="Google Shape;189;p20"/>
          <p:cNvSpPr txBox="1">
            <a:spLocks noGrp="1"/>
          </p:cNvSpPr>
          <p:nvPr>
            <p:ph type="subTitle" idx="5"/>
          </p:nvPr>
        </p:nvSpPr>
        <p:spPr>
          <a:xfrm>
            <a:off x="3531754"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0" name="Google Shape;190;p20"/>
          <p:cNvSpPr txBox="1">
            <a:spLocks noGrp="1"/>
          </p:cNvSpPr>
          <p:nvPr>
            <p:ph type="subTitle" idx="6"/>
          </p:nvPr>
        </p:nvSpPr>
        <p:spPr>
          <a:xfrm>
            <a:off x="6216633" y="2897550"/>
            <a:ext cx="2080500" cy="931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91" name="Google Shape;191;p20"/>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solidFill>
                  <a:schemeClr val="accent2"/>
                </a:solidFill>
              </a:defRPr>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206"/>
        <p:cNvGrpSpPr/>
        <p:nvPr/>
      </p:nvGrpSpPr>
      <p:grpSpPr>
        <a:xfrm>
          <a:off x="0" y="0"/>
          <a:ext cx="0" cy="0"/>
          <a:chOff x="0" y="0"/>
          <a:chExt cx="0" cy="0"/>
        </a:xfrm>
      </p:grpSpPr>
      <p:sp>
        <p:nvSpPr>
          <p:cNvPr id="207" name="Google Shape;207;p22"/>
          <p:cNvSpPr/>
          <p:nvPr/>
        </p:nvSpPr>
        <p:spPr>
          <a:xfrm rot="2700000">
            <a:off x="6468450" y="-2027154"/>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22"/>
          <p:cNvGrpSpPr/>
          <p:nvPr/>
        </p:nvGrpSpPr>
        <p:grpSpPr>
          <a:xfrm>
            <a:off x="8023863" y="4137754"/>
            <a:ext cx="1737424" cy="1737425"/>
            <a:chOff x="5279626" y="2678000"/>
            <a:chExt cx="1737424" cy="1737425"/>
          </a:xfrm>
        </p:grpSpPr>
        <p:sp>
          <p:nvSpPr>
            <p:cNvPr id="209" name="Google Shape;209;p22"/>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2"/>
          <p:cNvSpPr txBox="1">
            <a:spLocks noGrp="1"/>
          </p:cNvSpPr>
          <p:nvPr>
            <p:ph type="subTitle" idx="1"/>
          </p:nvPr>
        </p:nvSpPr>
        <p:spPr>
          <a:xfrm>
            <a:off x="709087" y="3098077"/>
            <a:ext cx="24696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2" name="Google Shape;212;p22"/>
          <p:cNvSpPr txBox="1">
            <a:spLocks noGrp="1"/>
          </p:cNvSpPr>
          <p:nvPr>
            <p:ph type="subTitle" idx="2"/>
          </p:nvPr>
        </p:nvSpPr>
        <p:spPr>
          <a:xfrm>
            <a:off x="5958755" y="1536275"/>
            <a:ext cx="2472000" cy="5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3" name="Google Shape;213;p22"/>
          <p:cNvSpPr txBox="1">
            <a:spLocks noGrp="1"/>
          </p:cNvSpPr>
          <p:nvPr>
            <p:ph type="subTitle" idx="3"/>
          </p:nvPr>
        </p:nvSpPr>
        <p:spPr>
          <a:xfrm>
            <a:off x="713250" y="1536275"/>
            <a:ext cx="24687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4" name="Google Shape;214;p22"/>
          <p:cNvSpPr txBox="1">
            <a:spLocks noGrp="1"/>
          </p:cNvSpPr>
          <p:nvPr>
            <p:ph type="subTitle" idx="4"/>
          </p:nvPr>
        </p:nvSpPr>
        <p:spPr>
          <a:xfrm>
            <a:off x="713250" y="1973151"/>
            <a:ext cx="2468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5" name="Google Shape;215;p22"/>
          <p:cNvSpPr txBox="1">
            <a:spLocks noGrp="1"/>
          </p:cNvSpPr>
          <p:nvPr>
            <p:ph type="subTitle" idx="5"/>
          </p:nvPr>
        </p:nvSpPr>
        <p:spPr>
          <a:xfrm>
            <a:off x="5958741" y="1973176"/>
            <a:ext cx="2472000" cy="6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6" name="Google Shape;216;p22"/>
          <p:cNvSpPr txBox="1">
            <a:spLocks noGrp="1"/>
          </p:cNvSpPr>
          <p:nvPr>
            <p:ph type="subTitle" idx="6"/>
          </p:nvPr>
        </p:nvSpPr>
        <p:spPr>
          <a:xfrm>
            <a:off x="709087" y="3535006"/>
            <a:ext cx="2468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7" name="Google Shape;217;p22"/>
          <p:cNvSpPr txBox="1">
            <a:spLocks noGrp="1"/>
          </p:cNvSpPr>
          <p:nvPr>
            <p:ph type="subTitle" idx="7"/>
          </p:nvPr>
        </p:nvSpPr>
        <p:spPr>
          <a:xfrm>
            <a:off x="5965318" y="3098089"/>
            <a:ext cx="2469600" cy="5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18" name="Google Shape;218;p22"/>
          <p:cNvSpPr txBox="1">
            <a:spLocks noGrp="1"/>
          </p:cNvSpPr>
          <p:nvPr>
            <p:ph type="subTitle" idx="8"/>
          </p:nvPr>
        </p:nvSpPr>
        <p:spPr>
          <a:xfrm>
            <a:off x="5965275" y="3535013"/>
            <a:ext cx="2469300" cy="66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19" name="Google Shape;219;p22"/>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239"/>
        <p:cNvGrpSpPr/>
        <p:nvPr/>
      </p:nvGrpSpPr>
      <p:grpSpPr>
        <a:xfrm>
          <a:off x="0" y="0"/>
          <a:ext cx="0" cy="0"/>
          <a:chOff x="0" y="0"/>
          <a:chExt cx="0" cy="0"/>
        </a:xfrm>
      </p:grpSpPr>
      <p:grpSp>
        <p:nvGrpSpPr>
          <p:cNvPr id="240" name="Google Shape;240;p24"/>
          <p:cNvGrpSpPr/>
          <p:nvPr/>
        </p:nvGrpSpPr>
        <p:grpSpPr>
          <a:xfrm>
            <a:off x="7121751" y="-526275"/>
            <a:ext cx="1737424" cy="1737425"/>
            <a:chOff x="5279626" y="2678000"/>
            <a:chExt cx="1737424" cy="1737425"/>
          </a:xfrm>
        </p:grpSpPr>
        <p:sp>
          <p:nvSpPr>
            <p:cNvPr id="241" name="Google Shape;241;p2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24"/>
          <p:cNvSpPr/>
          <p:nvPr/>
        </p:nvSpPr>
        <p:spPr>
          <a:xfrm rot="2700000">
            <a:off x="5140223" y="-1711956"/>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rot="2700000">
            <a:off x="8544832" y="14541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24"/>
          <p:cNvGrpSpPr/>
          <p:nvPr/>
        </p:nvGrpSpPr>
        <p:grpSpPr>
          <a:xfrm>
            <a:off x="1521943" y="4295734"/>
            <a:ext cx="1737424" cy="1737425"/>
            <a:chOff x="5279626" y="2678000"/>
            <a:chExt cx="1737424" cy="1737425"/>
          </a:xfrm>
        </p:grpSpPr>
        <p:sp>
          <p:nvSpPr>
            <p:cNvPr id="246" name="Google Shape;246;p24"/>
            <p:cNvSpPr/>
            <p:nvPr/>
          </p:nvSpPr>
          <p:spPr>
            <a:xfrm rot="2700000">
              <a:off x="5858024" y="3066541"/>
              <a:ext cx="848952"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rot="2700000">
              <a:off x="5648601" y="2656015"/>
              <a:ext cx="446750"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24"/>
          <p:cNvSpPr/>
          <p:nvPr/>
        </p:nvSpPr>
        <p:spPr>
          <a:xfrm rot="-2700000" flipH="1">
            <a:off x="-1371006" y="4018137"/>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4"/>
          <p:cNvSpPr/>
          <p:nvPr/>
        </p:nvSpPr>
        <p:spPr>
          <a:xfrm rot="-2700000" flipH="1">
            <a:off x="428520" y="2576425"/>
            <a:ext cx="123885" cy="284766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txBox="1">
            <a:spLocks noGrp="1"/>
          </p:cNvSpPr>
          <p:nvPr>
            <p:ph type="subTitle" idx="1"/>
          </p:nvPr>
        </p:nvSpPr>
        <p:spPr>
          <a:xfrm>
            <a:off x="917700"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1" name="Google Shape;251;p24"/>
          <p:cNvSpPr txBox="1">
            <a:spLocks noGrp="1"/>
          </p:cNvSpPr>
          <p:nvPr>
            <p:ph type="subTitle" idx="2"/>
          </p:nvPr>
        </p:nvSpPr>
        <p:spPr>
          <a:xfrm>
            <a:off x="918225"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2" name="Google Shape;252;p24"/>
          <p:cNvSpPr txBox="1">
            <a:spLocks noGrp="1"/>
          </p:cNvSpPr>
          <p:nvPr>
            <p:ph type="subTitle" idx="3"/>
          </p:nvPr>
        </p:nvSpPr>
        <p:spPr>
          <a:xfrm>
            <a:off x="6100257"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3" name="Google Shape;253;p24"/>
          <p:cNvSpPr txBox="1">
            <a:spLocks noGrp="1"/>
          </p:cNvSpPr>
          <p:nvPr>
            <p:ph type="subTitle" idx="4"/>
          </p:nvPr>
        </p:nvSpPr>
        <p:spPr>
          <a:xfrm>
            <a:off x="3508833"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4" name="Google Shape;254;p24"/>
          <p:cNvSpPr txBox="1">
            <a:spLocks noGrp="1"/>
          </p:cNvSpPr>
          <p:nvPr>
            <p:ph type="subTitle" idx="5"/>
          </p:nvPr>
        </p:nvSpPr>
        <p:spPr>
          <a:xfrm>
            <a:off x="6101573" y="3121402"/>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5" name="Google Shape;255;p24"/>
          <p:cNvSpPr txBox="1">
            <a:spLocks noGrp="1"/>
          </p:cNvSpPr>
          <p:nvPr>
            <p:ph type="subTitle" idx="6"/>
          </p:nvPr>
        </p:nvSpPr>
        <p:spPr>
          <a:xfrm>
            <a:off x="3508834" y="1552973"/>
            <a:ext cx="2127300" cy="539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Yanone Kaffeesatz"/>
              <a:buNone/>
              <a:defRPr sz="2600">
                <a:latin typeface="DM Serif Display"/>
                <a:ea typeface="DM Serif Display"/>
                <a:cs typeface="DM Serif Display"/>
                <a:sym typeface="DM Serif Display"/>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256" name="Google Shape;256;p24"/>
          <p:cNvSpPr txBox="1">
            <a:spLocks noGrp="1"/>
          </p:cNvSpPr>
          <p:nvPr>
            <p:ph type="subTitle" idx="7"/>
          </p:nvPr>
        </p:nvSpPr>
        <p:spPr>
          <a:xfrm>
            <a:off x="917595"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7" name="Google Shape;257;p24"/>
          <p:cNvSpPr txBox="1">
            <a:spLocks noGrp="1"/>
          </p:cNvSpPr>
          <p:nvPr>
            <p:ph type="subTitle" idx="8"/>
          </p:nvPr>
        </p:nvSpPr>
        <p:spPr>
          <a:xfrm>
            <a:off x="916087"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8" name="Google Shape;258;p24"/>
          <p:cNvSpPr txBox="1">
            <a:spLocks noGrp="1"/>
          </p:cNvSpPr>
          <p:nvPr>
            <p:ph type="subTitle" idx="9"/>
          </p:nvPr>
        </p:nvSpPr>
        <p:spPr>
          <a:xfrm>
            <a:off x="6100945"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9" name="Google Shape;259;p24"/>
          <p:cNvSpPr txBox="1">
            <a:spLocks noGrp="1"/>
          </p:cNvSpPr>
          <p:nvPr>
            <p:ph type="subTitle" idx="13"/>
          </p:nvPr>
        </p:nvSpPr>
        <p:spPr>
          <a:xfrm>
            <a:off x="3508746"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0" name="Google Shape;260;p24"/>
          <p:cNvSpPr txBox="1">
            <a:spLocks noGrp="1"/>
          </p:cNvSpPr>
          <p:nvPr>
            <p:ph type="subTitle" idx="14"/>
          </p:nvPr>
        </p:nvSpPr>
        <p:spPr>
          <a:xfrm>
            <a:off x="6099424" y="3516131"/>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1" name="Google Shape;261;p24"/>
          <p:cNvSpPr txBox="1">
            <a:spLocks noGrp="1"/>
          </p:cNvSpPr>
          <p:nvPr>
            <p:ph type="subTitle" idx="15"/>
          </p:nvPr>
        </p:nvSpPr>
        <p:spPr>
          <a:xfrm>
            <a:off x="3509513" y="1942094"/>
            <a:ext cx="21264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2" name="Google Shape;262;p24"/>
          <p:cNvSpPr txBox="1">
            <a:spLocks noGrp="1"/>
          </p:cNvSpPr>
          <p:nvPr>
            <p:ph type="title"/>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s and text">
  <p:cSld name="CUSTOM_38">
    <p:spTree>
      <p:nvGrpSpPr>
        <p:cNvPr id="1" name="Shape 263"/>
        <p:cNvGrpSpPr/>
        <p:nvPr/>
      </p:nvGrpSpPr>
      <p:grpSpPr>
        <a:xfrm>
          <a:off x="0" y="0"/>
          <a:ext cx="0" cy="0"/>
          <a:chOff x="0" y="0"/>
          <a:chExt cx="0" cy="0"/>
        </a:xfrm>
      </p:grpSpPr>
      <p:sp>
        <p:nvSpPr>
          <p:cNvPr id="264" name="Google Shape;264;p25"/>
          <p:cNvSpPr/>
          <p:nvPr/>
        </p:nvSpPr>
        <p:spPr>
          <a:xfrm rot="2700000">
            <a:off x="7311827" y="-40506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rot="2700000">
            <a:off x="8993882" y="1281956"/>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rot="2700000">
            <a:off x="89288" y="4183442"/>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rot="2700000">
            <a:off x="-1801760" y="2988319"/>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5"/>
          <p:cNvSpPr txBox="1">
            <a:spLocks noGrp="1"/>
          </p:cNvSpPr>
          <p:nvPr>
            <p:ph type="subTitle" idx="1"/>
          </p:nvPr>
        </p:nvSpPr>
        <p:spPr>
          <a:xfrm>
            <a:off x="2465250" y="1577425"/>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69" name="Google Shape;269;p25"/>
          <p:cNvSpPr txBox="1">
            <a:spLocks noGrp="1"/>
          </p:cNvSpPr>
          <p:nvPr>
            <p:ph type="title" hasCustomPrompt="1"/>
          </p:nvPr>
        </p:nvSpPr>
        <p:spPr>
          <a:xfrm>
            <a:off x="1143461" y="2297169"/>
            <a:ext cx="10170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0" name="Google Shape;270;p25"/>
          <p:cNvSpPr txBox="1">
            <a:spLocks noGrp="1"/>
          </p:cNvSpPr>
          <p:nvPr>
            <p:ph type="subTitle" idx="2"/>
          </p:nvPr>
        </p:nvSpPr>
        <p:spPr>
          <a:xfrm>
            <a:off x="2465250" y="1969376"/>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1" name="Google Shape;271;p25"/>
          <p:cNvSpPr txBox="1">
            <a:spLocks noGrp="1"/>
          </p:cNvSpPr>
          <p:nvPr>
            <p:ph type="subTitle" idx="3"/>
          </p:nvPr>
        </p:nvSpPr>
        <p:spPr>
          <a:xfrm>
            <a:off x="2465250" y="3148624"/>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2" name="Google Shape;272;p25"/>
          <p:cNvSpPr txBox="1">
            <a:spLocks noGrp="1"/>
          </p:cNvSpPr>
          <p:nvPr>
            <p:ph type="title" idx="4" hasCustomPrompt="1"/>
          </p:nvPr>
        </p:nvSpPr>
        <p:spPr>
          <a:xfrm>
            <a:off x="1144514" y="3847094"/>
            <a:ext cx="10149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3" name="Google Shape;273;p25"/>
          <p:cNvSpPr txBox="1">
            <a:spLocks noGrp="1"/>
          </p:cNvSpPr>
          <p:nvPr>
            <p:ph type="subTitle" idx="5"/>
          </p:nvPr>
        </p:nvSpPr>
        <p:spPr>
          <a:xfrm>
            <a:off x="2465250" y="3540575"/>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4" name="Google Shape;274;p25"/>
          <p:cNvSpPr txBox="1">
            <a:spLocks noGrp="1"/>
          </p:cNvSpPr>
          <p:nvPr>
            <p:ph type="subTitle" idx="6"/>
          </p:nvPr>
        </p:nvSpPr>
        <p:spPr>
          <a:xfrm>
            <a:off x="5919557" y="1577425"/>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5" name="Google Shape;275;p25"/>
          <p:cNvSpPr txBox="1">
            <a:spLocks noGrp="1"/>
          </p:cNvSpPr>
          <p:nvPr>
            <p:ph type="title" idx="7" hasCustomPrompt="1"/>
          </p:nvPr>
        </p:nvSpPr>
        <p:spPr>
          <a:xfrm>
            <a:off x="4894286" y="2297169"/>
            <a:ext cx="10170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6" name="Google Shape;276;p25"/>
          <p:cNvSpPr txBox="1">
            <a:spLocks noGrp="1"/>
          </p:cNvSpPr>
          <p:nvPr>
            <p:ph type="subTitle" idx="8"/>
          </p:nvPr>
        </p:nvSpPr>
        <p:spPr>
          <a:xfrm>
            <a:off x="5919557" y="1969376"/>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77" name="Google Shape;277;p25"/>
          <p:cNvSpPr txBox="1">
            <a:spLocks noGrp="1"/>
          </p:cNvSpPr>
          <p:nvPr>
            <p:ph type="subTitle" idx="9"/>
          </p:nvPr>
        </p:nvSpPr>
        <p:spPr>
          <a:xfrm>
            <a:off x="5919557" y="3148624"/>
            <a:ext cx="1805100" cy="47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Francois One"/>
              <a:buNone/>
              <a:defRPr sz="2600">
                <a:latin typeface="DM Serif Display"/>
                <a:ea typeface="DM Serif Display"/>
                <a:cs typeface="DM Serif Display"/>
                <a:sym typeface="DM Serif Display"/>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278" name="Google Shape;278;p25"/>
          <p:cNvSpPr txBox="1">
            <a:spLocks noGrp="1"/>
          </p:cNvSpPr>
          <p:nvPr>
            <p:ph type="title" idx="13" hasCustomPrompt="1"/>
          </p:nvPr>
        </p:nvSpPr>
        <p:spPr>
          <a:xfrm>
            <a:off x="4895327" y="3847094"/>
            <a:ext cx="1014900" cy="5352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9" name="Google Shape;279;p25"/>
          <p:cNvSpPr txBox="1">
            <a:spLocks noGrp="1"/>
          </p:cNvSpPr>
          <p:nvPr>
            <p:ph type="subTitle" idx="14"/>
          </p:nvPr>
        </p:nvSpPr>
        <p:spPr>
          <a:xfrm>
            <a:off x="5919557" y="3540575"/>
            <a:ext cx="1805100" cy="8088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80" name="Google Shape;280;p25"/>
          <p:cNvSpPr txBox="1">
            <a:spLocks noGrp="1"/>
          </p:cNvSpPr>
          <p:nvPr>
            <p:ph type="title" idx="15"/>
          </p:nvPr>
        </p:nvSpPr>
        <p:spPr>
          <a:xfrm>
            <a:off x="713250" y="539500"/>
            <a:ext cx="7717500" cy="539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36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47">
    <p:spTree>
      <p:nvGrpSpPr>
        <p:cNvPr id="1" name="Shape 358"/>
        <p:cNvGrpSpPr/>
        <p:nvPr/>
      </p:nvGrpSpPr>
      <p:grpSpPr>
        <a:xfrm>
          <a:off x="0" y="0"/>
          <a:ext cx="0" cy="0"/>
          <a:chOff x="0" y="0"/>
          <a:chExt cx="0" cy="0"/>
        </a:xfrm>
      </p:grpSpPr>
      <p:grpSp>
        <p:nvGrpSpPr>
          <p:cNvPr id="359" name="Google Shape;359;p33"/>
          <p:cNvGrpSpPr/>
          <p:nvPr/>
        </p:nvGrpSpPr>
        <p:grpSpPr>
          <a:xfrm>
            <a:off x="-395614" y="2831794"/>
            <a:ext cx="3224485" cy="3224314"/>
            <a:chOff x="5279626" y="2678000"/>
            <a:chExt cx="1737424" cy="1737425"/>
          </a:xfrm>
        </p:grpSpPr>
        <p:sp>
          <p:nvSpPr>
            <p:cNvPr id="360" name="Google Shape;360;p33"/>
            <p:cNvSpPr/>
            <p:nvPr/>
          </p:nvSpPr>
          <p:spPr>
            <a:xfrm rot="2700000">
              <a:off x="5858024" y="3066541"/>
              <a:ext cx="848952"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rot="2700000">
              <a:off x="5648601" y="2656015"/>
              <a:ext cx="446750"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3"/>
          <p:cNvSpPr/>
          <p:nvPr/>
        </p:nvSpPr>
        <p:spPr>
          <a:xfrm rot="2700000">
            <a:off x="-1612210" y="1628731"/>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rot="2700000">
            <a:off x="-639060" y="-790006"/>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rot="2700000">
            <a:off x="1251988" y="435830"/>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rot="2700000">
            <a:off x="1260210" y="1091361"/>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48">
    <p:spTree>
      <p:nvGrpSpPr>
        <p:cNvPr id="1" name="Shape 366"/>
        <p:cNvGrpSpPr/>
        <p:nvPr/>
      </p:nvGrpSpPr>
      <p:grpSpPr>
        <a:xfrm>
          <a:off x="0" y="0"/>
          <a:ext cx="0" cy="0"/>
          <a:chOff x="0" y="0"/>
          <a:chExt cx="0" cy="0"/>
        </a:xfrm>
      </p:grpSpPr>
      <p:sp>
        <p:nvSpPr>
          <p:cNvPr id="367" name="Google Shape;367;p34"/>
          <p:cNvSpPr/>
          <p:nvPr/>
        </p:nvSpPr>
        <p:spPr>
          <a:xfrm rot="2700000">
            <a:off x="3432002" y="3592569"/>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34"/>
          <p:cNvGrpSpPr/>
          <p:nvPr/>
        </p:nvGrpSpPr>
        <p:grpSpPr>
          <a:xfrm>
            <a:off x="5660874" y="3166981"/>
            <a:ext cx="1737424" cy="1737425"/>
            <a:chOff x="5279626" y="2678000"/>
            <a:chExt cx="1737424" cy="1737425"/>
          </a:xfrm>
        </p:grpSpPr>
        <p:sp>
          <p:nvSpPr>
            <p:cNvPr id="369" name="Google Shape;369;p34"/>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4"/>
          <p:cNvSpPr/>
          <p:nvPr/>
        </p:nvSpPr>
        <p:spPr>
          <a:xfrm rot="2700000">
            <a:off x="3489338" y="2902055"/>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4"/>
          <p:cNvSpPr/>
          <p:nvPr/>
        </p:nvSpPr>
        <p:spPr>
          <a:xfrm rot="2700000">
            <a:off x="1796616" y="4606823"/>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4"/>
          <p:cNvSpPr/>
          <p:nvPr/>
        </p:nvSpPr>
        <p:spPr>
          <a:xfrm rot="2700000">
            <a:off x="-426773" y="5037369"/>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rot="2700000">
            <a:off x="7111804" y="3848297"/>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rot="2700000">
            <a:off x="307277" y="2380794"/>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49">
    <p:spTree>
      <p:nvGrpSpPr>
        <p:cNvPr id="1" name="Shape 376"/>
        <p:cNvGrpSpPr/>
        <p:nvPr/>
      </p:nvGrpSpPr>
      <p:grpSpPr>
        <a:xfrm>
          <a:off x="0" y="0"/>
          <a:ext cx="0" cy="0"/>
          <a:chOff x="0" y="0"/>
          <a:chExt cx="0" cy="0"/>
        </a:xfrm>
      </p:grpSpPr>
      <p:sp>
        <p:nvSpPr>
          <p:cNvPr id="377" name="Google Shape;377;p35"/>
          <p:cNvSpPr/>
          <p:nvPr/>
        </p:nvSpPr>
        <p:spPr>
          <a:xfrm rot="2700000">
            <a:off x="5598714" y="1958255"/>
            <a:ext cx="2279995" cy="2279995"/>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rot="2700000">
            <a:off x="6153216" y="-193202"/>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5"/>
          <p:cNvGrpSpPr/>
          <p:nvPr/>
        </p:nvGrpSpPr>
        <p:grpSpPr>
          <a:xfrm>
            <a:off x="4928687" y="3926086"/>
            <a:ext cx="1737424" cy="1737425"/>
            <a:chOff x="5279626" y="2678000"/>
            <a:chExt cx="1737424" cy="1737425"/>
          </a:xfrm>
        </p:grpSpPr>
        <p:sp>
          <p:nvSpPr>
            <p:cNvPr id="380" name="Google Shape;380;p35"/>
            <p:cNvSpPr/>
            <p:nvPr/>
          </p:nvSpPr>
          <p:spPr>
            <a:xfrm rot="2700000">
              <a:off x="5858024" y="3066541"/>
              <a:ext cx="848952"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5"/>
            <p:cNvSpPr/>
            <p:nvPr/>
          </p:nvSpPr>
          <p:spPr>
            <a:xfrm rot="2700000">
              <a:off x="5648601" y="2656015"/>
              <a:ext cx="446750" cy="122866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 name="Google Shape;382;p35"/>
          <p:cNvSpPr/>
          <p:nvPr/>
        </p:nvSpPr>
        <p:spPr>
          <a:xfrm rot="2700000">
            <a:off x="7311517" y="3661447"/>
            <a:ext cx="2279995" cy="227999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5"/>
          <p:cNvSpPr/>
          <p:nvPr/>
        </p:nvSpPr>
        <p:spPr>
          <a:xfrm rot="2700000">
            <a:off x="5806642" y="1048337"/>
            <a:ext cx="137037" cy="1980465"/>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5"/>
          <p:cNvSpPr/>
          <p:nvPr/>
        </p:nvSpPr>
        <p:spPr>
          <a:xfrm rot="2700000">
            <a:off x="4220120" y="3227304"/>
            <a:ext cx="1228669" cy="122866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2pPr>
            <a:lvl3pPr lvl="2"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3pPr>
            <a:lvl4pPr lvl="3"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4pPr>
            <a:lvl5pPr lvl="4"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5pPr>
            <a:lvl6pPr lvl="5"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6pPr>
            <a:lvl7pPr lvl="6"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7pPr>
            <a:lvl8pPr lvl="7"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8pPr>
            <a:lvl9pPr lvl="8" rtl="0">
              <a:spcBef>
                <a:spcPts val="0"/>
              </a:spcBef>
              <a:spcAft>
                <a:spcPts val="0"/>
              </a:spcAft>
              <a:buClr>
                <a:schemeClr val="dk1"/>
              </a:buClr>
              <a:buSzPts val="4500"/>
              <a:buFont typeface="DM Serif Display"/>
              <a:buNone/>
              <a:defRPr sz="45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1pPr>
            <a:lvl2pPr marL="914400" lvl="1"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2pPr>
            <a:lvl3pPr marL="1371600" lvl="2"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3pPr>
            <a:lvl4pPr marL="1828800" lvl="3"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4pPr>
            <a:lvl5pPr marL="2286000" lvl="4"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5pPr>
            <a:lvl6pPr marL="2743200" lvl="5"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6pPr>
            <a:lvl7pPr marL="3200400" lvl="6"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7pPr>
            <a:lvl8pPr marL="3657600" lvl="7"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8pPr>
            <a:lvl9pPr marL="4114800" lvl="8" indent="-330200">
              <a:lnSpc>
                <a:spcPct val="100000"/>
              </a:lnSpc>
              <a:spcBef>
                <a:spcPts val="0"/>
              </a:spcBef>
              <a:spcAft>
                <a:spcPts val="0"/>
              </a:spcAft>
              <a:buClr>
                <a:schemeClr val="dk1"/>
              </a:buClr>
              <a:buSzPts val="1600"/>
              <a:buFont typeface="Actor"/>
              <a:buChar char="■"/>
              <a:defRPr sz="16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66" r:id="rId3"/>
    <p:sldLayoutId id="2147483668" r:id="rId4"/>
    <p:sldLayoutId id="2147483670" r:id="rId5"/>
    <p:sldLayoutId id="2147483671" r:id="rId6"/>
    <p:sldLayoutId id="2147483679" r:id="rId7"/>
    <p:sldLayoutId id="2147483680" r:id="rId8"/>
    <p:sldLayoutId id="2147483681"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ctrTitle"/>
          </p:nvPr>
        </p:nvSpPr>
        <p:spPr>
          <a:xfrm>
            <a:off x="713225" y="1239975"/>
            <a:ext cx="4154100" cy="1821000"/>
          </a:xfrm>
          <a:prstGeom prst="rect">
            <a:avLst/>
          </a:prstGeom>
        </p:spPr>
        <p:txBody>
          <a:bodyPr spcFirstLastPara="1" wrap="square" lIns="91425" tIns="91425" rIns="91425" bIns="91425" anchor="ctr" anchorCtr="0">
            <a:noAutofit/>
          </a:bodyPr>
          <a:lstStyle/>
          <a:p>
            <a:pPr marL="0" lvl="0" indent="0" algn="l" rtl="0">
              <a:spcBef>
                <a:spcPts val="0"/>
              </a:spcBef>
              <a:spcAft>
                <a:spcPts val="1000"/>
              </a:spcAft>
              <a:buNone/>
            </a:pPr>
            <a:r>
              <a:rPr lang="en" sz="4000" dirty="0">
                <a:latin typeface="Calibri" panose="020F0502020204030204" pitchFamily="34" charset="0"/>
                <a:cs typeface="Calibri" panose="020F0502020204030204" pitchFamily="34" charset="0"/>
              </a:rPr>
              <a:t>Intern Demo</a:t>
            </a:r>
            <a:endParaRPr sz="4000" dirty="0">
              <a:latin typeface="Calibri" panose="020F0502020204030204" pitchFamily="34" charset="0"/>
              <a:cs typeface="Calibri" panose="020F0502020204030204" pitchFamily="34" charset="0"/>
            </a:endParaRPr>
          </a:p>
        </p:txBody>
      </p:sp>
      <p:sp>
        <p:nvSpPr>
          <p:cNvPr id="395" name="Google Shape;395;p38"/>
          <p:cNvSpPr/>
          <p:nvPr/>
        </p:nvSpPr>
        <p:spPr>
          <a:xfrm rot="5400000">
            <a:off x="1681925" y="198494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anose="020F0502020204030204" pitchFamily="34" charset="0"/>
            </a:endParaRPr>
          </a:p>
        </p:txBody>
      </p:sp>
      <p:pic>
        <p:nvPicPr>
          <p:cNvPr id="397" name="Google Shape;397;p38"/>
          <p:cNvPicPr preferRelativeResize="0"/>
          <p:nvPr/>
        </p:nvPicPr>
        <p:blipFill rotWithShape="1">
          <a:blip r:embed="rId3">
            <a:alphaModFix/>
          </a:blip>
          <a:srcRect l="16415" r="16415"/>
          <a:stretch/>
        </p:blipFill>
        <p:spPr>
          <a:xfrm>
            <a:off x="4396166" y="1925440"/>
            <a:ext cx="2922287" cy="2899831"/>
          </a:xfrm>
          <a:prstGeom prst="flowChartDecision">
            <a:avLst/>
          </a:prstGeom>
          <a:noFill/>
          <a:ln>
            <a:noFill/>
          </a:ln>
        </p:spPr>
      </p:pic>
      <p:sp>
        <p:nvSpPr>
          <p:cNvPr id="6" name="Google Shape;630;p60"/>
          <p:cNvSpPr txBox="1">
            <a:spLocks noGrp="1"/>
          </p:cNvSpPr>
          <p:nvPr>
            <p:ph type="subTitle" idx="1"/>
          </p:nvPr>
        </p:nvSpPr>
        <p:spPr>
          <a:xfrm>
            <a:off x="712788" y="3049588"/>
            <a:ext cx="3499172" cy="525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tx1"/>
              </a:buClr>
              <a:buSzPct val="125000"/>
            </a:pPr>
            <a:r>
              <a:rPr lang="en-IN" sz="1800" dirty="0">
                <a:solidFill>
                  <a:schemeClr val="tx1"/>
                </a:solidFill>
                <a:latin typeface="Calibri" panose="020F0502020204030204" pitchFamily="34" charset="0"/>
                <a:cs typeface="Calibri" panose="020F0502020204030204" pitchFamily="34" charset="0"/>
              </a:rPr>
              <a:t>P. Mehar Srinivas Chowdari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66;p62"/>
          <p:cNvSpPr txBox="1">
            <a:spLocks noGrp="1"/>
          </p:cNvSpPr>
          <p:nvPr>
            <p:ph type="subTitle" idx="1"/>
          </p:nvPr>
        </p:nvSpPr>
        <p:spPr>
          <a:xfrm>
            <a:off x="485652" y="627534"/>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a:t>
            </a:r>
            <a:r>
              <a:rPr lang="en" sz="2200" dirty="0" smtClean="0">
                <a:latin typeface="Calibri" pitchFamily="34" charset="0"/>
                <a:cs typeface="Calibri" pitchFamily="34" charset="0"/>
              </a:rPr>
              <a:t>III Query: </a:t>
            </a:r>
            <a:endParaRPr sz="2200" dirty="0">
              <a:latin typeface="Calibri" pitchFamily="34" charset="0"/>
              <a:cs typeface="Calibri"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915566"/>
            <a:ext cx="3965052" cy="3795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42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3" name="Google Shape;630;p60"/>
          <p:cNvSpPr txBox="1">
            <a:spLocks/>
          </p:cNvSpPr>
          <p:nvPr/>
        </p:nvSpPr>
        <p:spPr>
          <a:xfrm>
            <a:off x="971600" y="1635646"/>
            <a:ext cx="6696744" cy="3024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Requirement:</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Query for the students who passed the all semesters</a:t>
            </a:r>
            <a:endParaRPr lang="en-IN" sz="1600" b="1" dirty="0">
              <a:solidFill>
                <a:schemeClr val="tx1"/>
              </a:solidFill>
              <a:latin typeface="Calibri" pitchFamily="34" charset="0"/>
              <a:cs typeface="Calibri" pitchFamily="34" charset="0"/>
            </a:endParaRPr>
          </a:p>
          <a:p>
            <a:pPr marL="285750"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Data:</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The may be unknown number of semesters under student. </a:t>
            </a:r>
          </a:p>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Approach:</a:t>
            </a:r>
          </a:p>
          <a:p>
            <a:pPr algn="just">
              <a:buClr>
                <a:schemeClr val="tx1"/>
              </a:buClr>
              <a:buSzPct val="125000"/>
            </a:pPr>
            <a:r>
              <a:rPr lang="en-IN" sz="1600" dirty="0">
                <a:solidFill>
                  <a:schemeClr val="tx1"/>
                </a:solidFill>
                <a:latin typeface="Calibri" pitchFamily="34" charset="0"/>
                <a:cs typeface="Calibri" pitchFamily="34" charset="0"/>
              </a:rPr>
              <a:t>	Here used a “nested” mapping to store subject and semester level details, used bool query to check passed ids and an outer bool query for every semester pass checking and a final bool query to display the passed students.</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IV</a:t>
            </a:r>
            <a:endParaRPr sz="2200" dirty="0">
              <a:latin typeface="Calibri" pitchFamily="34" charset="0"/>
              <a:cs typeface="Calibri" pitchFamily="34" charset="0"/>
            </a:endParaRPr>
          </a:p>
        </p:txBody>
      </p:sp>
    </p:spTree>
    <p:extLst>
      <p:ext uri="{BB962C8B-B14F-4D97-AF65-F5344CB8AC3E}">
        <p14:creationId xmlns:p14="http://schemas.microsoft.com/office/powerpoint/2010/main" val="13843707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66;p62"/>
          <p:cNvSpPr txBox="1">
            <a:spLocks noGrp="1"/>
          </p:cNvSpPr>
          <p:nvPr>
            <p:ph type="subTitle" idx="1"/>
          </p:nvPr>
        </p:nvSpPr>
        <p:spPr>
          <a:xfrm>
            <a:off x="485652" y="627534"/>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a:t>
            </a:r>
            <a:r>
              <a:rPr lang="en" sz="2200" dirty="0" smtClean="0">
                <a:latin typeface="Calibri" pitchFamily="34" charset="0"/>
                <a:cs typeface="Calibri" pitchFamily="34" charset="0"/>
              </a:rPr>
              <a:t>IV Query: </a:t>
            </a:r>
            <a:endParaRPr sz="2200" dirty="0">
              <a:latin typeface="Calibri" pitchFamily="34" charset="0"/>
              <a:cs typeface="Calibri"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843558"/>
            <a:ext cx="4180763"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805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764;p70"/>
          <p:cNvSpPr txBox="1">
            <a:spLocks noGrp="1"/>
          </p:cNvSpPr>
          <p:nvPr>
            <p:ph type="title"/>
          </p:nvPr>
        </p:nvSpPr>
        <p:spPr>
          <a:xfrm>
            <a:off x="755576" y="411510"/>
            <a:ext cx="7387142"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Student Example to actual requirement</a:t>
            </a:r>
            <a:endParaRPr sz="3000" dirty="0">
              <a:latin typeface="Calibri" pitchFamily="34" charset="0"/>
              <a:cs typeface="Calibri" pitchFamily="34" charset="0"/>
            </a:endParaRPr>
          </a:p>
        </p:txBody>
      </p:sp>
      <p:sp>
        <p:nvSpPr>
          <p:cNvPr id="25" name="Google Shape;783;p70"/>
          <p:cNvSpPr/>
          <p:nvPr/>
        </p:nvSpPr>
        <p:spPr>
          <a:xfrm rot="5400000">
            <a:off x="1796284" y="18874"/>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26" name="Google Shape;630;p60"/>
          <p:cNvSpPr txBox="1">
            <a:spLocks/>
          </p:cNvSpPr>
          <p:nvPr/>
        </p:nvSpPr>
        <p:spPr>
          <a:xfrm>
            <a:off x="755576" y="1851670"/>
            <a:ext cx="6912768" cy="26642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Student is considered as </a:t>
            </a:r>
            <a:r>
              <a:rPr lang="en-IN" sz="1600" dirty="0" smtClean="0">
                <a:solidFill>
                  <a:schemeClr val="tx1"/>
                </a:solidFill>
                <a:latin typeface="Calibri" pitchFamily="34" charset="0"/>
                <a:cs typeface="Calibri" pitchFamily="34" charset="0"/>
              </a:rPr>
              <a:t>“</a:t>
            </a:r>
            <a:r>
              <a:rPr lang="en-IN" sz="1600" dirty="0" smtClean="0">
                <a:solidFill>
                  <a:schemeClr val="tx1"/>
                </a:solidFill>
                <a:latin typeface="Calibri" pitchFamily="34" charset="0"/>
                <a:cs typeface="Calibri" pitchFamily="34" charset="0"/>
              </a:rPr>
              <a:t>company</a:t>
            </a:r>
            <a:r>
              <a:rPr lang="en-IN" sz="1600" dirty="0" smtClean="0">
                <a:solidFill>
                  <a:schemeClr val="tx1"/>
                </a:solidFill>
                <a:latin typeface="Calibri" pitchFamily="34" charset="0"/>
                <a:cs typeface="Calibri" pitchFamily="34" charset="0"/>
              </a:rPr>
              <a:t>_name</a:t>
            </a:r>
            <a:r>
              <a:rPr lang="en-IN" sz="1600" dirty="0">
                <a:solidFill>
                  <a:schemeClr val="tx1"/>
                </a:solidFill>
                <a:latin typeface="Calibri" pitchFamily="34" charset="0"/>
                <a:cs typeface="Calibri" pitchFamily="34" charset="0"/>
              </a:rPr>
              <a:t>”</a:t>
            </a:r>
          </a:p>
          <a:p>
            <a:pPr marL="285750" lvl="1" indent="-28575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Semester will be as </a:t>
            </a:r>
            <a:r>
              <a:rPr lang="en-IN" sz="1600" dirty="0" smtClean="0">
                <a:solidFill>
                  <a:schemeClr val="tx1"/>
                </a:solidFill>
                <a:latin typeface="Calibri" pitchFamily="34" charset="0"/>
                <a:cs typeface="Calibri" pitchFamily="34" charset="0"/>
              </a:rPr>
              <a:t>“</a:t>
            </a:r>
            <a:r>
              <a:rPr lang="en-IN" sz="1600" dirty="0" smtClean="0">
                <a:solidFill>
                  <a:schemeClr val="tx1"/>
                </a:solidFill>
                <a:latin typeface="Calibri" pitchFamily="34" charset="0"/>
                <a:cs typeface="Calibri" pitchFamily="34" charset="0"/>
              </a:rPr>
              <a:t>agency</a:t>
            </a:r>
            <a:r>
              <a:rPr lang="en-IN" sz="1600" dirty="0" smtClean="0">
                <a:solidFill>
                  <a:schemeClr val="tx1"/>
                </a:solidFill>
                <a:latin typeface="Calibri" pitchFamily="34" charset="0"/>
                <a:cs typeface="Calibri" pitchFamily="34" charset="0"/>
              </a:rPr>
              <a:t>_name”</a:t>
            </a:r>
          </a:p>
          <a:p>
            <a:pPr marL="285750" lvl="1" indent="-285750" algn="just">
              <a:buClr>
                <a:schemeClr val="tx1"/>
              </a:buClr>
              <a:buSzPct val="125000"/>
              <a:buFont typeface="Arial" pitchFamily="34" charset="0"/>
              <a:buChar char="•"/>
            </a:pPr>
            <a:r>
              <a:rPr lang="en-IN" sz="1600" dirty="0" smtClean="0">
                <a:solidFill>
                  <a:schemeClr val="tx1"/>
                </a:solidFill>
                <a:latin typeface="Calibri" pitchFamily="34" charset="0"/>
                <a:cs typeface="Calibri" pitchFamily="34" charset="0"/>
              </a:rPr>
              <a:t>Subject will be “form_name”</a:t>
            </a:r>
          </a:p>
          <a:p>
            <a:pPr marL="285750" lvl="1" indent="-285750" algn="just">
              <a:buClr>
                <a:schemeClr val="tx1"/>
              </a:buClr>
              <a:buSzPct val="125000"/>
              <a:buFont typeface="Arial" pitchFamily="34" charset="0"/>
              <a:buChar char="•"/>
            </a:pPr>
            <a:r>
              <a:rPr lang="en-IN" sz="1600" dirty="0" smtClean="0">
                <a:solidFill>
                  <a:schemeClr val="tx1"/>
                </a:solidFill>
                <a:latin typeface="Calibri" pitchFamily="34" charset="0"/>
                <a:cs typeface="Calibri" pitchFamily="34" charset="0"/>
              </a:rPr>
              <a:t>Changed implementation to match the exact requirement</a:t>
            </a:r>
            <a:endParaRPr lang="en-IN" sz="1600" dirty="0">
              <a:solidFill>
                <a:schemeClr val="tx1"/>
              </a:solidFill>
              <a:latin typeface="Calibri" pitchFamily="34" charset="0"/>
              <a:cs typeface="Calibri" pitchFamily="34" charset="0"/>
            </a:endParaRPr>
          </a:p>
        </p:txBody>
      </p:sp>
      <p:sp>
        <p:nvSpPr>
          <p:cNvPr id="5" name="Google Shape;666;p62"/>
          <p:cNvSpPr txBox="1">
            <a:spLocks noGrp="1"/>
          </p:cNvSpPr>
          <p:nvPr>
            <p:ph type="subTitle" idx="1"/>
          </p:nvPr>
        </p:nvSpPr>
        <p:spPr>
          <a:xfrm>
            <a:off x="2788643" y="1242427"/>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V</a:t>
            </a:r>
            <a:endParaRPr sz="2200" dirty="0">
              <a:latin typeface="Calibri" pitchFamily="34" charset="0"/>
              <a:cs typeface="Calibri" pitchFamily="34" charset="0"/>
            </a:endParaRPr>
          </a:p>
        </p:txBody>
      </p:sp>
    </p:spTree>
    <p:extLst>
      <p:ext uri="{BB962C8B-B14F-4D97-AF65-F5344CB8AC3E}">
        <p14:creationId xmlns:p14="http://schemas.microsoft.com/office/powerpoint/2010/main" val="3242014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000" dirty="0">
                <a:latin typeface="Calibri" pitchFamily="34" charset="0"/>
                <a:cs typeface="Calibri" pitchFamily="34" charset="0"/>
              </a:rPr>
              <a:t>Requirement Explanation</a:t>
            </a:r>
          </a:p>
        </p:txBody>
      </p:sp>
      <p:sp>
        <p:nvSpPr>
          <p:cNvPr id="4" name="Google Shape;585;p57"/>
          <p:cNvSpPr/>
          <p:nvPr/>
        </p:nvSpPr>
        <p:spPr>
          <a:xfrm rot="2700000">
            <a:off x="1245397" y="2203756"/>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dirty="0">
              <a:latin typeface="Calibri" pitchFamily="34" charset="0"/>
              <a:cs typeface="Calibri" pitchFamily="34" charset="0"/>
            </a:endParaRPr>
          </a:p>
        </p:txBody>
      </p:sp>
      <p:sp>
        <p:nvSpPr>
          <p:cNvPr id="5" name="Google Shape;585;p57"/>
          <p:cNvSpPr/>
          <p:nvPr/>
        </p:nvSpPr>
        <p:spPr>
          <a:xfrm rot="2700000">
            <a:off x="4077228" y="220322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6" name="Google Shape;585;p57"/>
          <p:cNvSpPr/>
          <p:nvPr/>
        </p:nvSpPr>
        <p:spPr>
          <a:xfrm rot="2700000">
            <a:off x="7078045" y="2203223"/>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7" name="Google Shape;583;p57"/>
          <p:cNvSpPr/>
          <p:nvPr/>
        </p:nvSpPr>
        <p:spPr>
          <a:xfrm rot="2700000">
            <a:off x="2735461" y="3411881"/>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8" name="Google Shape;583;p57"/>
          <p:cNvSpPr/>
          <p:nvPr/>
        </p:nvSpPr>
        <p:spPr>
          <a:xfrm rot="2700000">
            <a:off x="5386573" y="3389803"/>
            <a:ext cx="626638" cy="62663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alibri" pitchFamily="34" charset="0"/>
              <a:cs typeface="Calibri" pitchFamily="34" charset="0"/>
            </a:endParaRPr>
          </a:p>
        </p:txBody>
      </p:sp>
      <p:sp>
        <p:nvSpPr>
          <p:cNvPr id="9" name="Google Shape;783;p70"/>
          <p:cNvSpPr/>
          <p:nvPr/>
        </p:nvSpPr>
        <p:spPr>
          <a:xfrm rot="5400000">
            <a:off x="1807978" y="172214"/>
            <a:ext cx="43200" cy="200398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Calibri" pitchFamily="34" charset="0"/>
              <a:cs typeface="Calibri" pitchFamily="34" charset="0"/>
            </a:endParaRPr>
          </a:p>
        </p:txBody>
      </p:sp>
      <p:cxnSp>
        <p:nvCxnSpPr>
          <p:cNvPr id="24" name="Google Shape;872;p78"/>
          <p:cNvCxnSpPr/>
          <p:nvPr/>
        </p:nvCxnSpPr>
        <p:spPr>
          <a:xfrm rot="10800000">
            <a:off x="1558718" y="2937562"/>
            <a:ext cx="1046963" cy="787639"/>
          </a:xfrm>
          <a:prstGeom prst="bentConnector3">
            <a:avLst>
              <a:gd name="adj1" fmla="val 99365"/>
            </a:avLst>
          </a:prstGeom>
          <a:noFill/>
          <a:ln w="28575" cap="flat" cmpd="sng">
            <a:solidFill>
              <a:schemeClr val="lt2"/>
            </a:solidFill>
            <a:prstDash val="solid"/>
            <a:round/>
            <a:headEnd type="none" w="med" len="med"/>
            <a:tailEnd type="none" w="med" len="med"/>
          </a:ln>
        </p:spPr>
      </p:cxnSp>
      <p:cxnSp>
        <p:nvCxnSpPr>
          <p:cNvPr id="35" name="Google Shape;872;p78"/>
          <p:cNvCxnSpPr/>
          <p:nvPr/>
        </p:nvCxnSpPr>
        <p:spPr>
          <a:xfrm rot="10800000" flipV="1">
            <a:off x="3050181" y="2517076"/>
            <a:ext cx="1020022" cy="765024"/>
          </a:xfrm>
          <a:prstGeom prst="bentConnector3">
            <a:avLst>
              <a:gd name="adj1" fmla="val 100256"/>
            </a:avLst>
          </a:prstGeom>
          <a:noFill/>
          <a:ln w="28575" cap="flat" cmpd="sng">
            <a:solidFill>
              <a:schemeClr val="lt2"/>
            </a:solidFill>
            <a:prstDash val="solid"/>
            <a:round/>
            <a:headEnd type="none" w="med" len="med"/>
            <a:tailEnd type="none" w="med" len="med"/>
          </a:ln>
        </p:spPr>
      </p:cxnSp>
      <p:cxnSp>
        <p:nvCxnSpPr>
          <p:cNvPr id="40" name="Google Shape;872;p78"/>
          <p:cNvCxnSpPr/>
          <p:nvPr/>
        </p:nvCxnSpPr>
        <p:spPr>
          <a:xfrm>
            <a:off x="4644008" y="2517076"/>
            <a:ext cx="1055884" cy="742946"/>
          </a:xfrm>
          <a:prstGeom prst="bentConnector3">
            <a:avLst>
              <a:gd name="adj1" fmla="val 99576"/>
            </a:avLst>
          </a:prstGeom>
          <a:noFill/>
          <a:ln w="28575" cap="flat" cmpd="sng">
            <a:solidFill>
              <a:schemeClr val="lt2"/>
            </a:solidFill>
            <a:prstDash val="solid"/>
            <a:round/>
            <a:headEnd type="none" w="med" len="med"/>
            <a:tailEnd type="none" w="med" len="med"/>
          </a:ln>
        </p:spPr>
      </p:cxnSp>
      <p:cxnSp>
        <p:nvCxnSpPr>
          <p:cNvPr id="54" name="Google Shape;872;p78"/>
          <p:cNvCxnSpPr/>
          <p:nvPr/>
        </p:nvCxnSpPr>
        <p:spPr>
          <a:xfrm rot="10800000" flipV="1">
            <a:off x="6131940" y="2959642"/>
            <a:ext cx="1248372" cy="743480"/>
          </a:xfrm>
          <a:prstGeom prst="bentConnector3">
            <a:avLst>
              <a:gd name="adj1" fmla="val -955"/>
            </a:avLst>
          </a:prstGeom>
          <a:noFill/>
          <a:ln w="28575" cap="flat" cmpd="sng">
            <a:solidFill>
              <a:schemeClr val="lt2"/>
            </a:solidFill>
            <a:prstDash val="solid"/>
            <a:round/>
            <a:headEnd type="none" w="med" len="med"/>
            <a:tailEnd type="none" w="med" len="med"/>
          </a:ln>
        </p:spPr>
      </p:cxnSp>
      <p:sp>
        <p:nvSpPr>
          <p:cNvPr id="61" name="Google Shape;630;p60"/>
          <p:cNvSpPr txBox="1">
            <a:spLocks/>
          </p:cNvSpPr>
          <p:nvPr/>
        </p:nvSpPr>
        <p:spPr>
          <a:xfrm>
            <a:off x="1416900" y="2238214"/>
            <a:ext cx="255780"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a:t>
            </a:r>
            <a:endParaRPr lang="en-IN" sz="2200" dirty="0">
              <a:solidFill>
                <a:schemeClr val="tx1"/>
              </a:solidFill>
              <a:latin typeface="Calibri" pitchFamily="34" charset="0"/>
              <a:cs typeface="Calibri" pitchFamily="34" charset="0"/>
            </a:endParaRPr>
          </a:p>
        </p:txBody>
      </p:sp>
      <p:sp>
        <p:nvSpPr>
          <p:cNvPr id="62" name="Google Shape;630;p60"/>
          <p:cNvSpPr txBox="1">
            <a:spLocks/>
          </p:cNvSpPr>
          <p:nvPr/>
        </p:nvSpPr>
        <p:spPr>
          <a:xfrm>
            <a:off x="2881465" y="3441942"/>
            <a:ext cx="543359"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II</a:t>
            </a:r>
            <a:endParaRPr lang="en-IN" sz="2200" dirty="0">
              <a:solidFill>
                <a:schemeClr val="tx1"/>
              </a:solidFill>
              <a:latin typeface="Calibri" pitchFamily="34" charset="0"/>
              <a:cs typeface="Calibri" pitchFamily="34" charset="0"/>
            </a:endParaRPr>
          </a:p>
        </p:txBody>
      </p:sp>
      <p:sp>
        <p:nvSpPr>
          <p:cNvPr id="63" name="Google Shape;630;p60"/>
          <p:cNvSpPr txBox="1">
            <a:spLocks/>
          </p:cNvSpPr>
          <p:nvPr/>
        </p:nvSpPr>
        <p:spPr>
          <a:xfrm>
            <a:off x="4207008" y="2248698"/>
            <a:ext cx="430815" cy="4133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III</a:t>
            </a:r>
            <a:endParaRPr lang="en-IN" sz="2200" dirty="0">
              <a:solidFill>
                <a:schemeClr val="tx1"/>
              </a:solidFill>
              <a:latin typeface="Calibri" pitchFamily="34" charset="0"/>
              <a:cs typeface="Calibri" pitchFamily="34" charset="0"/>
            </a:endParaRPr>
          </a:p>
        </p:txBody>
      </p:sp>
      <p:sp>
        <p:nvSpPr>
          <p:cNvPr id="64" name="Google Shape;630;p60"/>
          <p:cNvSpPr txBox="1">
            <a:spLocks/>
          </p:cNvSpPr>
          <p:nvPr/>
        </p:nvSpPr>
        <p:spPr>
          <a:xfrm>
            <a:off x="5488426" y="3435846"/>
            <a:ext cx="52373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IV</a:t>
            </a:r>
            <a:endParaRPr lang="en-IN" sz="2200" dirty="0">
              <a:solidFill>
                <a:schemeClr val="tx1"/>
              </a:solidFill>
              <a:latin typeface="Calibri" pitchFamily="34" charset="0"/>
              <a:cs typeface="Calibri" pitchFamily="34" charset="0"/>
            </a:endParaRPr>
          </a:p>
        </p:txBody>
      </p:sp>
      <p:sp>
        <p:nvSpPr>
          <p:cNvPr id="65" name="Google Shape;630;p60"/>
          <p:cNvSpPr txBox="1">
            <a:spLocks/>
          </p:cNvSpPr>
          <p:nvPr/>
        </p:nvSpPr>
        <p:spPr>
          <a:xfrm>
            <a:off x="63204" y="1308750"/>
            <a:ext cx="2987396" cy="7664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Linear data with student and </a:t>
            </a:r>
            <a:r>
              <a:rPr lang="en-IN" sz="1600" dirty="0" smtClean="0">
                <a:solidFill>
                  <a:schemeClr val="tx1"/>
                </a:solidFill>
                <a:latin typeface="Calibri" pitchFamily="34" charset="0"/>
                <a:cs typeface="Calibri" pitchFamily="34" charset="0"/>
              </a:rPr>
              <a:t>fixed subjects in single semester</a:t>
            </a:r>
            <a:endParaRPr lang="en-IN" sz="1600" dirty="0">
              <a:solidFill>
                <a:schemeClr val="tx1"/>
              </a:solidFill>
              <a:latin typeface="Calibri" pitchFamily="34" charset="0"/>
              <a:cs typeface="Calibri" pitchFamily="34" charset="0"/>
            </a:endParaRPr>
          </a:p>
        </p:txBody>
      </p:sp>
      <p:sp>
        <p:nvSpPr>
          <p:cNvPr id="66" name="Google Shape;630;p60"/>
          <p:cNvSpPr txBox="1">
            <a:spLocks/>
          </p:cNvSpPr>
          <p:nvPr/>
        </p:nvSpPr>
        <p:spPr>
          <a:xfrm>
            <a:off x="1326916" y="4139596"/>
            <a:ext cx="3245083" cy="7200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Linear data with different number of </a:t>
            </a:r>
            <a:r>
              <a:rPr lang="en-IN" sz="1600" dirty="0" smtClean="0">
                <a:solidFill>
                  <a:schemeClr val="tx1"/>
                </a:solidFill>
                <a:latin typeface="Calibri" pitchFamily="34" charset="0"/>
                <a:cs typeface="Calibri" pitchFamily="34" charset="0"/>
              </a:rPr>
              <a:t>subjects in single semester</a:t>
            </a:r>
            <a:endParaRPr lang="en-IN" sz="1600" dirty="0">
              <a:solidFill>
                <a:schemeClr val="tx1"/>
              </a:solidFill>
              <a:latin typeface="Calibri" pitchFamily="34" charset="0"/>
              <a:cs typeface="Calibri" pitchFamily="34" charset="0"/>
            </a:endParaRPr>
          </a:p>
        </p:txBody>
      </p:sp>
      <p:sp>
        <p:nvSpPr>
          <p:cNvPr id="68" name="Google Shape;630;p60"/>
          <p:cNvSpPr txBox="1">
            <a:spLocks/>
          </p:cNvSpPr>
          <p:nvPr/>
        </p:nvSpPr>
        <p:spPr>
          <a:xfrm>
            <a:off x="3289710" y="1306978"/>
            <a:ext cx="2181020" cy="7664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2D data with </a:t>
            </a:r>
            <a:r>
              <a:rPr lang="en-IN" sz="1600" dirty="0" smtClean="0">
                <a:solidFill>
                  <a:schemeClr val="tx1"/>
                </a:solidFill>
                <a:latin typeface="Calibri" pitchFamily="34" charset="0"/>
                <a:cs typeface="Calibri" pitchFamily="34" charset="0"/>
              </a:rPr>
              <a:t>students and </a:t>
            </a:r>
            <a:r>
              <a:rPr lang="en-IN" sz="1600" dirty="0" smtClean="0">
                <a:solidFill>
                  <a:schemeClr val="tx1"/>
                </a:solidFill>
                <a:latin typeface="Calibri" pitchFamily="34" charset="0"/>
                <a:cs typeface="Calibri" pitchFamily="34" charset="0"/>
              </a:rPr>
              <a:t>fixed semesters</a:t>
            </a:r>
            <a:endParaRPr lang="en-IN" sz="1600" dirty="0">
              <a:solidFill>
                <a:schemeClr val="tx1"/>
              </a:solidFill>
              <a:latin typeface="Calibri" pitchFamily="34" charset="0"/>
              <a:cs typeface="Calibri" pitchFamily="34" charset="0"/>
            </a:endParaRPr>
          </a:p>
        </p:txBody>
      </p:sp>
      <p:sp>
        <p:nvSpPr>
          <p:cNvPr id="69" name="Google Shape;630;p60"/>
          <p:cNvSpPr txBox="1">
            <a:spLocks/>
          </p:cNvSpPr>
          <p:nvPr/>
        </p:nvSpPr>
        <p:spPr>
          <a:xfrm>
            <a:off x="4522214" y="4139596"/>
            <a:ext cx="2570066" cy="71345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2D data with unknown number of semesters</a:t>
            </a:r>
          </a:p>
        </p:txBody>
      </p:sp>
      <p:sp>
        <p:nvSpPr>
          <p:cNvPr id="70" name="Google Shape;630;p60"/>
          <p:cNvSpPr txBox="1">
            <a:spLocks/>
          </p:cNvSpPr>
          <p:nvPr/>
        </p:nvSpPr>
        <p:spPr>
          <a:xfrm>
            <a:off x="6496338" y="1306978"/>
            <a:ext cx="1820078" cy="6480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ctr">
              <a:buClr>
                <a:schemeClr val="tx1"/>
              </a:buClr>
              <a:buSzPct val="125000"/>
            </a:pPr>
            <a:r>
              <a:rPr lang="en-IN" sz="1600" dirty="0">
                <a:solidFill>
                  <a:schemeClr val="tx1"/>
                </a:solidFill>
                <a:latin typeface="Calibri" pitchFamily="34" charset="0"/>
                <a:cs typeface="Calibri" pitchFamily="34" charset="0"/>
              </a:rPr>
              <a:t>Connecting it to the oc requirement</a:t>
            </a:r>
          </a:p>
        </p:txBody>
      </p:sp>
      <p:sp>
        <p:nvSpPr>
          <p:cNvPr id="81" name="Google Shape;630;p60"/>
          <p:cNvSpPr txBox="1">
            <a:spLocks/>
          </p:cNvSpPr>
          <p:nvPr/>
        </p:nvSpPr>
        <p:spPr>
          <a:xfrm>
            <a:off x="7233994" y="2263840"/>
            <a:ext cx="523734" cy="4320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buClr>
                <a:schemeClr val="tx1"/>
              </a:buClr>
              <a:buSzPct val="125000"/>
            </a:pPr>
            <a:r>
              <a:rPr lang="en-IN" sz="2200" b="1" dirty="0">
                <a:solidFill>
                  <a:schemeClr val="tx1"/>
                </a:solidFill>
                <a:latin typeface="Calibri" pitchFamily="34" charset="0"/>
                <a:cs typeface="Calibri" pitchFamily="34" charset="0"/>
              </a:rPr>
              <a:t>V</a:t>
            </a:r>
            <a:endParaRPr lang="en-IN" sz="22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571684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3"/>
          </p:nvPr>
        </p:nvSpPr>
        <p:spPr>
          <a:xfrm>
            <a:off x="1043608" y="1347614"/>
            <a:ext cx="2448272" cy="539400"/>
          </a:xfrm>
        </p:spPr>
        <p:txBody>
          <a:bodyPr/>
          <a:lstStyle/>
          <a:p>
            <a:r>
              <a:rPr lang="en-IN" sz="2200" dirty="0">
                <a:latin typeface="Calibri" pitchFamily="34" charset="0"/>
                <a:cs typeface="Calibri" pitchFamily="34" charset="0"/>
              </a:rPr>
              <a:t>Requirement 1</a:t>
            </a:r>
          </a:p>
        </p:txBody>
      </p:sp>
      <p:sp>
        <p:nvSpPr>
          <p:cNvPr id="20" name="Google Shape;630;p60"/>
          <p:cNvSpPr txBox="1">
            <a:spLocks/>
          </p:cNvSpPr>
          <p:nvPr/>
        </p:nvSpPr>
        <p:spPr>
          <a:xfrm>
            <a:off x="539552" y="1887014"/>
            <a:ext cx="3240360" cy="9007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600" dirty="0">
                <a:solidFill>
                  <a:schemeClr val="tx1"/>
                </a:solidFill>
                <a:latin typeface="Calibri" pitchFamily="34" charset="0"/>
                <a:cs typeface="Calibri" pitchFamily="34" charset="0"/>
              </a:rPr>
              <a:t>Need to get </a:t>
            </a:r>
            <a:r>
              <a:rPr lang="en-IN" sz="1600" dirty="0" smtClean="0">
                <a:solidFill>
                  <a:schemeClr val="tx1"/>
                </a:solidFill>
                <a:latin typeface="Calibri" pitchFamily="34" charset="0"/>
                <a:cs typeface="Calibri" pitchFamily="34" charset="0"/>
              </a:rPr>
              <a:t>ids</a:t>
            </a:r>
            <a:r>
              <a:rPr lang="en-IN" sz="1600" dirty="0" smtClean="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having all of it’s </a:t>
            </a:r>
            <a:r>
              <a:rPr lang="en-IN" sz="1600" dirty="0" smtClean="0">
                <a:solidFill>
                  <a:schemeClr val="tx1"/>
                </a:solidFill>
                <a:latin typeface="Calibri" pitchFamily="34" charset="0"/>
                <a:cs typeface="Calibri" pitchFamily="34" charset="0"/>
              </a:rPr>
              <a:t>forms</a:t>
            </a:r>
            <a:r>
              <a:rPr lang="en-IN" sz="1600" dirty="0" smtClean="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passed under all the forms.</a:t>
            </a:r>
          </a:p>
        </p:txBody>
      </p:sp>
      <p:sp>
        <p:nvSpPr>
          <p:cNvPr id="23" name="Subtitle 5"/>
          <p:cNvSpPr>
            <a:spLocks noGrp="1"/>
          </p:cNvSpPr>
          <p:nvPr>
            <p:ph type="subTitle" idx="3"/>
          </p:nvPr>
        </p:nvSpPr>
        <p:spPr>
          <a:xfrm>
            <a:off x="5076056" y="1348323"/>
            <a:ext cx="2592288" cy="539400"/>
          </a:xfrm>
        </p:spPr>
        <p:txBody>
          <a:bodyPr/>
          <a:lstStyle/>
          <a:p>
            <a:r>
              <a:rPr lang="en-IN" sz="2200" dirty="0">
                <a:latin typeface="Calibri" pitchFamily="34" charset="0"/>
                <a:cs typeface="Calibri" pitchFamily="34" charset="0"/>
              </a:rPr>
              <a:t>Requirement 2</a:t>
            </a:r>
          </a:p>
        </p:txBody>
      </p:sp>
      <p:sp>
        <p:nvSpPr>
          <p:cNvPr id="24" name="Google Shape;630;p60"/>
          <p:cNvSpPr txBox="1">
            <a:spLocks/>
          </p:cNvSpPr>
          <p:nvPr/>
        </p:nvSpPr>
        <p:spPr>
          <a:xfrm>
            <a:off x="4932040" y="1852379"/>
            <a:ext cx="2523548" cy="86338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600" dirty="0">
                <a:solidFill>
                  <a:schemeClr val="tx1"/>
                </a:solidFill>
                <a:latin typeface="Calibri" pitchFamily="34" charset="0"/>
                <a:cs typeface="Calibri" pitchFamily="34" charset="0"/>
              </a:rPr>
              <a:t>Need to get </a:t>
            </a:r>
            <a:r>
              <a:rPr lang="en-IN" sz="1600" dirty="0" smtClean="0">
                <a:solidFill>
                  <a:schemeClr val="tx1"/>
                </a:solidFill>
                <a:latin typeface="Calibri" pitchFamily="34" charset="0"/>
                <a:cs typeface="Calibri" pitchFamily="34" charset="0"/>
              </a:rPr>
              <a:t>passed forms form a particular id.</a:t>
            </a:r>
            <a:endParaRPr lang="en-IN" sz="1600" dirty="0">
              <a:solidFill>
                <a:schemeClr val="tx1"/>
              </a:solidFill>
              <a:latin typeface="Calibri" pitchFamily="34" charset="0"/>
              <a:cs typeface="Calibri" pitchFamily="34" charset="0"/>
            </a:endParaRPr>
          </a:p>
        </p:txBody>
      </p:sp>
      <p:sp>
        <p:nvSpPr>
          <p:cNvPr id="25" name="Subtitle 5"/>
          <p:cNvSpPr>
            <a:spLocks noGrp="1"/>
          </p:cNvSpPr>
          <p:nvPr>
            <p:ph type="subTitle" idx="3"/>
          </p:nvPr>
        </p:nvSpPr>
        <p:spPr>
          <a:xfrm>
            <a:off x="3135108" y="2752430"/>
            <a:ext cx="2592288" cy="539400"/>
          </a:xfrm>
        </p:spPr>
        <p:txBody>
          <a:bodyPr/>
          <a:lstStyle/>
          <a:p>
            <a:r>
              <a:rPr lang="en-IN" sz="2200" dirty="0">
                <a:latin typeface="Calibri" pitchFamily="34" charset="0"/>
                <a:cs typeface="Calibri" pitchFamily="34" charset="0"/>
              </a:rPr>
              <a:t>Requirement 3</a:t>
            </a:r>
          </a:p>
        </p:txBody>
      </p:sp>
      <p:sp>
        <p:nvSpPr>
          <p:cNvPr id="26" name="Google Shape;630;p60"/>
          <p:cNvSpPr txBox="1">
            <a:spLocks/>
          </p:cNvSpPr>
          <p:nvPr/>
        </p:nvSpPr>
        <p:spPr>
          <a:xfrm>
            <a:off x="2915816" y="3300214"/>
            <a:ext cx="2880320" cy="92772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tx1"/>
              </a:buClr>
              <a:buSzPct val="125000"/>
            </a:pPr>
            <a:r>
              <a:rPr lang="en-IN" sz="1600" dirty="0" smtClean="0">
                <a:solidFill>
                  <a:schemeClr val="tx1"/>
                </a:solidFill>
                <a:latin typeface="Calibri" pitchFamily="34" charset="0"/>
                <a:cs typeface="Calibri" pitchFamily="34" charset="0"/>
              </a:rPr>
              <a:t>Need to g</a:t>
            </a:r>
            <a:r>
              <a:rPr lang="en-IN" sz="1600" dirty="0" smtClean="0">
                <a:solidFill>
                  <a:schemeClr val="tx1"/>
                </a:solidFill>
                <a:latin typeface="Calibri" pitchFamily="34" charset="0"/>
                <a:cs typeface="Calibri" pitchFamily="34" charset="0"/>
              </a:rPr>
              <a:t>et </a:t>
            </a:r>
            <a:r>
              <a:rPr lang="en-IN" sz="1600" dirty="0">
                <a:solidFill>
                  <a:schemeClr val="tx1"/>
                </a:solidFill>
                <a:latin typeface="Calibri" pitchFamily="34" charset="0"/>
                <a:cs typeface="Calibri" pitchFamily="34" charset="0"/>
              </a:rPr>
              <a:t>all the failed ids </a:t>
            </a:r>
            <a:r>
              <a:rPr lang="en-IN" sz="1600" dirty="0" smtClean="0">
                <a:solidFill>
                  <a:schemeClr val="tx1"/>
                </a:solidFill>
                <a:latin typeface="Calibri" pitchFamily="34" charset="0"/>
                <a:cs typeface="Calibri" pitchFamily="34" charset="0"/>
              </a:rPr>
              <a:t>from the id selected</a:t>
            </a:r>
            <a:endParaRPr lang="en-IN" sz="1600" dirty="0">
              <a:solidFill>
                <a:schemeClr val="tx1"/>
              </a:solidFill>
              <a:latin typeface="Calibri" pitchFamily="34" charset="0"/>
              <a:cs typeface="Calibri" pitchFamily="34" charset="0"/>
            </a:endParaRPr>
          </a:p>
        </p:txBody>
      </p:sp>
      <p:sp>
        <p:nvSpPr>
          <p:cNvPr id="9"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latin typeface="Calibri" pitchFamily="34" charset="0"/>
                <a:cs typeface="Calibri" pitchFamily="34" charset="0"/>
              </a:rPr>
              <a:t>Report</a:t>
            </a:r>
            <a:r>
              <a:rPr lang="en" sz="3000" dirty="0" smtClean="0">
                <a:latin typeface="Calibri" pitchFamily="34" charset="0"/>
                <a:cs typeface="Calibri" pitchFamily="34" charset="0"/>
              </a:rPr>
              <a:t>s</a:t>
            </a:r>
            <a:endParaRPr sz="3000" dirty="0">
              <a:latin typeface="Calibri" pitchFamily="34" charset="0"/>
              <a:cs typeface="Calibri" pitchFamily="34" charset="0"/>
            </a:endParaRPr>
          </a:p>
        </p:txBody>
      </p:sp>
      <p:sp>
        <p:nvSpPr>
          <p:cNvPr id="10" name="Google Shape;645;p60"/>
          <p:cNvSpPr/>
          <p:nvPr/>
        </p:nvSpPr>
        <p:spPr>
          <a:xfrm rot="5400000">
            <a:off x="1724276" y="18874"/>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extLst>
      <p:ext uri="{BB962C8B-B14F-4D97-AF65-F5344CB8AC3E}">
        <p14:creationId xmlns:p14="http://schemas.microsoft.com/office/powerpoint/2010/main" val="20789156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lvl="0"/>
            <a:r>
              <a:rPr lang="en-IN" sz="3000" dirty="0">
                <a:latin typeface="Calibri" pitchFamily="34" charset="0"/>
                <a:cs typeface="Calibri" pitchFamily="34" charset="0"/>
              </a:rPr>
              <a:t>Miscellaneous</a:t>
            </a:r>
            <a:endParaRPr sz="3000" dirty="0">
              <a:latin typeface="Calibri" pitchFamily="34" charset="0"/>
              <a:cs typeface="Calibri" pitchFamily="34" charset="0"/>
            </a:endParaRPr>
          </a:p>
        </p:txBody>
      </p:sp>
      <p:sp>
        <p:nvSpPr>
          <p:cNvPr id="20" name="Google Shape;645;p60"/>
          <p:cNvSpPr/>
          <p:nvPr/>
        </p:nvSpPr>
        <p:spPr>
          <a:xfrm rot="5400000">
            <a:off x="1724276" y="9088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21" name="Google Shape;630;p60"/>
          <p:cNvSpPr txBox="1">
            <a:spLocks/>
          </p:cNvSpPr>
          <p:nvPr/>
        </p:nvSpPr>
        <p:spPr>
          <a:xfrm>
            <a:off x="935832" y="1707654"/>
            <a:ext cx="6228456" cy="2232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Worked on Python pandas to reduce the </a:t>
            </a:r>
            <a:r>
              <a:rPr lang="en-IN" sz="1600" dirty="0" smtClean="0">
                <a:solidFill>
                  <a:schemeClr val="tx1"/>
                </a:solidFill>
                <a:latin typeface="Calibri" pitchFamily="34" charset="0"/>
                <a:cs typeface="Calibri" pitchFamily="34" charset="0"/>
              </a:rPr>
              <a:t>memory consumption</a:t>
            </a:r>
            <a:r>
              <a:rPr lang="en-IN" sz="1600" dirty="0" smtClean="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while loading into the data frames.</a:t>
            </a:r>
          </a:p>
          <a:p>
            <a:pPr marL="342900" indent="-34290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Created an AWS lambda function to convert CSV file into JSON file </a:t>
            </a:r>
            <a:r>
              <a:rPr lang="en-IN" sz="1600" dirty="0" smtClean="0">
                <a:solidFill>
                  <a:schemeClr val="tx1"/>
                </a:solidFill>
                <a:latin typeface="Calibri" pitchFamily="34" charset="0"/>
                <a:cs typeface="Calibri" pitchFamily="34" charset="0"/>
              </a:rPr>
              <a:t>when </a:t>
            </a:r>
            <a:r>
              <a:rPr lang="en-IN" sz="1600" dirty="0">
                <a:solidFill>
                  <a:schemeClr val="tx1"/>
                </a:solidFill>
                <a:latin typeface="Calibri" pitchFamily="34" charset="0"/>
                <a:cs typeface="Calibri" pitchFamily="34" charset="0"/>
              </a:rPr>
              <a:t>uploaded into a S3 bucket.</a:t>
            </a:r>
          </a:p>
          <a:p>
            <a:pPr marL="342900" indent="-34290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Learnt AWS cloud services S3, SQS, SES and database like Dynamo DB and OpenSearch.</a:t>
            </a:r>
          </a:p>
          <a:p>
            <a:pPr marL="342900" indent="-342900" algn="just">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Token Validation for Aurora DB </a:t>
            </a:r>
            <a:r>
              <a:rPr lang="en-IN" sz="1600" dirty="0" smtClean="0">
                <a:solidFill>
                  <a:schemeClr val="tx1"/>
                </a:solidFill>
                <a:latin typeface="Calibri" pitchFamily="34" charset="0"/>
                <a:cs typeface="Calibri" pitchFamily="34" charset="0"/>
              </a:rPr>
              <a:t>connection</a:t>
            </a:r>
          </a:p>
          <a:p>
            <a:pPr marL="342900" indent="-342900" algn="just">
              <a:buClr>
                <a:schemeClr val="tx1"/>
              </a:buClr>
              <a:buSzPct val="125000"/>
              <a:buFont typeface="Arial" pitchFamily="34" charset="0"/>
              <a:buChar char="•"/>
            </a:pPr>
            <a:r>
              <a:rPr lang="en-IN" sz="1600" dirty="0" smtClean="0">
                <a:solidFill>
                  <a:schemeClr val="tx1"/>
                </a:solidFill>
                <a:latin typeface="Calibri" pitchFamily="34" charset="0"/>
                <a:cs typeface="Calibri" pitchFamily="34" charset="0"/>
              </a:rPr>
              <a:t>Observed the code coverage by running pytests</a:t>
            </a:r>
            <a:endParaRPr lang="en-IN" sz="16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263205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3419872" y="303498"/>
            <a:ext cx="4427984" cy="1512168"/>
          </a:xfrm>
        </p:spPr>
        <p:txBody>
          <a:bodyPr/>
          <a:lstStyle/>
          <a:p>
            <a:r>
              <a:rPr lang="en-IN" sz="4500" b="1" dirty="0">
                <a:latin typeface="Calibri" pitchFamily="34" charset="0"/>
                <a:cs typeface="Calibri" pitchFamily="34" charset="0"/>
              </a:rPr>
              <a:t>Any Queries ?</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707654"/>
            <a:ext cx="3240360" cy="3240360"/>
          </a:xfrm>
          <a:prstGeom prst="rect">
            <a:avLst/>
          </a:prstGeom>
        </p:spPr>
      </p:pic>
    </p:spTree>
    <p:extLst>
      <p:ext uri="{BB962C8B-B14F-4D97-AF65-F5344CB8AC3E}">
        <p14:creationId xmlns:p14="http://schemas.microsoft.com/office/powerpoint/2010/main" val="3705618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rightnessContrast bright="45000"/>
                    </a14:imgEffect>
                  </a14:imgLayer>
                </a14:imgProps>
              </a:ext>
              <a:ext uri="{28A0092B-C50C-407E-A947-70E740481C1C}">
                <a14:useLocalDpi xmlns:a14="http://schemas.microsoft.com/office/drawing/2010/main" val="0"/>
              </a:ext>
            </a:extLst>
          </a:blip>
          <a:stretch>
            <a:fillRect/>
          </a:stretch>
        </p:blipFill>
        <p:spPr>
          <a:xfrm>
            <a:off x="3995936" y="1707654"/>
            <a:ext cx="4983138" cy="1811652"/>
          </a:xfrm>
          <a:prstGeom prst="rect">
            <a:avLst/>
          </a:prstGeom>
        </p:spPr>
      </p:pic>
    </p:spTree>
    <p:extLst>
      <p:ext uri="{BB962C8B-B14F-4D97-AF65-F5344CB8AC3E}">
        <p14:creationId xmlns:p14="http://schemas.microsoft.com/office/powerpoint/2010/main" val="2929604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355976" y="2211710"/>
            <a:ext cx="4427984" cy="1512168"/>
          </a:xfrm>
        </p:spPr>
        <p:txBody>
          <a:bodyPr/>
          <a:lstStyle/>
          <a:p>
            <a:r>
              <a:rPr lang="en-IN" sz="4500" b="1" dirty="0" smtClean="0">
                <a:latin typeface="Calibri" pitchFamily="34" charset="0"/>
                <a:cs typeface="Calibri" pitchFamily="34" charset="0"/>
              </a:rPr>
              <a:t>Annexure</a:t>
            </a:r>
            <a:endParaRPr lang="en-IN" sz="4500" b="1" dirty="0">
              <a:latin typeface="Calibri" pitchFamily="34" charset="0"/>
              <a:cs typeface="Calibri" pitchFamily="34" charset="0"/>
            </a:endParaRPr>
          </a:p>
        </p:txBody>
      </p:sp>
    </p:spTree>
    <p:extLst>
      <p:ext uri="{BB962C8B-B14F-4D97-AF65-F5344CB8AC3E}">
        <p14:creationId xmlns:p14="http://schemas.microsoft.com/office/powerpoint/2010/main" val="34750988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4"/>
          <p:cNvSpPr txBox="1">
            <a:spLocks noGrp="1"/>
          </p:cNvSpPr>
          <p:nvPr>
            <p:ph type="title"/>
          </p:nvPr>
        </p:nvSpPr>
        <p:spPr>
          <a:xfrm>
            <a:off x="4558082" y="771550"/>
            <a:ext cx="3858900" cy="5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latin typeface="Calibri" panose="020F0502020204030204" pitchFamily="34" charset="0"/>
                <a:cs typeface="Calibri" panose="020F0502020204030204" pitchFamily="34" charset="0"/>
              </a:rPr>
              <a:t>Contents</a:t>
            </a:r>
            <a:endParaRPr sz="3000" dirty="0">
              <a:latin typeface="Calibri" panose="020F0502020204030204" pitchFamily="34" charset="0"/>
              <a:cs typeface="Calibri" panose="020F0502020204030204" pitchFamily="34" charset="0"/>
            </a:endParaRPr>
          </a:p>
        </p:txBody>
      </p:sp>
      <p:sp>
        <p:nvSpPr>
          <p:cNvPr id="455" name="Google Shape;455;p44"/>
          <p:cNvSpPr/>
          <p:nvPr/>
        </p:nvSpPr>
        <p:spPr>
          <a:xfrm rot="5400000">
            <a:off x="5540700" y="443116"/>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0;p60"/>
          <p:cNvSpPr txBox="1">
            <a:spLocks/>
          </p:cNvSpPr>
          <p:nvPr/>
        </p:nvSpPr>
        <p:spPr>
          <a:xfrm>
            <a:off x="4678129" y="1851670"/>
            <a:ext cx="3594141" cy="259228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Internship</a:t>
            </a:r>
          </a:p>
          <a:p>
            <a:pPr marL="285750" indent="-285750">
              <a:buClr>
                <a:schemeClr val="tx1"/>
              </a:buClr>
              <a:buSzPct val="125000"/>
              <a:buFont typeface="Arial" pitchFamily="34" charset="0"/>
              <a:buChar char="•"/>
            </a:pPr>
            <a:r>
              <a:rPr lang="en-IN" sz="1600" dirty="0" smtClean="0">
                <a:solidFill>
                  <a:schemeClr val="tx1"/>
                </a:solidFill>
                <a:latin typeface="Calibri" panose="020F0502020204030204" pitchFamily="34" charset="0"/>
                <a:cs typeface="Calibri" panose="020F0502020204030204" pitchFamily="34" charset="0"/>
              </a:rPr>
              <a:t>Technical stack</a:t>
            </a:r>
            <a:endParaRPr lang="en-IN" sz="1600" dirty="0">
              <a:solidFill>
                <a:schemeClr val="tx1"/>
              </a:solidFill>
              <a:latin typeface="Calibri" panose="020F0502020204030204" pitchFamily="34" charset="0"/>
              <a:cs typeface="Calibri" panose="020F0502020204030204" pitchFamily="34" charset="0"/>
            </a:endParaRP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Requirement</a:t>
            </a: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Miscellaneous</a:t>
            </a:r>
          </a:p>
          <a:p>
            <a:pPr marL="285750" indent="-285750">
              <a:buClr>
                <a:schemeClr val="tx1"/>
              </a:buClr>
              <a:buSzPct val="125000"/>
              <a:buFont typeface="Arial" pitchFamily="34" charset="0"/>
              <a:buChar char="•"/>
            </a:pPr>
            <a:r>
              <a:rPr lang="en-IN" sz="1600" dirty="0">
                <a:solidFill>
                  <a:schemeClr val="tx1"/>
                </a:solidFill>
                <a:latin typeface="Calibri" panose="020F0502020204030204" pitchFamily="34" charset="0"/>
                <a:cs typeface="Calibri" panose="020F0502020204030204" pitchFamily="34" charset="0"/>
              </a:rPr>
              <a:t>Questions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p:cNvSpPr>
            <a:spLocks noGrp="1"/>
          </p:cNvSpPr>
          <p:nvPr>
            <p:ph type="title" idx="15"/>
          </p:nvPr>
        </p:nvSpPr>
        <p:spPr/>
        <p:txBody>
          <a:bodyPr/>
          <a:lstStyle/>
          <a:p>
            <a:r>
              <a:rPr lang="en-IN" sz="3000" dirty="0">
                <a:latin typeface="Calibri" pitchFamily="34" charset="0"/>
                <a:cs typeface="Calibri" pitchFamily="34" charset="0"/>
              </a:rPr>
              <a:t>Data mapping</a:t>
            </a:r>
          </a:p>
        </p:txBody>
      </p:sp>
      <p:sp>
        <p:nvSpPr>
          <p:cNvPr id="41" name="Google Shape;630;p60"/>
          <p:cNvSpPr txBox="1">
            <a:spLocks/>
          </p:cNvSpPr>
          <p:nvPr/>
        </p:nvSpPr>
        <p:spPr>
          <a:xfrm>
            <a:off x="968332" y="1419622"/>
            <a:ext cx="3171620" cy="295232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Selected a suitable mapping with nested structures.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Level 1 with “agency_name” and array of “forms”.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Level 2 with “form_name” and array of “ids” in array of forms.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Level 3 with “id” and “no_error” in array of ids.</a:t>
            </a:r>
          </a:p>
        </p:txBody>
      </p:sp>
      <p:sp>
        <p:nvSpPr>
          <p:cNvPr id="4"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90000"/>
                    </a14:imgEffect>
                  </a14:imgLayer>
                </a14:imgProps>
              </a:ext>
              <a:ext uri="{28A0092B-C50C-407E-A947-70E740481C1C}">
                <a14:useLocalDpi xmlns:a14="http://schemas.microsoft.com/office/drawing/2010/main" val="0"/>
              </a:ext>
            </a:extLst>
          </a:blip>
          <a:srcRect/>
          <a:stretch>
            <a:fillRect/>
          </a:stretch>
        </p:blipFill>
        <p:spPr bwMode="auto">
          <a:xfrm>
            <a:off x="4355976" y="1370691"/>
            <a:ext cx="2737734" cy="2762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7414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en-IN" sz="3000" dirty="0">
                <a:latin typeface="Calibri" pitchFamily="34" charset="0"/>
                <a:cs typeface="Calibri" pitchFamily="34" charset="0"/>
              </a:rPr>
              <a:t>Data Insertion</a:t>
            </a:r>
          </a:p>
        </p:txBody>
      </p:sp>
      <p:sp>
        <p:nvSpPr>
          <p:cNvPr id="37" name="Google Shape;630;p60"/>
          <p:cNvSpPr txBox="1">
            <a:spLocks/>
          </p:cNvSpPr>
          <p:nvPr/>
        </p:nvSpPr>
        <p:spPr>
          <a:xfrm>
            <a:off x="899592" y="1275606"/>
            <a:ext cx="3171620"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The data I will be having with columns</a:t>
            </a:r>
          </a:p>
          <a:p>
            <a:pPr lvl="5">
              <a:buClr>
                <a:schemeClr val="tx1"/>
              </a:buClr>
              <a:buSzPct val="125000"/>
            </a:pPr>
            <a:r>
              <a:rPr lang="en-IN" sz="1600" dirty="0">
                <a:solidFill>
                  <a:schemeClr val="tx1"/>
                </a:solidFill>
                <a:latin typeface="Calibri" pitchFamily="34" charset="0"/>
                <a:cs typeface="Calibri" pitchFamily="34" charset="0"/>
              </a:rPr>
              <a:t>	agency_name</a:t>
            </a:r>
          </a:p>
          <a:p>
            <a:pPr lvl="4">
              <a:buClr>
                <a:schemeClr val="tx1"/>
              </a:buClr>
              <a:buSzPct val="125000"/>
            </a:pPr>
            <a:r>
              <a:rPr lang="en-IN" sz="1600" dirty="0">
                <a:solidFill>
                  <a:schemeClr val="tx1"/>
                </a:solidFill>
                <a:latin typeface="Calibri" pitchFamily="34" charset="0"/>
                <a:cs typeface="Calibri" pitchFamily="34" charset="0"/>
              </a:rPr>
              <a:t>	form_name</a:t>
            </a:r>
          </a:p>
          <a:p>
            <a:pPr lvl="4">
              <a:buClr>
                <a:schemeClr val="tx1"/>
              </a:buClr>
              <a:buSzPct val="125000"/>
            </a:pPr>
            <a:r>
              <a:rPr lang="en-IN" sz="1600" dirty="0">
                <a:solidFill>
                  <a:schemeClr val="tx1"/>
                </a:solidFill>
                <a:latin typeface="Calibri" pitchFamily="34" charset="0"/>
                <a:cs typeface="Calibri" pitchFamily="34" charset="0"/>
              </a:rPr>
              <a:t>	ids_with_errors</a:t>
            </a:r>
          </a:p>
          <a:p>
            <a:pPr lvl="4">
              <a:buClr>
                <a:schemeClr val="tx1"/>
              </a:buClr>
              <a:buSzPct val="125000"/>
            </a:pPr>
            <a:r>
              <a:rPr lang="en-IN" sz="1600" dirty="0">
                <a:solidFill>
                  <a:schemeClr val="tx1"/>
                </a:solidFill>
                <a:latin typeface="Calibri" pitchFamily="34" charset="0"/>
                <a:cs typeface="Calibri" pitchFamily="34" charset="0"/>
              </a:rPr>
              <a:t>	ids_without_errors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Firstly checking for the agency_name in the index.</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If agency_name is present in the index it will be retrieved and modified and inserted in the total document again using same document id. </a:t>
            </a:r>
          </a:p>
        </p:txBody>
      </p:sp>
      <p:sp>
        <p:nvSpPr>
          <p:cNvPr id="38"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39" name="Google Shape;630;p60"/>
          <p:cNvSpPr txBox="1">
            <a:spLocks/>
          </p:cNvSpPr>
          <p:nvPr/>
        </p:nvSpPr>
        <p:spPr>
          <a:xfrm>
            <a:off x="4496724" y="1309828"/>
            <a:ext cx="3171620" cy="29523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endParaRPr lang="en-IN" sz="1800" dirty="0">
              <a:solidFill>
                <a:schemeClr val="tx1"/>
              </a:solidFill>
              <a:latin typeface="Calibri" pitchFamily="34" charset="0"/>
              <a:cs typeface="Calibri" pitchFamily="34" charset="0"/>
            </a:endParaRPr>
          </a:p>
        </p:txBody>
      </p:sp>
      <p:sp>
        <p:nvSpPr>
          <p:cNvPr id="6" name="Google Shape;630;p60"/>
          <p:cNvSpPr txBox="1">
            <a:spLocks/>
          </p:cNvSpPr>
          <p:nvPr/>
        </p:nvSpPr>
        <p:spPr>
          <a:xfrm>
            <a:off x="4856764" y="1290720"/>
            <a:ext cx="3243628"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If the agency_name is not present then the new document is created.</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If the agency_name is present and the form_name is not present in array of forms then it is added to the array and the document is inserted with the same document id</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Similarly all the data will be inserted in the index</a:t>
            </a:r>
          </a:p>
          <a:p>
            <a:pPr marL="285750" indent="-285750">
              <a:buClr>
                <a:schemeClr val="tx1"/>
              </a:buClr>
              <a:buSzPct val="125000"/>
              <a:buFont typeface="Arial" pitchFamily="34" charset="0"/>
              <a:buChar char="•"/>
            </a:pPr>
            <a:endParaRPr lang="en-IN" sz="16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178916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IN" sz="3000" dirty="0">
                <a:latin typeface="Calibri" pitchFamily="34" charset="0"/>
                <a:cs typeface="Calibri" pitchFamily="34" charset="0"/>
              </a:rPr>
              <a:t>Querying</a:t>
            </a:r>
          </a:p>
        </p:txBody>
      </p:sp>
      <p:sp>
        <p:nvSpPr>
          <p:cNvPr id="25" name="Google Shape;630;p60"/>
          <p:cNvSpPr txBox="1">
            <a:spLocks/>
          </p:cNvSpPr>
          <p:nvPr/>
        </p:nvSpPr>
        <p:spPr>
          <a:xfrm>
            <a:off x="899592" y="1203598"/>
            <a:ext cx="3600400" cy="374441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The query is to retrieve agency_name in which there are no id_with_errors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I used nested query inside a bool query</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First checked that there is no id_with_errors in ids and then checked for no forms with failed checks in ids and finally for no form_name failure in forms</a:t>
            </a:r>
          </a:p>
          <a:p>
            <a:pPr marL="285750" indent="-285750">
              <a:buClr>
                <a:schemeClr val="tx1"/>
              </a:buClr>
              <a:buSzPct val="125000"/>
              <a:buFont typeface="Arial" pitchFamily="34" charset="0"/>
              <a:buChar char="•"/>
            </a:pPr>
            <a:r>
              <a:rPr lang="en-IN" sz="1600" dirty="0">
                <a:solidFill>
                  <a:schemeClr val="tx1"/>
                </a:solidFill>
                <a:latin typeface="Calibri" pitchFamily="34" charset="0"/>
                <a:cs typeface="Calibri" pitchFamily="34" charset="0"/>
              </a:rPr>
              <a:t>Similarly other two queries are also done</a:t>
            </a:r>
          </a:p>
          <a:p>
            <a:pPr marL="285750" indent="-285750">
              <a:buClr>
                <a:schemeClr val="tx1"/>
              </a:buClr>
              <a:buSzPct val="125000"/>
              <a:buFont typeface="Arial" pitchFamily="34" charset="0"/>
              <a:buChar char="•"/>
            </a:pPr>
            <a:endParaRPr lang="en-IN" sz="1600" dirty="0">
              <a:solidFill>
                <a:schemeClr val="tx1"/>
              </a:solidFill>
              <a:latin typeface="Calibri" pitchFamily="34" charset="0"/>
              <a:cs typeface="Calibri" pitchFamily="34"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627534"/>
            <a:ext cx="3888432" cy="402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Google Shape;645;p60"/>
          <p:cNvSpPr/>
          <p:nvPr/>
        </p:nvSpPr>
        <p:spPr>
          <a:xfrm rot="5400000">
            <a:off x="1796284" y="191697"/>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extLst>
      <p:ext uri="{BB962C8B-B14F-4D97-AF65-F5344CB8AC3E}">
        <p14:creationId xmlns:p14="http://schemas.microsoft.com/office/powerpoint/2010/main" val="204843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659;p62"/>
          <p:cNvSpPr txBox="1">
            <a:spLocks noGrp="1"/>
          </p:cNvSpPr>
          <p:nvPr>
            <p:ph type="title"/>
          </p:nvPr>
        </p:nvSpPr>
        <p:spPr>
          <a:xfrm>
            <a:off x="670924" y="448174"/>
            <a:ext cx="7717500" cy="539400"/>
          </a:xfrm>
          <a:prstGeom prst="rect">
            <a:avLst/>
          </a:prstGeom>
        </p:spPr>
        <p:txBody>
          <a:bodyPr spcFirstLastPara="1" wrap="square" lIns="91425" tIns="91425" rIns="91425" bIns="91425" anchor="ctr" anchorCtr="0">
            <a:noAutofit/>
          </a:bodyPr>
          <a:lstStyle/>
          <a:p>
            <a:pPr lvl="0"/>
            <a:r>
              <a:rPr lang="en" sz="3000" dirty="0">
                <a:latin typeface="Calibri" pitchFamily="34" charset="0"/>
                <a:cs typeface="Calibri" pitchFamily="34" charset="0"/>
              </a:rPr>
              <a:t>Requirement Querying</a:t>
            </a:r>
            <a:endParaRPr sz="3000" dirty="0">
              <a:latin typeface="Calibri" pitchFamily="34" charset="0"/>
              <a:cs typeface="Calibri" pitchFamily="34" charset="0"/>
            </a:endParaRPr>
          </a:p>
        </p:txBody>
      </p:sp>
      <p:sp>
        <p:nvSpPr>
          <p:cNvPr id="25" name="Google Shape;645;p60"/>
          <p:cNvSpPr/>
          <p:nvPr/>
        </p:nvSpPr>
        <p:spPr>
          <a:xfrm rot="5400000">
            <a:off x="1724276" y="90882"/>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27" name="Google Shape;630;p60"/>
          <p:cNvSpPr txBox="1">
            <a:spLocks/>
          </p:cNvSpPr>
          <p:nvPr/>
        </p:nvSpPr>
        <p:spPr>
          <a:xfrm>
            <a:off x="935832" y="1563638"/>
            <a:ext cx="6732512" cy="309634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Clr>
                <a:schemeClr val="tx1"/>
              </a:buClr>
              <a:buSzPct val="125000"/>
              <a:buFont typeface="+mj-lt"/>
              <a:buAutoNum type="arabicPeriod"/>
            </a:pPr>
            <a:r>
              <a:rPr lang="en-IN" sz="1600" dirty="0">
                <a:solidFill>
                  <a:schemeClr val="tx1"/>
                </a:solidFill>
                <a:latin typeface="Calibri" pitchFamily="34" charset="0"/>
                <a:cs typeface="Calibri" pitchFamily="34" charset="0"/>
              </a:rPr>
              <a:t>Here used a “nested” mapping to store id and form level details, used bool query to check no error ids and an outer bool query to check all the forms are error free and a final bool query to display only the agencies with no errors.</a:t>
            </a:r>
          </a:p>
          <a:p>
            <a:pPr marL="342900" indent="-342900" algn="just">
              <a:buClr>
                <a:schemeClr val="tx1"/>
              </a:buClr>
              <a:buSzPct val="125000"/>
              <a:buFont typeface="+mj-lt"/>
              <a:buAutoNum type="arabicPeriod"/>
            </a:pPr>
            <a:r>
              <a:rPr lang="en-IN" sz="1600" dirty="0">
                <a:solidFill>
                  <a:schemeClr val="tx1"/>
                </a:solidFill>
                <a:latin typeface="Calibri" pitchFamily="34" charset="0"/>
                <a:cs typeface="Calibri" pitchFamily="34" charset="0"/>
              </a:rPr>
              <a:t>Used inner hits in form level nested query and retrieved passed forms from the above query output, inner hits is used display content matched with the bool query in nested query.</a:t>
            </a:r>
          </a:p>
          <a:p>
            <a:pPr marL="342900" indent="-342900" algn="just">
              <a:buClr>
                <a:schemeClr val="tx1"/>
              </a:buClr>
              <a:buSzPct val="125000"/>
              <a:buFont typeface="+mj-lt"/>
              <a:buAutoNum type="arabicPeriod"/>
            </a:pPr>
            <a:r>
              <a:rPr lang="en-IN" sz="1600" dirty="0">
                <a:solidFill>
                  <a:schemeClr val="tx1"/>
                </a:solidFill>
                <a:latin typeface="Calibri" pitchFamily="34" charset="0"/>
                <a:cs typeface="Calibri" pitchFamily="34" charset="0"/>
              </a:rPr>
              <a:t>Used inner hits in id level nested query and retrieved the failed id details.</a:t>
            </a:r>
          </a:p>
        </p:txBody>
      </p:sp>
    </p:spTree>
    <p:extLst>
      <p:ext uri="{BB962C8B-B14F-4D97-AF65-F5344CB8AC3E}">
        <p14:creationId xmlns:p14="http://schemas.microsoft.com/office/powerpoint/2010/main" val="3016268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60"/>
          <p:cNvSpPr/>
          <p:nvPr/>
        </p:nvSpPr>
        <p:spPr>
          <a:xfrm rot="2700000">
            <a:off x="4661911" y="147739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628" name="Google Shape;628;p60"/>
          <p:cNvSpPr txBox="1">
            <a:spLocks noGrp="1"/>
          </p:cNvSpPr>
          <p:nvPr>
            <p:ph type="title"/>
          </p:nvPr>
        </p:nvSpPr>
        <p:spPr>
          <a:xfrm>
            <a:off x="713250" y="5395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anose="020F0502020204030204" pitchFamily="34" charset="0"/>
                <a:cs typeface="Calibri" panose="020F0502020204030204" pitchFamily="34" charset="0"/>
              </a:rPr>
              <a:t>Internship</a:t>
            </a:r>
            <a:endParaRPr sz="3000" dirty="0">
              <a:latin typeface="Calibri" panose="020F0502020204030204" pitchFamily="34" charset="0"/>
              <a:cs typeface="Calibri" panose="020F0502020204030204" pitchFamily="34" charset="0"/>
            </a:endParaRPr>
          </a:p>
        </p:txBody>
      </p:sp>
      <p:sp>
        <p:nvSpPr>
          <p:cNvPr id="629" name="Google Shape;629;p60"/>
          <p:cNvSpPr txBox="1">
            <a:spLocks noGrp="1"/>
          </p:cNvSpPr>
          <p:nvPr>
            <p:ph type="subTitle" idx="1"/>
          </p:nvPr>
        </p:nvSpPr>
        <p:spPr>
          <a:xfrm>
            <a:off x="1339072" y="2427734"/>
            <a:ext cx="2080800"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Calibri" panose="020F0502020204030204" pitchFamily="34" charset="0"/>
                <a:cs typeface="Calibri" panose="020F0502020204030204" pitchFamily="34" charset="0"/>
              </a:rPr>
              <a:t>Project</a:t>
            </a:r>
            <a:endParaRPr sz="2200" dirty="0">
              <a:latin typeface="Calibri" panose="020F0502020204030204" pitchFamily="34" charset="0"/>
              <a:cs typeface="Calibri" panose="020F0502020204030204" pitchFamily="34" charset="0"/>
            </a:endParaRPr>
          </a:p>
        </p:txBody>
      </p:sp>
      <p:sp>
        <p:nvSpPr>
          <p:cNvPr id="630" name="Google Shape;630;p60"/>
          <p:cNvSpPr txBox="1">
            <a:spLocks noGrp="1"/>
          </p:cNvSpPr>
          <p:nvPr>
            <p:ph type="subTitle" idx="2"/>
          </p:nvPr>
        </p:nvSpPr>
        <p:spPr>
          <a:xfrm>
            <a:off x="4028074" y="2423895"/>
            <a:ext cx="2264648" cy="4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latin typeface="Calibri" panose="020F0502020204030204" pitchFamily="34" charset="0"/>
                <a:cs typeface="Calibri" panose="020F0502020204030204" pitchFamily="34" charset="0"/>
              </a:rPr>
              <a:t>Requirements</a:t>
            </a:r>
            <a:endParaRPr sz="2200" dirty="0">
              <a:latin typeface="Calibri" panose="020F0502020204030204" pitchFamily="34" charset="0"/>
              <a:cs typeface="Calibri" panose="020F0502020204030204" pitchFamily="34" charset="0"/>
            </a:endParaRPr>
          </a:p>
        </p:txBody>
      </p:sp>
      <p:sp>
        <p:nvSpPr>
          <p:cNvPr id="632" name="Google Shape;632;p60"/>
          <p:cNvSpPr txBox="1">
            <a:spLocks noGrp="1"/>
          </p:cNvSpPr>
          <p:nvPr>
            <p:ph type="subTitle" idx="4"/>
          </p:nvPr>
        </p:nvSpPr>
        <p:spPr>
          <a:xfrm>
            <a:off x="1123348" y="3075806"/>
            <a:ext cx="2080500" cy="72008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Calibri" panose="020F0502020204030204" pitchFamily="34" charset="0"/>
                <a:cs typeface="Calibri" panose="020F0502020204030204" pitchFamily="34" charset="0"/>
              </a:rPr>
              <a:t>N8 Tax Compare</a:t>
            </a:r>
            <a:endParaRPr dirty="0">
              <a:latin typeface="Calibri" panose="020F0502020204030204" pitchFamily="34" charset="0"/>
              <a:cs typeface="Calibri" panose="020F0502020204030204" pitchFamily="34" charset="0"/>
            </a:endParaRPr>
          </a:p>
        </p:txBody>
      </p:sp>
      <p:sp>
        <p:nvSpPr>
          <p:cNvPr id="633" name="Google Shape;633;p60"/>
          <p:cNvSpPr txBox="1">
            <a:spLocks noGrp="1"/>
          </p:cNvSpPr>
          <p:nvPr>
            <p:ph type="subTitle" idx="5"/>
          </p:nvPr>
        </p:nvSpPr>
        <p:spPr>
          <a:xfrm>
            <a:off x="3995936" y="3075806"/>
            <a:ext cx="2624426" cy="1221674"/>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IN" dirty="0">
                <a:latin typeface="Calibri" panose="020F0502020204030204" pitchFamily="34" charset="0"/>
                <a:cs typeface="Calibri" panose="020F0502020204030204" pitchFamily="34" charset="0"/>
              </a:rPr>
              <a:t>Pull </a:t>
            </a:r>
            <a:r>
              <a:rPr lang="en-IN" dirty="0" smtClean="0">
                <a:latin typeface="Calibri" panose="020F0502020204030204" pitchFamily="34" charset="0"/>
                <a:cs typeface="Calibri" panose="020F0502020204030204" pitchFamily="34" charset="0"/>
              </a:rPr>
              <a:t>client level data from batch runs</a:t>
            </a:r>
            <a:endParaRPr lang="en-IN" dirty="0">
              <a:latin typeface="Calibri" panose="020F0502020204030204" pitchFamily="34" charset="0"/>
              <a:cs typeface="Calibri" panose="020F0502020204030204" pitchFamily="34" charset="0"/>
            </a:endParaRPr>
          </a:p>
          <a:p>
            <a:pPr marL="285750" lvl="0" indent="-285750" rtl="0">
              <a:spcBef>
                <a:spcPts val="0"/>
              </a:spcBef>
              <a:spcAft>
                <a:spcPts val="0"/>
              </a:spcAft>
              <a:buFont typeface="Arial" panose="020B0604020202020204" pitchFamily="34" charset="0"/>
              <a:buChar char="•"/>
            </a:pPr>
            <a:r>
              <a:rPr lang="en-IN" dirty="0" smtClean="0">
                <a:latin typeface="Calibri" panose="020F0502020204030204" pitchFamily="34" charset="0"/>
                <a:cs typeface="Calibri" panose="020F0502020204030204" pitchFamily="34" charset="0"/>
              </a:rPr>
              <a:t>Increase </a:t>
            </a:r>
            <a:r>
              <a:rPr lang="en-IN" dirty="0">
                <a:latin typeface="Calibri" panose="020F0502020204030204" pitchFamily="34" charset="0"/>
                <a:cs typeface="Calibri" panose="020F0502020204030204" pitchFamily="34" charset="0"/>
              </a:rPr>
              <a:t>code coverage</a:t>
            </a:r>
            <a:endParaRPr dirty="0">
              <a:latin typeface="Calibri" panose="020F0502020204030204" pitchFamily="34" charset="0"/>
              <a:cs typeface="Calibri" panose="020F0502020204030204" pitchFamily="34" charset="0"/>
            </a:endParaRPr>
          </a:p>
        </p:txBody>
      </p:sp>
      <p:sp>
        <p:nvSpPr>
          <p:cNvPr id="636" name="Google Shape;636;p60"/>
          <p:cNvSpPr/>
          <p:nvPr/>
        </p:nvSpPr>
        <p:spPr>
          <a:xfrm rot="2700000">
            <a:off x="1511325" y="1477395"/>
            <a:ext cx="626638" cy="62663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grpSp>
        <p:nvGrpSpPr>
          <p:cNvPr id="637" name="Google Shape;637;p60"/>
          <p:cNvGrpSpPr/>
          <p:nvPr/>
        </p:nvGrpSpPr>
        <p:grpSpPr>
          <a:xfrm>
            <a:off x="1635069" y="1635646"/>
            <a:ext cx="379147" cy="375495"/>
            <a:chOff x="3860250" y="1427025"/>
            <a:chExt cx="487900" cy="483200"/>
          </a:xfrm>
        </p:grpSpPr>
        <p:sp>
          <p:nvSpPr>
            <p:cNvPr id="638" name="Google Shape;638;p60"/>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sp>
          <p:nvSpPr>
            <p:cNvPr id="639" name="Google Shape;639;p60"/>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sp>
          <p:nvSpPr>
            <p:cNvPr id="640" name="Google Shape;640;p60"/>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grpSp>
      <p:sp>
        <p:nvSpPr>
          <p:cNvPr id="641" name="Google Shape;641;p60"/>
          <p:cNvSpPr/>
          <p:nvPr/>
        </p:nvSpPr>
        <p:spPr>
          <a:xfrm>
            <a:off x="4791360" y="1619910"/>
            <a:ext cx="379147" cy="37545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latin typeface="Calibri" pitchFamily="34" charset="0"/>
              <a:cs typeface="Calibri" pitchFamily="34" charset="0"/>
            </a:endParaRPr>
          </a:p>
        </p:txBody>
      </p:sp>
      <p:sp>
        <p:nvSpPr>
          <p:cNvPr id="645" name="Google Shape;645;p60"/>
          <p:cNvSpPr/>
          <p:nvPr/>
        </p:nvSpPr>
        <p:spPr>
          <a:xfrm rot="5400000">
            <a:off x="1681950"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62"/>
          <p:cNvSpPr txBox="1">
            <a:spLocks noGrp="1"/>
          </p:cNvSpPr>
          <p:nvPr>
            <p:ph type="title"/>
          </p:nvPr>
        </p:nvSpPr>
        <p:spPr>
          <a:xfrm>
            <a:off x="713250" y="539500"/>
            <a:ext cx="77175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latin typeface="Calibri" pitchFamily="34" charset="0"/>
                <a:cs typeface="Calibri" pitchFamily="34" charset="0"/>
              </a:rPr>
              <a:t>Technical stack</a:t>
            </a:r>
            <a:endParaRPr sz="3000" dirty="0">
              <a:latin typeface="Calibri" pitchFamily="34" charset="0"/>
              <a:cs typeface="Calibri" pitchFamily="34" charset="0"/>
            </a:endParaRPr>
          </a:p>
        </p:txBody>
      </p:sp>
      <p:sp>
        <p:nvSpPr>
          <p:cNvPr id="660" name="Google Shape;660;p62"/>
          <p:cNvSpPr txBox="1">
            <a:spLocks noGrp="1"/>
          </p:cNvSpPr>
          <p:nvPr>
            <p:ph type="subTitle" idx="7"/>
          </p:nvPr>
        </p:nvSpPr>
        <p:spPr>
          <a:xfrm>
            <a:off x="899592" y="1923678"/>
            <a:ext cx="2432286" cy="7920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Calibri" pitchFamily="34" charset="0"/>
                <a:cs typeface="Calibri" pitchFamily="34" charset="0"/>
              </a:rPr>
              <a:t>Implementing elastic search to storing 2D data</a:t>
            </a:r>
            <a:endParaRPr dirty="0">
              <a:latin typeface="Calibri" pitchFamily="34" charset="0"/>
              <a:cs typeface="Calibri" pitchFamily="34" charset="0"/>
            </a:endParaRPr>
          </a:p>
        </p:txBody>
      </p:sp>
      <p:sp>
        <p:nvSpPr>
          <p:cNvPr id="661" name="Google Shape;661;p62"/>
          <p:cNvSpPr txBox="1">
            <a:spLocks noGrp="1"/>
          </p:cNvSpPr>
          <p:nvPr>
            <p:ph type="subTitle" idx="8"/>
          </p:nvPr>
        </p:nvSpPr>
        <p:spPr>
          <a:xfrm>
            <a:off x="713250" y="3435845"/>
            <a:ext cx="2850638" cy="792087"/>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Calibri" pitchFamily="34" charset="0"/>
                <a:cs typeface="Calibri" pitchFamily="34" charset="0"/>
              </a:rPr>
              <a:t>Understand DB like OpenSearch, DynamoDB and Aurora DB</a:t>
            </a:r>
            <a:endParaRPr dirty="0">
              <a:latin typeface="Calibri" pitchFamily="34" charset="0"/>
              <a:cs typeface="Calibri" pitchFamily="34" charset="0"/>
            </a:endParaRPr>
          </a:p>
        </p:txBody>
      </p:sp>
      <p:sp>
        <p:nvSpPr>
          <p:cNvPr id="662" name="Google Shape;662;p62"/>
          <p:cNvSpPr txBox="1">
            <a:spLocks noGrp="1"/>
          </p:cNvSpPr>
          <p:nvPr>
            <p:ph type="subTitle" idx="9"/>
          </p:nvPr>
        </p:nvSpPr>
        <p:spPr>
          <a:xfrm>
            <a:off x="5940152" y="1923678"/>
            <a:ext cx="2376264"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Calibri" pitchFamily="34" charset="0"/>
                <a:cs typeface="Calibri" pitchFamily="34" charset="0"/>
              </a:rPr>
              <a:t>boto3,pandas,open search</a:t>
            </a:r>
            <a:endParaRPr dirty="0">
              <a:latin typeface="Calibri" pitchFamily="34" charset="0"/>
              <a:cs typeface="Calibri" pitchFamily="34" charset="0"/>
            </a:endParaRPr>
          </a:p>
        </p:txBody>
      </p:sp>
      <p:sp>
        <p:nvSpPr>
          <p:cNvPr id="663" name="Google Shape;663;p62"/>
          <p:cNvSpPr txBox="1">
            <a:spLocks noGrp="1"/>
          </p:cNvSpPr>
          <p:nvPr>
            <p:ph type="subTitle" idx="13"/>
          </p:nvPr>
        </p:nvSpPr>
        <p:spPr>
          <a:xfrm>
            <a:off x="3508746" y="3435910"/>
            <a:ext cx="2503414"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pitchFamily="34" charset="0"/>
                <a:cs typeface="Calibri" pitchFamily="34" charset="0"/>
              </a:rPr>
              <a:t>Understand and implement pytests to increase test coverage</a:t>
            </a:r>
            <a:endParaRPr dirty="0">
              <a:latin typeface="Calibri" pitchFamily="34" charset="0"/>
              <a:cs typeface="Calibri" pitchFamily="34" charset="0"/>
            </a:endParaRPr>
          </a:p>
        </p:txBody>
      </p:sp>
      <p:sp>
        <p:nvSpPr>
          <p:cNvPr id="664" name="Google Shape;664;p62"/>
          <p:cNvSpPr txBox="1">
            <a:spLocks noGrp="1"/>
          </p:cNvSpPr>
          <p:nvPr>
            <p:ph type="subTitle" idx="14"/>
          </p:nvPr>
        </p:nvSpPr>
        <p:spPr>
          <a:xfrm>
            <a:off x="6099424" y="3435910"/>
            <a:ext cx="2721048"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Calibri" pitchFamily="34" charset="0"/>
                <a:cs typeface="Calibri" pitchFamily="34" charset="0"/>
              </a:rPr>
              <a:t>JIRA (Story management),</a:t>
            </a:r>
          </a:p>
          <a:p>
            <a:pPr marL="0" lvl="0" indent="0" algn="l" rtl="0">
              <a:spcBef>
                <a:spcPts val="0"/>
              </a:spcBef>
              <a:spcAft>
                <a:spcPts val="0"/>
              </a:spcAft>
              <a:buNone/>
            </a:pPr>
            <a:r>
              <a:rPr lang="en-IN" dirty="0">
                <a:latin typeface="Calibri" pitchFamily="34" charset="0"/>
                <a:cs typeface="Calibri" pitchFamily="34" charset="0"/>
              </a:rPr>
              <a:t>GIT (code versioning)</a:t>
            </a:r>
            <a:endParaRPr dirty="0">
              <a:latin typeface="Calibri" pitchFamily="34" charset="0"/>
              <a:cs typeface="Calibri" pitchFamily="34" charset="0"/>
            </a:endParaRPr>
          </a:p>
        </p:txBody>
      </p:sp>
      <p:sp>
        <p:nvSpPr>
          <p:cNvPr id="665" name="Google Shape;665;p62"/>
          <p:cNvSpPr txBox="1">
            <a:spLocks noGrp="1"/>
          </p:cNvSpPr>
          <p:nvPr>
            <p:ph type="subTitle" idx="15"/>
          </p:nvPr>
        </p:nvSpPr>
        <p:spPr>
          <a:xfrm>
            <a:off x="3419872" y="1995686"/>
            <a:ext cx="2304256"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dirty="0">
                <a:latin typeface="Calibri" pitchFamily="34" charset="0"/>
                <a:cs typeface="Calibri" pitchFamily="34" charset="0"/>
              </a:rPr>
              <a:t>AWS serverless services like Lambda,S3,SQS,SES</a:t>
            </a:r>
            <a:endParaRPr dirty="0">
              <a:latin typeface="Calibri" pitchFamily="34" charset="0"/>
              <a:cs typeface="Calibri" pitchFamily="34" charset="0"/>
            </a:endParaRPr>
          </a:p>
        </p:txBody>
      </p:sp>
      <p:sp>
        <p:nvSpPr>
          <p:cNvPr id="666" name="Google Shape;666;p62"/>
          <p:cNvSpPr txBox="1">
            <a:spLocks noGrp="1"/>
          </p:cNvSpPr>
          <p:nvPr>
            <p:ph type="subTitle" idx="1"/>
          </p:nvPr>
        </p:nvSpPr>
        <p:spPr>
          <a:xfrm>
            <a:off x="917700" y="1552973"/>
            <a:ext cx="221414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ELK</a:t>
            </a:r>
            <a:endParaRPr sz="2200" dirty="0">
              <a:latin typeface="Calibri" pitchFamily="34" charset="0"/>
              <a:cs typeface="Calibri" pitchFamily="34" charset="0"/>
            </a:endParaRPr>
          </a:p>
        </p:txBody>
      </p:sp>
      <p:sp>
        <p:nvSpPr>
          <p:cNvPr id="667" name="Google Shape;667;p62"/>
          <p:cNvSpPr txBox="1">
            <a:spLocks noGrp="1"/>
          </p:cNvSpPr>
          <p:nvPr>
            <p:ph type="subTitle" idx="2"/>
          </p:nvPr>
        </p:nvSpPr>
        <p:spPr>
          <a:xfrm>
            <a:off x="918225"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Database</a:t>
            </a:r>
            <a:endParaRPr sz="2200" dirty="0">
              <a:latin typeface="Calibri" pitchFamily="34" charset="0"/>
              <a:cs typeface="Calibri" pitchFamily="34" charset="0"/>
            </a:endParaRPr>
          </a:p>
        </p:txBody>
      </p:sp>
      <p:sp>
        <p:nvSpPr>
          <p:cNvPr id="668" name="Google Shape;668;p62"/>
          <p:cNvSpPr txBox="1">
            <a:spLocks noGrp="1"/>
          </p:cNvSpPr>
          <p:nvPr>
            <p:ph type="subTitle" idx="3"/>
          </p:nvPr>
        </p:nvSpPr>
        <p:spPr>
          <a:xfrm>
            <a:off x="6100257" y="1552973"/>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Python</a:t>
            </a:r>
            <a:endParaRPr sz="2200" dirty="0">
              <a:latin typeface="Calibri" pitchFamily="34" charset="0"/>
              <a:cs typeface="Calibri" pitchFamily="34" charset="0"/>
            </a:endParaRPr>
          </a:p>
        </p:txBody>
      </p:sp>
      <p:sp>
        <p:nvSpPr>
          <p:cNvPr id="669" name="Google Shape;669;p62"/>
          <p:cNvSpPr txBox="1">
            <a:spLocks noGrp="1"/>
          </p:cNvSpPr>
          <p:nvPr>
            <p:ph type="subTitle" idx="4"/>
          </p:nvPr>
        </p:nvSpPr>
        <p:spPr>
          <a:xfrm>
            <a:off x="3508833"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Calibri" pitchFamily="34" charset="0"/>
                <a:cs typeface="Calibri" pitchFamily="34" charset="0"/>
              </a:rPr>
              <a:t>Testing</a:t>
            </a:r>
            <a:endParaRPr sz="2200" dirty="0">
              <a:latin typeface="Calibri" pitchFamily="34" charset="0"/>
              <a:cs typeface="Calibri" pitchFamily="34" charset="0"/>
            </a:endParaRPr>
          </a:p>
        </p:txBody>
      </p:sp>
      <p:sp>
        <p:nvSpPr>
          <p:cNvPr id="670" name="Google Shape;670;p62"/>
          <p:cNvSpPr txBox="1">
            <a:spLocks noGrp="1"/>
          </p:cNvSpPr>
          <p:nvPr>
            <p:ph type="subTitle" idx="5"/>
          </p:nvPr>
        </p:nvSpPr>
        <p:spPr>
          <a:xfrm>
            <a:off x="6101573" y="3041181"/>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200" dirty="0">
                <a:latin typeface="Calibri" pitchFamily="34" charset="0"/>
                <a:cs typeface="Calibri" pitchFamily="34" charset="0"/>
              </a:rPr>
              <a:t>T</a:t>
            </a:r>
            <a:r>
              <a:rPr lang="en" sz="2200" dirty="0">
                <a:latin typeface="Calibri" pitchFamily="34" charset="0"/>
                <a:cs typeface="Calibri" pitchFamily="34" charset="0"/>
              </a:rPr>
              <a:t>ools</a:t>
            </a:r>
            <a:endParaRPr sz="2200" dirty="0">
              <a:latin typeface="Calibri" pitchFamily="34" charset="0"/>
              <a:cs typeface="Calibri" pitchFamily="34" charset="0"/>
            </a:endParaRPr>
          </a:p>
        </p:txBody>
      </p:sp>
      <p:sp>
        <p:nvSpPr>
          <p:cNvPr id="671" name="Google Shape;671;p62"/>
          <p:cNvSpPr txBox="1">
            <a:spLocks noGrp="1"/>
          </p:cNvSpPr>
          <p:nvPr>
            <p:ph type="subTitle" idx="6"/>
          </p:nvPr>
        </p:nvSpPr>
        <p:spPr>
          <a:xfrm>
            <a:off x="3508834" y="1552973"/>
            <a:ext cx="212730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smtClean="0">
                <a:latin typeface="Calibri" pitchFamily="34" charset="0"/>
                <a:cs typeface="Calibri" pitchFamily="34" charset="0"/>
              </a:rPr>
              <a:t>AWS </a:t>
            </a:r>
            <a:r>
              <a:rPr lang="en" sz="2200" dirty="0">
                <a:latin typeface="Calibri" pitchFamily="34" charset="0"/>
                <a:cs typeface="Calibri" pitchFamily="34" charset="0"/>
              </a:rPr>
              <a:t>cloud</a:t>
            </a:r>
            <a:endParaRPr sz="2200" dirty="0">
              <a:latin typeface="Calibri" pitchFamily="34" charset="0"/>
              <a:cs typeface="Calibri" pitchFamily="34" charset="0"/>
            </a:endParaRPr>
          </a:p>
        </p:txBody>
      </p:sp>
      <p:sp>
        <p:nvSpPr>
          <p:cNvPr id="672" name="Google Shape;672;p62"/>
          <p:cNvSpPr/>
          <p:nvPr/>
        </p:nvSpPr>
        <p:spPr>
          <a:xfrm rot="5400000">
            <a:off x="1681950" y="183909"/>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8"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9" name="Google Shape;630;p60"/>
          <p:cNvSpPr txBox="1">
            <a:spLocks/>
          </p:cNvSpPr>
          <p:nvPr/>
        </p:nvSpPr>
        <p:spPr>
          <a:xfrm>
            <a:off x="971600" y="1635646"/>
            <a:ext cx="6696744" cy="33123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Requirement:</a:t>
            </a:r>
          </a:p>
          <a:p>
            <a:pPr lvl="1" algn="just">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Show all the students with every subject passed at semester level</a:t>
            </a:r>
            <a:endParaRPr lang="en-IN" sz="1600" b="1" dirty="0">
              <a:solidFill>
                <a:schemeClr val="tx1"/>
              </a:solidFill>
              <a:latin typeface="Calibri" panose="020F0502020204030204" pitchFamily="34" charset="0"/>
              <a:cs typeface="Calibri" panose="020F0502020204030204" pitchFamily="34" charset="0"/>
            </a:endParaRPr>
          </a:p>
          <a:p>
            <a:pPr marL="342900" lvl="1" indent="-342900" algn="just">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Learning:</a:t>
            </a:r>
          </a:p>
          <a:p>
            <a:pPr lvl="2" algn="just">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C</a:t>
            </a:r>
            <a:r>
              <a:rPr lang="en-IN" sz="1600" dirty="0">
                <a:solidFill>
                  <a:schemeClr val="tx1"/>
                </a:solidFill>
                <a:latin typeface="Calibri" panose="020F0502020204030204" pitchFamily="34" charset="0"/>
                <a:cs typeface="Calibri" panose="020F0502020204030204" pitchFamily="34" charset="0"/>
              </a:rPr>
              <a:t>oncepts of elastic search</a:t>
            </a:r>
          </a:p>
          <a:p>
            <a:pPr lvl="2" algn="just">
              <a:buClr>
                <a:schemeClr val="tx1"/>
              </a:buClr>
              <a:buSzPct val="125000"/>
            </a:pPr>
            <a:r>
              <a:rPr lang="en-IN" sz="1600" dirty="0">
                <a:solidFill>
                  <a:schemeClr val="tx1"/>
                </a:solidFill>
                <a:latin typeface="Calibri" panose="020F0502020204030204" pitchFamily="34" charset="0"/>
                <a:cs typeface="Calibri" panose="020F0502020204030204" pitchFamily="34" charset="0"/>
              </a:rPr>
              <a:t>	Mapping</a:t>
            </a:r>
          </a:p>
          <a:p>
            <a:pPr lvl="2" algn="just">
              <a:buClr>
                <a:schemeClr val="tx1"/>
              </a:buClr>
              <a:buSzPct val="125000"/>
            </a:pPr>
            <a:r>
              <a:rPr lang="en-IN" sz="1600" dirty="0">
                <a:solidFill>
                  <a:schemeClr val="tx1"/>
                </a:solidFill>
                <a:latin typeface="Calibri" panose="020F0502020204030204" pitchFamily="34" charset="0"/>
                <a:cs typeface="Calibri" panose="020F0502020204030204" pitchFamily="34" charset="0"/>
              </a:rPr>
              <a:t>	CURL operations</a:t>
            </a:r>
          </a:p>
          <a:p>
            <a:pPr marL="285750" indent="-285750" algn="just">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Data:</a:t>
            </a:r>
          </a:p>
          <a:p>
            <a:pPr lvl="1" algn="just">
              <a:buClr>
                <a:schemeClr val="tx1"/>
              </a:buClr>
              <a:buSzPct val="125000"/>
            </a:pPr>
            <a:r>
              <a:rPr lang="en-IN" sz="1600" b="1" dirty="0">
                <a:solidFill>
                  <a:schemeClr val="tx1"/>
                </a:solidFill>
                <a:latin typeface="Calibri" panose="020F0502020204030204" pitchFamily="34" charset="0"/>
                <a:cs typeface="Calibri" panose="020F0502020204030204" pitchFamily="34" charset="0"/>
              </a:rPr>
              <a:t>	</a:t>
            </a:r>
            <a:r>
              <a:rPr lang="en-IN" sz="1600" dirty="0">
                <a:solidFill>
                  <a:schemeClr val="tx1"/>
                </a:solidFill>
                <a:latin typeface="Calibri" panose="020F0502020204030204" pitchFamily="34" charset="0"/>
                <a:cs typeface="Calibri" panose="020F0502020204030204" pitchFamily="34" charset="0"/>
              </a:rPr>
              <a:t>Requirement is explained with the student example, given student name and subject details(pass/fail).</a:t>
            </a:r>
          </a:p>
          <a:p>
            <a:pPr marL="285750" lvl="1" indent="-285750" algn="just">
              <a:buClr>
                <a:schemeClr val="tx1"/>
              </a:buClr>
              <a:buSzPct val="125000"/>
              <a:buFont typeface="Arial" pitchFamily="34" charset="0"/>
              <a:buChar char="•"/>
            </a:pPr>
            <a:r>
              <a:rPr lang="en-IN" sz="1600" b="1" dirty="0">
                <a:solidFill>
                  <a:schemeClr val="tx1"/>
                </a:solidFill>
                <a:latin typeface="Calibri" panose="020F0502020204030204" pitchFamily="34" charset="0"/>
                <a:cs typeface="Calibri" panose="020F0502020204030204" pitchFamily="34" charset="0"/>
              </a:rPr>
              <a:t>Approach:</a:t>
            </a:r>
          </a:p>
          <a:p>
            <a:pPr algn="just">
              <a:buClr>
                <a:schemeClr val="tx1"/>
              </a:buClr>
              <a:buSzPct val="125000"/>
            </a:pPr>
            <a:r>
              <a:rPr lang="en-IN" sz="1600" dirty="0">
                <a:solidFill>
                  <a:schemeClr val="tx1"/>
                </a:solidFill>
                <a:latin typeface="Calibri" panose="020F0502020204030204" pitchFamily="34" charset="0"/>
                <a:cs typeface="Calibri" panose="020F0502020204030204" pitchFamily="34" charset="0"/>
              </a:rPr>
              <a:t>	Using bool query checked each subject pass /fail status and returned the pass students.</a:t>
            </a:r>
          </a:p>
        </p:txBody>
      </p:sp>
      <p:sp>
        <p:nvSpPr>
          <p:cNvPr id="20"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a:t>
            </a:r>
            <a:endParaRPr sz="2200" dirty="0">
              <a:latin typeface="Calibri" pitchFamily="34" charset="0"/>
              <a:cs typeface="Calibri" pitchFamily="34" charset="0"/>
            </a:endParaRPr>
          </a:p>
        </p:txBody>
      </p:sp>
    </p:spTree>
    <p:extLst>
      <p:ext uri="{BB962C8B-B14F-4D97-AF65-F5344CB8AC3E}">
        <p14:creationId xmlns:p14="http://schemas.microsoft.com/office/powerpoint/2010/main" val="2118791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347614"/>
            <a:ext cx="3085504"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Google Shape;666;p62"/>
          <p:cNvSpPr txBox="1">
            <a:spLocks noGrp="1"/>
          </p:cNvSpPr>
          <p:nvPr>
            <p:ph type="subTitle" idx="1"/>
          </p:nvPr>
        </p:nvSpPr>
        <p:spPr>
          <a:xfrm>
            <a:off x="485652" y="627534"/>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a:t>
            </a:r>
            <a:r>
              <a:rPr lang="en" sz="2200" dirty="0" smtClean="0">
                <a:latin typeface="Calibri" pitchFamily="34" charset="0"/>
                <a:cs typeface="Calibri" pitchFamily="34" charset="0"/>
              </a:rPr>
              <a:t>I Query: </a:t>
            </a:r>
            <a:endParaRPr sz="2200" dirty="0">
              <a:latin typeface="Calibri" pitchFamily="34" charset="0"/>
              <a:cs typeface="Calibri" pitchFamily="34" charset="0"/>
            </a:endParaRPr>
          </a:p>
        </p:txBody>
      </p:sp>
    </p:spTree>
    <p:extLst>
      <p:ext uri="{BB962C8B-B14F-4D97-AF65-F5344CB8AC3E}">
        <p14:creationId xmlns:p14="http://schemas.microsoft.com/office/powerpoint/2010/main" val="356323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3" name="Google Shape;630;p60"/>
          <p:cNvSpPr txBox="1">
            <a:spLocks/>
          </p:cNvSpPr>
          <p:nvPr/>
        </p:nvSpPr>
        <p:spPr>
          <a:xfrm>
            <a:off x="971600" y="1635646"/>
            <a:ext cx="6624736" cy="324036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Requirement:</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Show all the students with every subject passed, Here </a:t>
            </a:r>
            <a:r>
              <a:rPr lang="en-IN" sz="1600" dirty="0" smtClean="0">
                <a:solidFill>
                  <a:schemeClr val="tx1"/>
                </a:solidFill>
                <a:latin typeface="Calibri" pitchFamily="34" charset="0"/>
                <a:cs typeface="Calibri" pitchFamily="34" charset="0"/>
              </a:rPr>
              <a:t>bool </a:t>
            </a:r>
            <a:r>
              <a:rPr lang="en-IN" sz="1600" dirty="0">
                <a:solidFill>
                  <a:schemeClr val="tx1"/>
                </a:solidFill>
                <a:latin typeface="Calibri" pitchFamily="34" charset="0"/>
                <a:cs typeface="Calibri" pitchFamily="34" charset="0"/>
              </a:rPr>
              <a:t>querying is not possible by checking every subject with </a:t>
            </a:r>
            <a:r>
              <a:rPr lang="en-IN" sz="1600" dirty="0" smtClean="0">
                <a:solidFill>
                  <a:schemeClr val="tx1"/>
                </a:solidFill>
                <a:latin typeface="Calibri" pitchFamily="34" charset="0"/>
                <a:cs typeface="Calibri" pitchFamily="34" charset="0"/>
              </a:rPr>
              <a:t>it’s </a:t>
            </a:r>
            <a:r>
              <a:rPr lang="en-IN" sz="1600" dirty="0">
                <a:solidFill>
                  <a:schemeClr val="tx1"/>
                </a:solidFill>
                <a:latin typeface="Calibri" pitchFamily="34" charset="0"/>
                <a:cs typeface="Calibri" pitchFamily="34" charset="0"/>
              </a:rPr>
              <a:t>name.</a:t>
            </a:r>
            <a:endParaRPr lang="en-IN" sz="1600" b="1" dirty="0">
              <a:solidFill>
                <a:schemeClr val="tx1"/>
              </a:solidFill>
              <a:latin typeface="Calibri" pitchFamily="34" charset="0"/>
              <a:cs typeface="Calibri" pitchFamily="34" charset="0"/>
            </a:endParaRPr>
          </a:p>
          <a:p>
            <a:pPr marL="285750"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Data:</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Added complexity to Phase I, subjects and number of subjects are different for each student.</a:t>
            </a:r>
          </a:p>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Approach:</a:t>
            </a:r>
          </a:p>
          <a:p>
            <a:pPr algn="just">
              <a:buClr>
                <a:schemeClr val="tx1"/>
              </a:buClr>
              <a:buSzPct val="125000"/>
            </a:pPr>
            <a:r>
              <a:rPr lang="en-IN" sz="1600" dirty="0">
                <a:solidFill>
                  <a:schemeClr val="tx1"/>
                </a:solidFill>
                <a:latin typeface="Calibri" pitchFamily="34" charset="0"/>
                <a:cs typeface="Calibri" pitchFamily="34" charset="0"/>
              </a:rPr>
              <a:t>	Here used a “nested” structure for mapping in which we can store array of values(subject details) and using bool query to show only passed students</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II</a:t>
            </a:r>
            <a:endParaRPr sz="2200" dirty="0">
              <a:latin typeface="Calibri" pitchFamily="34" charset="0"/>
              <a:cs typeface="Calibri" pitchFamily="34" charset="0"/>
            </a:endParaRPr>
          </a:p>
        </p:txBody>
      </p:sp>
    </p:spTree>
    <p:extLst>
      <p:ext uri="{BB962C8B-B14F-4D97-AF65-F5344CB8AC3E}">
        <p14:creationId xmlns:p14="http://schemas.microsoft.com/office/powerpoint/2010/main" val="1699616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66;p62"/>
          <p:cNvSpPr txBox="1">
            <a:spLocks noGrp="1"/>
          </p:cNvSpPr>
          <p:nvPr>
            <p:ph type="subTitle" idx="1"/>
          </p:nvPr>
        </p:nvSpPr>
        <p:spPr>
          <a:xfrm>
            <a:off x="485652" y="627534"/>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a:t>
            </a:r>
            <a:r>
              <a:rPr lang="en" sz="2200" dirty="0" smtClean="0">
                <a:latin typeface="Calibri" pitchFamily="34" charset="0"/>
                <a:cs typeface="Calibri" pitchFamily="34" charset="0"/>
              </a:rPr>
              <a:t>II Query: </a:t>
            </a:r>
            <a:endParaRPr sz="2200" dirty="0">
              <a:latin typeface="Calibri" pitchFamily="34" charset="0"/>
              <a:cs typeface="Calibri"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347614"/>
            <a:ext cx="3450114" cy="3086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37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764;p70"/>
          <p:cNvSpPr txBox="1">
            <a:spLocks noGrp="1"/>
          </p:cNvSpPr>
          <p:nvPr>
            <p:ph type="title"/>
          </p:nvPr>
        </p:nvSpPr>
        <p:spPr>
          <a:xfrm>
            <a:off x="713250" y="395484"/>
            <a:ext cx="3858750" cy="5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latin typeface="Calibri" pitchFamily="34" charset="0"/>
                <a:cs typeface="Calibri" pitchFamily="34" charset="0"/>
              </a:rPr>
              <a:t>Requirement</a:t>
            </a:r>
            <a:endParaRPr sz="3000" dirty="0">
              <a:latin typeface="Calibri" pitchFamily="34" charset="0"/>
              <a:cs typeface="Calibri" pitchFamily="34" charset="0"/>
            </a:endParaRPr>
          </a:p>
        </p:txBody>
      </p:sp>
      <p:sp>
        <p:nvSpPr>
          <p:cNvPr id="12" name="Google Shape;783;p70"/>
          <p:cNvSpPr/>
          <p:nvPr/>
        </p:nvSpPr>
        <p:spPr>
          <a:xfrm rot="5400000">
            <a:off x="1796284" y="39893"/>
            <a:ext cx="43200" cy="198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libri" pitchFamily="34" charset="0"/>
              <a:cs typeface="Calibri" pitchFamily="34" charset="0"/>
            </a:endParaRPr>
          </a:p>
        </p:txBody>
      </p:sp>
      <p:sp>
        <p:nvSpPr>
          <p:cNvPr id="13" name="Google Shape;630;p60"/>
          <p:cNvSpPr txBox="1">
            <a:spLocks/>
          </p:cNvSpPr>
          <p:nvPr/>
        </p:nvSpPr>
        <p:spPr>
          <a:xfrm>
            <a:off x="971600" y="1635646"/>
            <a:ext cx="6624736" cy="30243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Requirement:</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Query for the students who passed the all semesters.</a:t>
            </a:r>
            <a:endParaRPr lang="en-IN" sz="1600" b="1" dirty="0">
              <a:solidFill>
                <a:schemeClr val="tx1"/>
              </a:solidFill>
              <a:latin typeface="Calibri" pitchFamily="34" charset="0"/>
              <a:cs typeface="Calibri" pitchFamily="34" charset="0"/>
            </a:endParaRPr>
          </a:p>
          <a:p>
            <a:pPr marL="285750"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Data:</a:t>
            </a:r>
          </a:p>
          <a:p>
            <a:pPr lvl="1" algn="just">
              <a:buClr>
                <a:schemeClr val="tx1"/>
              </a:buClr>
              <a:buSzPct val="125000"/>
            </a:pPr>
            <a:r>
              <a:rPr lang="en-IN" sz="1600" b="1" dirty="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Added a </a:t>
            </a:r>
            <a:r>
              <a:rPr lang="en-IN" sz="1600" dirty="0" smtClean="0">
                <a:solidFill>
                  <a:schemeClr val="tx1"/>
                </a:solidFill>
                <a:latin typeface="Calibri" pitchFamily="34" charset="0"/>
                <a:cs typeface="Calibri" pitchFamily="34" charset="0"/>
              </a:rPr>
              <a:t>more semesters</a:t>
            </a:r>
            <a:r>
              <a:rPr lang="en-IN" sz="1600" dirty="0" smtClean="0">
                <a:solidFill>
                  <a:schemeClr val="tx1"/>
                </a:solidFill>
                <a:latin typeface="Calibri" pitchFamily="34" charset="0"/>
                <a:cs typeface="Calibri" pitchFamily="34" charset="0"/>
              </a:rPr>
              <a:t> </a:t>
            </a:r>
            <a:r>
              <a:rPr lang="en-IN" sz="1600" dirty="0">
                <a:solidFill>
                  <a:schemeClr val="tx1"/>
                </a:solidFill>
                <a:latin typeface="Calibri" pitchFamily="34" charset="0"/>
                <a:cs typeface="Calibri" pitchFamily="34" charset="0"/>
              </a:rPr>
              <a:t>under student, semesters will contain subjects details.</a:t>
            </a:r>
          </a:p>
          <a:p>
            <a:pPr marL="285750" lvl="1" indent="-285750" algn="just">
              <a:buClr>
                <a:schemeClr val="tx1"/>
              </a:buClr>
              <a:buSzPct val="125000"/>
              <a:buFont typeface="Arial" pitchFamily="34" charset="0"/>
              <a:buChar char="•"/>
            </a:pPr>
            <a:r>
              <a:rPr lang="en-IN" sz="1600" b="1" dirty="0">
                <a:solidFill>
                  <a:schemeClr val="tx1"/>
                </a:solidFill>
                <a:latin typeface="Calibri" pitchFamily="34" charset="0"/>
                <a:cs typeface="Calibri" pitchFamily="34" charset="0"/>
              </a:rPr>
              <a:t>Approach:</a:t>
            </a:r>
          </a:p>
          <a:p>
            <a:pPr algn="just">
              <a:buClr>
                <a:schemeClr val="tx1"/>
              </a:buClr>
              <a:buSzPct val="125000"/>
            </a:pPr>
            <a:r>
              <a:rPr lang="en-IN" sz="1600" dirty="0">
                <a:solidFill>
                  <a:schemeClr val="tx1"/>
                </a:solidFill>
                <a:latin typeface="Calibri" pitchFamily="34" charset="0"/>
                <a:cs typeface="Calibri" pitchFamily="34" charset="0"/>
              </a:rPr>
              <a:t>	Here used a “nested” mapping to store subject level details </a:t>
            </a:r>
            <a:r>
              <a:rPr lang="en-IN" sz="1600" dirty="0" smtClean="0">
                <a:solidFill>
                  <a:schemeClr val="tx1"/>
                </a:solidFill>
                <a:latin typeface="Calibri" pitchFamily="34" charset="0"/>
                <a:cs typeface="Calibri" pitchFamily="34" charset="0"/>
              </a:rPr>
              <a:t>and </a:t>
            </a:r>
            <a:r>
              <a:rPr lang="en-IN" sz="1600" dirty="0">
                <a:solidFill>
                  <a:schemeClr val="tx1"/>
                </a:solidFill>
                <a:latin typeface="Calibri" pitchFamily="34" charset="0"/>
                <a:cs typeface="Calibri" pitchFamily="34" charset="0"/>
              </a:rPr>
              <a:t>used bool query to check passed subjects and an outer </a:t>
            </a:r>
            <a:r>
              <a:rPr lang="en-IN" sz="1600" dirty="0" smtClean="0">
                <a:solidFill>
                  <a:schemeClr val="tx1"/>
                </a:solidFill>
                <a:latin typeface="Calibri" pitchFamily="34" charset="0"/>
                <a:cs typeface="Calibri" pitchFamily="34" charset="0"/>
              </a:rPr>
              <a:t>bool </a:t>
            </a:r>
            <a:r>
              <a:rPr lang="en-IN" sz="1600" dirty="0">
                <a:solidFill>
                  <a:schemeClr val="tx1"/>
                </a:solidFill>
                <a:latin typeface="Calibri" pitchFamily="34" charset="0"/>
                <a:cs typeface="Calibri" pitchFamily="34" charset="0"/>
              </a:rPr>
              <a:t>query for every semester pass checking.</a:t>
            </a:r>
          </a:p>
        </p:txBody>
      </p:sp>
      <p:sp>
        <p:nvSpPr>
          <p:cNvPr id="14" name="Google Shape;666;p62"/>
          <p:cNvSpPr txBox="1">
            <a:spLocks noGrp="1"/>
          </p:cNvSpPr>
          <p:nvPr>
            <p:ph type="subTitle" idx="1"/>
          </p:nvPr>
        </p:nvSpPr>
        <p:spPr>
          <a:xfrm>
            <a:off x="2788643" y="1131590"/>
            <a:ext cx="221414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latin typeface="Calibri" pitchFamily="34" charset="0"/>
                <a:cs typeface="Calibri" pitchFamily="34" charset="0"/>
              </a:rPr>
              <a:t>Phase III</a:t>
            </a:r>
            <a:endParaRPr sz="2200" dirty="0">
              <a:latin typeface="Calibri" pitchFamily="34" charset="0"/>
              <a:cs typeface="Calibri" pitchFamily="34" charset="0"/>
            </a:endParaRPr>
          </a:p>
        </p:txBody>
      </p:sp>
    </p:spTree>
    <p:extLst>
      <p:ext uri="{BB962C8B-B14F-4D97-AF65-F5344CB8AC3E}">
        <p14:creationId xmlns:p14="http://schemas.microsoft.com/office/powerpoint/2010/main" val="2101114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nship Report by Slidesgo">
  <a:themeElements>
    <a:clrScheme name="Simple Light">
      <a:dk1>
        <a:srgbClr val="FFFFFF"/>
      </a:dk1>
      <a:lt1>
        <a:srgbClr val="282938"/>
      </a:lt1>
      <a:dk2>
        <a:srgbClr val="484C68"/>
      </a:dk2>
      <a:lt2>
        <a:srgbClr val="70B1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6055</TotalTime>
  <Words>586</Words>
  <Application>Microsoft Office PowerPoint</Application>
  <PresentationFormat>On-screen Show (16:9)</PresentationFormat>
  <Paragraphs>125</Paragraphs>
  <Slides>23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DM Serif Display</vt:lpstr>
      <vt:lpstr>Caveat</vt:lpstr>
      <vt:lpstr>Yanone Kaffeesatz</vt:lpstr>
      <vt:lpstr>Anaheim</vt:lpstr>
      <vt:lpstr>Francois One</vt:lpstr>
      <vt:lpstr>Calibri</vt:lpstr>
      <vt:lpstr>Josefin Slab</vt:lpstr>
      <vt:lpstr>Actor</vt:lpstr>
      <vt:lpstr>Internship Report by Slidesgo</vt:lpstr>
      <vt:lpstr>Intern Demo</vt:lpstr>
      <vt:lpstr>Contents</vt:lpstr>
      <vt:lpstr>Internship</vt:lpstr>
      <vt:lpstr>Technical stack</vt:lpstr>
      <vt:lpstr>Requirement</vt:lpstr>
      <vt:lpstr>PowerPoint Presentation</vt:lpstr>
      <vt:lpstr>Requirement</vt:lpstr>
      <vt:lpstr>PowerPoint Presentation</vt:lpstr>
      <vt:lpstr>Requirement</vt:lpstr>
      <vt:lpstr>PowerPoint Presentation</vt:lpstr>
      <vt:lpstr>Requirement</vt:lpstr>
      <vt:lpstr>PowerPoint Presentation</vt:lpstr>
      <vt:lpstr>Student Example to actual requirement</vt:lpstr>
      <vt:lpstr>Requirement Explanation</vt:lpstr>
      <vt:lpstr>Reports</vt:lpstr>
      <vt:lpstr>Miscellaneous</vt:lpstr>
      <vt:lpstr>Any Queries ?</vt:lpstr>
      <vt:lpstr>PowerPoint Presentation</vt:lpstr>
      <vt:lpstr>Annexure</vt:lpstr>
      <vt:lpstr>Data mapping</vt:lpstr>
      <vt:lpstr>Data Insertion</vt:lpstr>
      <vt:lpstr>Querying</vt:lpstr>
      <vt:lpstr>Requirement Querying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dc:title>
  <dc:creator>Mehar</dc:creator>
  <cp:lastModifiedBy>Admin</cp:lastModifiedBy>
  <cp:revision>161</cp:revision>
  <dcterms:modified xsi:type="dcterms:W3CDTF">2022-10-26T05:10:17Z</dcterms:modified>
</cp:coreProperties>
</file>