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62" r:id="rId3"/>
    <p:sldId id="278" r:id="rId4"/>
    <p:sldId id="280" r:id="rId5"/>
    <p:sldId id="288" r:id="rId6"/>
    <p:sldId id="324" r:id="rId7"/>
    <p:sldId id="325" r:id="rId8"/>
    <p:sldId id="327" r:id="rId9"/>
    <p:sldId id="316" r:id="rId10"/>
    <p:sldId id="319" r:id="rId11"/>
    <p:sldId id="320" r:id="rId12"/>
    <p:sldId id="321" r:id="rId13"/>
    <p:sldId id="296" r:id="rId14"/>
    <p:sldId id="323" r:id="rId15"/>
    <p:sldId id="317" r:id="rId16"/>
    <p:sldId id="290" r:id="rId17"/>
    <p:sldId id="322" r:id="rId18"/>
    <p:sldId id="318" r:id="rId19"/>
  </p:sldIdLst>
  <p:sldSz cx="9144000" cy="5143500" type="screen16x9"/>
  <p:notesSz cx="6858000" cy="9144000"/>
  <p:embeddedFontLst>
    <p:embeddedFont>
      <p:font typeface="Josefin Slab" charset="0"/>
      <p:regular r:id="rId21"/>
      <p:bold r:id="rId22"/>
      <p:italic r:id="rId23"/>
      <p:boldItalic r:id="rId24"/>
    </p:embeddedFont>
    <p:embeddedFont>
      <p:font typeface="Francois One" charset="0"/>
      <p:regular r:id="rId25"/>
    </p:embeddedFont>
    <p:embeddedFont>
      <p:font typeface="Yanone Kaffeesatz" charset="0"/>
      <p:regular r:id="rId26"/>
      <p:bold r:id="rId27"/>
    </p:embeddedFont>
    <p:embeddedFont>
      <p:font typeface="DM Serif Display" charset="0"/>
      <p:regular r:id="rId28"/>
      <p:italic r:id="rId29"/>
    </p:embeddedFont>
    <p:embeddedFont>
      <p:font typeface="Actor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6457" autoAdjust="0"/>
  </p:normalViewPr>
  <p:slideViewPr>
    <p:cSldViewPr>
      <p:cViewPr varScale="1">
        <p:scale>
          <a:sx n="115" d="100"/>
          <a:sy n="115" d="100"/>
        </p:scale>
        <p:origin x="-37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70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Internship Report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Mehar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rinivas Chowdari</a:t>
            </a: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 smtClean="0"/>
              <a:t>Data mapping</a:t>
            </a:r>
            <a:endParaRPr lang="en-IN" dirty="0"/>
          </a:p>
        </p:txBody>
      </p:sp>
      <p:sp>
        <p:nvSpPr>
          <p:cNvPr id="41" name="Google Shape;630;p60"/>
          <p:cNvSpPr txBox="1">
            <a:spLocks/>
          </p:cNvSpPr>
          <p:nvPr/>
        </p:nvSpPr>
        <p:spPr>
          <a:xfrm>
            <a:off x="968332" y="1419622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4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70691"/>
            <a:ext cx="273773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</a:t>
            </a:r>
            <a:endParaRPr lang="en-IN" dirty="0"/>
          </a:p>
        </p:txBody>
      </p:sp>
      <p:sp>
        <p:nvSpPr>
          <p:cNvPr id="37" name="Google Shape;630;p60"/>
          <p:cNvSpPr txBox="1">
            <a:spLocks/>
          </p:cNvSpPr>
          <p:nvPr/>
        </p:nvSpPr>
        <p:spPr>
          <a:xfrm>
            <a:off x="899592" y="1275606"/>
            <a:ext cx="31716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38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30;p60"/>
          <p:cNvSpPr txBox="1">
            <a:spLocks/>
          </p:cNvSpPr>
          <p:nvPr/>
        </p:nvSpPr>
        <p:spPr>
          <a:xfrm>
            <a:off x="4496724" y="1309828"/>
            <a:ext cx="3171620" cy="295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4856764" y="1290720"/>
            <a:ext cx="32436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</a:t>
            </a:r>
            <a:endParaRPr lang="en-IN" dirty="0"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99592" y="1203598"/>
            <a:ext cx="36004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7534"/>
            <a:ext cx="3888432" cy="40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683568" y="4169746"/>
            <a:ext cx="292399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W</a:t>
            </a:r>
            <a:r>
              <a:rPr lang="en" dirty="0" smtClean="0">
                <a:latin typeface="Times New Roman" pitchFamily="18" charset="0"/>
              </a:rPr>
              <a:t>ith a particular mapping structure using nested mappings data insertion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228362" y="1707654"/>
            <a:ext cx="2855806" cy="67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According to the requirement the querying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5766719" y="4085417"/>
            <a:ext cx="321967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The ouput of the queries are taken and stored in excel files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>
          <a:xfrm>
            <a:off x="683568" y="483518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dirty="0" smtClean="0"/>
              <a:t>Utilization of my work in project</a:t>
            </a:r>
            <a:endParaRPr lang="en-IN" sz="3600" dirty="0"/>
          </a:p>
        </p:txBody>
      </p:sp>
      <p:sp>
        <p:nvSpPr>
          <p:cNvPr id="11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5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54533" y="3312452"/>
            <a:ext cx="833376" cy="541298"/>
            <a:chOff x="5369359" y="3000716"/>
            <a:chExt cx="1633429" cy="1060952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03258" y="1984874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Inserting ,querying and visualisation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03258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8270" y="362216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Times New Roman" pitchFamily="18" charset="0"/>
              </a:rPr>
              <a:t>understanding </a:t>
            </a:r>
            <a:r>
              <a:rPr lang="en" sz="1800" dirty="0" smtClean="0">
                <a:latin typeface="Times New Roman" pitchFamily="18" charset="0"/>
              </a:rPr>
              <a:t>cloud based data bases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S</a:t>
            </a:r>
            <a:r>
              <a:rPr lang="en" sz="1800" dirty="0" smtClean="0">
                <a:latin typeface="Times New Roman" pitchFamily="18" charset="0"/>
              </a:rPr>
              <a:t>erverless services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40152" y="361441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Docker, JIRA, GIT, agile process etc...</a:t>
            </a:r>
            <a:endParaRPr sz="1800" dirty="0">
              <a:latin typeface="Times New Roman" pitchFamily="18" charset="0"/>
            </a:endParaRPr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18361" y="1638582"/>
            <a:ext cx="829855" cy="552404"/>
            <a:chOff x="5187661" y="3056859"/>
            <a:chExt cx="1626529" cy="1082722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34472" y="3350092"/>
            <a:ext cx="750195" cy="575629"/>
            <a:chOff x="5426442" y="2977111"/>
            <a:chExt cx="1470392" cy="1128241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419872" y="303498"/>
            <a:ext cx="4427984" cy="1512168"/>
          </a:xfrm>
        </p:spPr>
        <p:txBody>
          <a:bodyPr/>
          <a:lstStyle/>
          <a:p>
            <a:r>
              <a:rPr lang="en-IN" sz="4500" b="1" dirty="0" smtClean="0"/>
              <a:t>Any Queries ?</a:t>
            </a:r>
            <a:endParaRPr lang="en-IN" sz="45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765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7654"/>
            <a:ext cx="4983138" cy="18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58082" y="771550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4678129" y="1851670"/>
            <a:ext cx="3594141" cy="259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Internship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Sample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Example &amp;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27734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444590"/>
            <a:ext cx="3024336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931790"/>
            <a:ext cx="1780909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N8 output tax compare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</a:rPr>
              <a:t>ompare the output files from Mainframe system and N8 cloud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436096" y="2906276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Python (pandas,boto3)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Implementing it in local and storing 2D data into it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DB’s like DynamoDB and Aurora DB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Frameworks and packages like boto3,pandas etc..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how unit testing and pytest works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43591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GIT (code versioning)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AWS serverless services like Lambda,S3,SQS,SES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Elastic search</a:t>
            </a:r>
            <a:endParaRPr dirty="0">
              <a:latin typeface="DM Serif Display" charset="0"/>
            </a:endParaRPr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Database</a:t>
            </a:r>
            <a:endParaRPr dirty="0">
              <a:latin typeface="DM Serif Display" charset="0"/>
            </a:endParaRPr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Python</a:t>
            </a:r>
            <a:endParaRPr dirty="0">
              <a:latin typeface="DM Serif Display" charset="0"/>
            </a:endParaRPr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Testing</a:t>
            </a:r>
            <a:endParaRPr dirty="0">
              <a:latin typeface="DM Serif Display" charset="0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DM Serif Display" charset="0"/>
              </a:rPr>
              <a:t>T</a:t>
            </a:r>
            <a:r>
              <a:rPr lang="en" dirty="0" smtClean="0">
                <a:latin typeface="DM Serif Display" charset="0"/>
              </a:rPr>
              <a:t>ools</a:t>
            </a:r>
            <a:endParaRPr dirty="0">
              <a:latin typeface="DM Serif Display" charset="0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Aws cloud</a:t>
            </a:r>
            <a:endParaRPr dirty="0">
              <a:latin typeface="DM Serif Display" charset="0"/>
            </a:endParaRPr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24316" y="1275606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004048" y="1225831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Student Example</a:t>
            </a:r>
            <a:endParaRPr dirty="0"/>
          </a:p>
        </p:txBody>
      </p:sp>
      <p:sp>
        <p:nvSpPr>
          <p:cNvPr id="25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30;p60"/>
          <p:cNvSpPr txBox="1">
            <a:spLocks/>
          </p:cNvSpPr>
          <p:nvPr/>
        </p:nvSpPr>
        <p:spPr>
          <a:xfrm>
            <a:off x="971600" y="192367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Data given is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student_name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and different subjects pass/fail details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was asked to get students who passed all the subjects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Using 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bool query checked each subject pass /fail status and returned the pass students.</a:t>
            </a:r>
          </a:p>
        </p:txBody>
      </p:sp>
      <p:sp>
        <p:nvSpPr>
          <p:cNvPr id="29" name="Google Shape;630;p60"/>
          <p:cNvSpPr txBox="1">
            <a:spLocks/>
          </p:cNvSpPr>
          <p:nvPr/>
        </p:nvSpPr>
        <p:spPr>
          <a:xfrm>
            <a:off x="4352708" y="1923678"/>
            <a:ext cx="3171620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Added complexity to stage1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ubjects and number of subjects are different for each student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manual querying using subject is not possible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Then for this I used “nested” which can store array of values(subject details)</a:t>
            </a:r>
          </a:p>
        </p:txBody>
      </p:sp>
      <p:sp>
        <p:nvSpPr>
          <p:cNvPr id="30" name="Google Shape;630;p60"/>
          <p:cNvSpPr txBox="1">
            <a:spLocks/>
          </p:cNvSpPr>
          <p:nvPr/>
        </p:nvSpPr>
        <p:spPr>
          <a:xfrm>
            <a:off x="755046" y="1368633"/>
            <a:ext cx="7417354" cy="555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started with a Student example but not with the actual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21187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64;p7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5875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Student Example</a:t>
            </a:r>
            <a:endParaRPr dirty="0"/>
          </a:p>
        </p:txBody>
      </p:sp>
      <p:sp>
        <p:nvSpPr>
          <p:cNvPr id="25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30;p60"/>
          <p:cNvSpPr txBox="1">
            <a:spLocks/>
          </p:cNvSpPr>
          <p:nvPr/>
        </p:nvSpPr>
        <p:spPr>
          <a:xfrm>
            <a:off x="827584" y="1347614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Here semesters are introduced and student should pass each subject in each semester.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This is done using a bool query in nested and that nested should return true for all semesters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Using a bool query checked all the semesters are passed or not.</a:t>
            </a:r>
          </a:p>
        </p:txBody>
      </p:sp>
      <p:sp>
        <p:nvSpPr>
          <p:cNvPr id="29" name="Google Shape;630;p60"/>
          <p:cNvSpPr txBox="1">
            <a:spLocks/>
          </p:cNvSpPr>
          <p:nvPr/>
        </p:nvSpPr>
        <p:spPr>
          <a:xfrm>
            <a:off x="4208692" y="1347614"/>
            <a:ext cx="317162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               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IV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Added one more complexity to stage3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Number of semesters are also unknown.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I used “nested” for semesters also.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Finally got a mapping with nested inside a nested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So here I used bool queries inside the nested and checked for no Fail subject</a:t>
            </a:r>
          </a:p>
        </p:txBody>
      </p:sp>
    </p:spTree>
    <p:extLst>
      <p:ext uri="{BB962C8B-B14F-4D97-AF65-F5344CB8AC3E}">
        <p14:creationId xmlns:p14="http://schemas.microsoft.com/office/powerpoint/2010/main" val="21321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 smtClean="0"/>
              <a:t>Requirement Explanation</a:t>
            </a:r>
            <a:endParaRPr lang="en-IN" sz="3000" dirty="0"/>
          </a:p>
        </p:txBody>
      </p:sp>
      <p:sp>
        <p:nvSpPr>
          <p:cNvPr id="4" name="Google Shape;585;p57"/>
          <p:cNvSpPr/>
          <p:nvPr/>
        </p:nvSpPr>
        <p:spPr>
          <a:xfrm rot="2700000">
            <a:off x="1245397" y="2203756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585;p57"/>
          <p:cNvSpPr/>
          <p:nvPr/>
        </p:nvSpPr>
        <p:spPr>
          <a:xfrm rot="2700000">
            <a:off x="3909693" y="220322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85;p57"/>
          <p:cNvSpPr/>
          <p:nvPr/>
        </p:nvSpPr>
        <p:spPr>
          <a:xfrm rot="2700000">
            <a:off x="7078045" y="2203223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3;p57"/>
          <p:cNvSpPr/>
          <p:nvPr/>
        </p:nvSpPr>
        <p:spPr>
          <a:xfrm rot="2700000">
            <a:off x="2735461" y="3411881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3;p57"/>
          <p:cNvSpPr/>
          <p:nvPr/>
        </p:nvSpPr>
        <p:spPr>
          <a:xfrm rot="2700000">
            <a:off x="5386573" y="3389803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872;p78"/>
          <p:cNvCxnSpPr/>
          <p:nvPr/>
        </p:nvCxnSpPr>
        <p:spPr>
          <a:xfrm rot="10800000">
            <a:off x="1558718" y="2937562"/>
            <a:ext cx="1046963" cy="787639"/>
          </a:xfrm>
          <a:prstGeom prst="bentConnector3">
            <a:avLst>
              <a:gd name="adj1" fmla="val 9936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872;p78"/>
          <p:cNvCxnSpPr/>
          <p:nvPr/>
        </p:nvCxnSpPr>
        <p:spPr>
          <a:xfrm rot="5400000">
            <a:off x="3042956" y="2523767"/>
            <a:ext cx="765558" cy="751108"/>
          </a:xfrm>
          <a:prstGeom prst="bentConnector3">
            <a:avLst>
              <a:gd name="adj1" fmla="val -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872;p78"/>
          <p:cNvCxnSpPr/>
          <p:nvPr/>
        </p:nvCxnSpPr>
        <p:spPr>
          <a:xfrm>
            <a:off x="4644008" y="2517076"/>
            <a:ext cx="1055884" cy="742946"/>
          </a:xfrm>
          <a:prstGeom prst="bentConnector3">
            <a:avLst>
              <a:gd name="adj1" fmla="val 99576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872;p78"/>
          <p:cNvCxnSpPr/>
          <p:nvPr/>
        </p:nvCxnSpPr>
        <p:spPr>
          <a:xfrm rot="10800000" flipV="1">
            <a:off x="6142992" y="2959642"/>
            <a:ext cx="1248372" cy="743480"/>
          </a:xfrm>
          <a:prstGeom prst="bentConnector3">
            <a:avLst>
              <a:gd name="adj1" fmla="val -95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30;p60"/>
          <p:cNvSpPr txBox="1">
            <a:spLocks/>
          </p:cNvSpPr>
          <p:nvPr/>
        </p:nvSpPr>
        <p:spPr>
          <a:xfrm>
            <a:off x="1430826" y="2301052"/>
            <a:ext cx="255780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" name="Google Shape;630;p60"/>
          <p:cNvSpPr txBox="1">
            <a:spLocks/>
          </p:cNvSpPr>
          <p:nvPr/>
        </p:nvSpPr>
        <p:spPr>
          <a:xfrm>
            <a:off x="2870312" y="3487098"/>
            <a:ext cx="543359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" name="Google Shape;630;p60"/>
          <p:cNvSpPr txBox="1">
            <a:spLocks/>
          </p:cNvSpPr>
          <p:nvPr/>
        </p:nvSpPr>
        <p:spPr>
          <a:xfrm>
            <a:off x="4000455" y="2289466"/>
            <a:ext cx="571545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III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4" name="Google Shape;630;p60"/>
          <p:cNvSpPr txBox="1">
            <a:spLocks/>
          </p:cNvSpPr>
          <p:nvPr/>
        </p:nvSpPr>
        <p:spPr>
          <a:xfrm>
            <a:off x="5488426" y="3468098"/>
            <a:ext cx="52373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IV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5" name="Google Shape;630;p60"/>
          <p:cNvSpPr txBox="1">
            <a:spLocks/>
          </p:cNvSpPr>
          <p:nvPr/>
        </p:nvSpPr>
        <p:spPr>
          <a:xfrm>
            <a:off x="971600" y="1497378"/>
            <a:ext cx="152099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Linear data</a:t>
            </a:r>
          </a:p>
        </p:txBody>
      </p:sp>
      <p:sp>
        <p:nvSpPr>
          <p:cNvPr id="66" name="Google Shape;630;p60"/>
          <p:cNvSpPr txBox="1">
            <a:spLocks/>
          </p:cNvSpPr>
          <p:nvPr/>
        </p:nvSpPr>
        <p:spPr>
          <a:xfrm>
            <a:off x="2051720" y="4089666"/>
            <a:ext cx="2018483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Linear data with unknown values</a:t>
            </a:r>
          </a:p>
        </p:txBody>
      </p:sp>
      <p:sp>
        <p:nvSpPr>
          <p:cNvPr id="68" name="Google Shape;630;p60"/>
          <p:cNvSpPr txBox="1">
            <a:spLocks/>
          </p:cNvSpPr>
          <p:nvPr/>
        </p:nvSpPr>
        <p:spPr>
          <a:xfrm>
            <a:off x="3768007" y="1497377"/>
            <a:ext cx="1008112" cy="43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2D data</a:t>
            </a:r>
            <a:endParaRPr lang="en-IN" sz="1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9" name="Google Shape;630;p60"/>
          <p:cNvSpPr txBox="1">
            <a:spLocks/>
          </p:cNvSpPr>
          <p:nvPr/>
        </p:nvSpPr>
        <p:spPr>
          <a:xfrm>
            <a:off x="4716016" y="4096292"/>
            <a:ext cx="2018483" cy="71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2D data </a:t>
            </a: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with unknown values</a:t>
            </a:r>
          </a:p>
        </p:txBody>
      </p:sp>
      <p:sp>
        <p:nvSpPr>
          <p:cNvPr id="70" name="Google Shape;630;p60"/>
          <p:cNvSpPr txBox="1">
            <a:spLocks/>
          </p:cNvSpPr>
          <p:nvPr/>
        </p:nvSpPr>
        <p:spPr>
          <a:xfrm>
            <a:off x="6352322" y="1353361"/>
            <a:ext cx="2088232" cy="64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Final requirements for the project  </a:t>
            </a:r>
          </a:p>
        </p:txBody>
      </p:sp>
      <p:sp>
        <p:nvSpPr>
          <p:cNvPr id="81" name="Google Shape;630;p60"/>
          <p:cNvSpPr txBox="1">
            <a:spLocks/>
          </p:cNvSpPr>
          <p:nvPr/>
        </p:nvSpPr>
        <p:spPr>
          <a:xfrm>
            <a:off x="7216618" y="2296092"/>
            <a:ext cx="523734" cy="43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buClr>
                <a:schemeClr val="tx1"/>
              </a:buClr>
              <a:buSzPct val="125000"/>
            </a:pPr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</a:rPr>
              <a:t>V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809</Words>
  <Application>Microsoft Office PowerPoint</Application>
  <PresentationFormat>On-screen Show (16:9)</PresentationFormat>
  <Paragraphs>146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Josefin Slab</vt:lpstr>
      <vt:lpstr>Francois One</vt:lpstr>
      <vt:lpstr>Yanone Kaffeesatz</vt:lpstr>
      <vt:lpstr>DM Serif Display</vt:lpstr>
      <vt:lpstr>Anaheim</vt:lpstr>
      <vt:lpstr>Caveat</vt:lpstr>
      <vt:lpstr>Actor</vt:lpstr>
      <vt:lpstr>Times New Roman</vt:lpstr>
      <vt:lpstr>Internship Report by Slidesgo</vt:lpstr>
      <vt:lpstr>Internship Report</vt:lpstr>
      <vt:lpstr>Contents</vt:lpstr>
      <vt:lpstr>Internship</vt:lpstr>
      <vt:lpstr>Area of study</vt:lpstr>
      <vt:lpstr>Elastic Search</vt:lpstr>
      <vt:lpstr>Student Example</vt:lpstr>
      <vt:lpstr>Student Example</vt:lpstr>
      <vt:lpstr>Requirement Explanation</vt:lpstr>
      <vt:lpstr>Task</vt:lpstr>
      <vt:lpstr>Data mapping</vt:lpstr>
      <vt:lpstr>Data Insertion</vt:lpstr>
      <vt:lpstr>Querying</vt:lpstr>
      <vt:lpstr>Contribution to the project in Elastic search</vt:lpstr>
      <vt:lpstr>PowerPoint Presentation</vt:lpstr>
      <vt:lpstr>Work on python pandas</vt:lpstr>
      <vt:lpstr>Learning outcome</vt:lpstr>
      <vt:lpstr>Any Queries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91</cp:revision>
  <dcterms:modified xsi:type="dcterms:W3CDTF">2022-10-24T09:07:15Z</dcterms:modified>
</cp:coreProperties>
</file>