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ED714D-24A8-421A-9420-4DB822FFD7EF}">
  <a:tblStyle styleId="{1CED714D-24A8-421A-9420-4DB822FFD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32eb10e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32eb10e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376f165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376f165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376f165d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376f165d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376f165d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376f165d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376f165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376f165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376f165d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376f165d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376f165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376f165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376f165d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376f165d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232eb10e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232eb10e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3a6e8a1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3a6e8a1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c7588bf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c7588bf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1f05d6b4f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1f05d6b4f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376f165d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376f165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1f05d6b4f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1f05d6b4f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380544d7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380544d7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f05d6b4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f05d6b4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76f165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376f16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f05d6b4f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f05d6b4f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1f05d6b4f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1f05d6b4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1f05d6b4f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1f05d6b4f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232eb10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232eb10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380544d7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380544d7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hyperlink" Target="https://cs.uwindsor.ca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21.jpg"/><Relationship Id="rId5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Relationship Id="rId4" Type="http://schemas.openxmlformats.org/officeDocument/2006/relationships/image" Target="../media/image12.jpg"/><Relationship Id="rId5" Type="http://schemas.openxmlformats.org/officeDocument/2006/relationships/image" Target="../media/image1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hyperlink" Target="https://ar-project-jb1998.netlify.app/" TargetMode="External"/><Relationship Id="rId5" Type="http://schemas.openxmlformats.org/officeDocument/2006/relationships/hyperlink" Target="https://github.com/jb1998/ASE-Project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106350" y="132100"/>
            <a:ext cx="1562350" cy="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0" y="805525"/>
            <a:ext cx="201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School of Computer Science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0" y="1032475"/>
            <a:ext cx="190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https://cs.uwindsor.ca</a:t>
            </a:r>
            <a:r>
              <a:rPr lang="en" sz="1100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038625" y="11723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</a:t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497400" y="1859625"/>
            <a:ext cx="4575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 PROJECT PRESENTATION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688625" y="2683400"/>
            <a:ext cx="3841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         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r>
              <a:rPr b="1" lang="en">
                <a:solidFill>
                  <a:schemeClr val="lt1"/>
                </a:solidFill>
              </a:rPr>
              <a:t>Master of Applied Computing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 - 8117                                                   </a:t>
            </a:r>
            <a:r>
              <a:rPr b="1" lang="en">
                <a:solidFill>
                  <a:schemeClr val="lt1"/>
                </a:solidFill>
              </a:rPr>
              <a:t>Advanced Software Engineering Topics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236650" y="3826425"/>
            <a:ext cx="56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Submitted to : Dr.  Usama Mir and Mr. Soroush Ziaeinejad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2446775" y="159763"/>
            <a:ext cx="41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WINASSIST: TOOLS USED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867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p22"/>
          <p:cNvGraphicFramePr/>
          <p:nvPr/>
        </p:nvGraphicFramePr>
        <p:xfrm>
          <a:off x="1133850" y="82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{1CED714D-24A8-421A-9420-4DB822FFD7EF}</a:tableStyleId>
              </a:tblPr>
              <a:tblGrid>
                <a:gridCol w="3619500"/>
                <a:gridCol w="3619500"/>
              </a:tblGrid>
              <a:tr h="62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PURPOSE</a:t>
                      </a:r>
                      <a:endParaRPr b="1" u="sng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TOOL</a:t>
                      </a:r>
                      <a:endParaRPr b="1" u="sng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Prototype Designing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Figma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Frontend Framework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 JS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 Library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AR.js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Documentation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Docx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Communication Channels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Microsoft Team, Outlook, WhatsApp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Version Control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GitHub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Management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JIRA Software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Gantt Chart Designing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Smartsheet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 diagram Designing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Lucidchart</a:t>
                      </a:r>
                      <a:endParaRPr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867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2149575" y="159763"/>
            <a:ext cx="53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- Use Case Model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25" y="824850"/>
            <a:ext cx="8390646" cy="42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2149575" y="159763"/>
            <a:ext cx="53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WINASSIST - Demo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50" y="831175"/>
            <a:ext cx="2236325" cy="39703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4"/>
          <p:cNvCxnSpPr/>
          <p:nvPr/>
        </p:nvCxnSpPr>
        <p:spPr>
          <a:xfrm>
            <a:off x="2709164" y="2913243"/>
            <a:ext cx="42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4500" y="804775"/>
            <a:ext cx="2239200" cy="3970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4"/>
          <p:cNvCxnSpPr/>
          <p:nvPr/>
        </p:nvCxnSpPr>
        <p:spPr>
          <a:xfrm>
            <a:off x="5637214" y="2920743"/>
            <a:ext cx="42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3" name="Google Shape;18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1425" y="804775"/>
            <a:ext cx="2239200" cy="3970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380750" y="4775075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Splash 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266000" y="4775075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212925" y="4775075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 Location Alert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5"/>
          <p:cNvCxnSpPr/>
          <p:nvPr/>
        </p:nvCxnSpPr>
        <p:spPr>
          <a:xfrm>
            <a:off x="2682839" y="2913256"/>
            <a:ext cx="42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5"/>
          <p:cNvSpPr txBox="1"/>
          <p:nvPr/>
        </p:nvSpPr>
        <p:spPr>
          <a:xfrm>
            <a:off x="2149575" y="159763"/>
            <a:ext cx="53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WINASSIST - Demo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00" y="823700"/>
            <a:ext cx="2252301" cy="39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050" y="804774"/>
            <a:ext cx="2246451" cy="394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5"/>
          <p:cNvCxnSpPr/>
          <p:nvPr/>
        </p:nvCxnSpPr>
        <p:spPr>
          <a:xfrm>
            <a:off x="5716139" y="2913256"/>
            <a:ext cx="42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6" name="Google Shape;19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0350" y="804774"/>
            <a:ext cx="2243551" cy="394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380750" y="4775075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University Tour 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299125" y="4775075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Scan Marker Alert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6294025" y="4775075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Camera Access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26"/>
          <p:cNvCxnSpPr/>
          <p:nvPr/>
        </p:nvCxnSpPr>
        <p:spPr>
          <a:xfrm>
            <a:off x="4011464" y="2913243"/>
            <a:ext cx="42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6"/>
          <p:cNvSpPr txBox="1"/>
          <p:nvPr/>
        </p:nvSpPr>
        <p:spPr>
          <a:xfrm>
            <a:off x="2149575" y="159763"/>
            <a:ext cx="53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WINASSIST - Demo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150" y="823675"/>
            <a:ext cx="2240651" cy="388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400" y="823675"/>
            <a:ext cx="2161850" cy="38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1325375" y="4743300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Orientation Access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4709400" y="4743300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27"/>
          <p:cNvCxnSpPr/>
          <p:nvPr/>
        </p:nvCxnSpPr>
        <p:spPr>
          <a:xfrm>
            <a:off x="4011464" y="2913243"/>
            <a:ext cx="42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7"/>
          <p:cNvSpPr txBox="1"/>
          <p:nvPr/>
        </p:nvSpPr>
        <p:spPr>
          <a:xfrm>
            <a:off x="2149575" y="159763"/>
            <a:ext cx="53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WINASSIST - Demo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925" y="944850"/>
            <a:ext cx="2252301" cy="37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8150" y="823700"/>
            <a:ext cx="2240651" cy="38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/>
        </p:nvSpPr>
        <p:spPr>
          <a:xfrm>
            <a:off x="1075975" y="4743300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University Tour 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4678325" y="4704900"/>
            <a:ext cx="31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Alert when location does not match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28"/>
          <p:cNvCxnSpPr/>
          <p:nvPr/>
        </p:nvCxnSpPr>
        <p:spPr>
          <a:xfrm>
            <a:off x="2866989" y="2871018"/>
            <a:ext cx="42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8"/>
          <p:cNvSpPr txBox="1"/>
          <p:nvPr/>
        </p:nvSpPr>
        <p:spPr>
          <a:xfrm>
            <a:off x="2149575" y="159763"/>
            <a:ext cx="53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WINASSIST - Demo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50" y="823700"/>
            <a:ext cx="2239200" cy="3907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75" y="781450"/>
            <a:ext cx="2240651" cy="39500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28"/>
          <p:cNvCxnSpPr/>
          <p:nvPr/>
        </p:nvCxnSpPr>
        <p:spPr>
          <a:xfrm>
            <a:off x="5855189" y="2871006"/>
            <a:ext cx="42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9" name="Google Shape;22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9400" y="804774"/>
            <a:ext cx="2243551" cy="390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398250" y="4731500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Main 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3414575" y="4731500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6429400" y="4731500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SIN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9"/>
          <p:cNvCxnSpPr/>
          <p:nvPr/>
        </p:nvCxnSpPr>
        <p:spPr>
          <a:xfrm>
            <a:off x="3472139" y="2913256"/>
            <a:ext cx="4218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9"/>
          <p:cNvSpPr txBox="1"/>
          <p:nvPr/>
        </p:nvSpPr>
        <p:spPr>
          <a:xfrm>
            <a:off x="2149575" y="159763"/>
            <a:ext cx="53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WINASSIST - Demo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50" y="742000"/>
            <a:ext cx="2240651" cy="394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350" y="804775"/>
            <a:ext cx="2243725" cy="38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678275" y="4691625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Tasks 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4050113" y="4691625"/>
            <a:ext cx="22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GIC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Screen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867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401850" y="1216975"/>
            <a:ext cx="357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PROJECT DEPLOYED LINK</a:t>
            </a: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https://ar-project-jb1998.netlify.app/</a:t>
            </a:r>
            <a:b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GITHUB LINK</a:t>
            </a:r>
            <a:b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https://github.com/jb1998/ASE-Project</a:t>
            </a:r>
            <a:br>
              <a:rPr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b="1"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QR CODE</a:t>
            </a:r>
            <a:endParaRPr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5492663" y="1216975"/>
            <a:ext cx="357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❏"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AR MARKER</a:t>
            </a:r>
            <a:b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0900" y="1851725"/>
            <a:ext cx="3154125" cy="29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7625" y="3378125"/>
            <a:ext cx="1640050" cy="1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0"/>
          <p:cNvSpPr txBox="1"/>
          <p:nvPr/>
        </p:nvSpPr>
        <p:spPr>
          <a:xfrm>
            <a:off x="2446775" y="159763"/>
            <a:ext cx="41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1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867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1"/>
          <p:cNvSpPr txBox="1"/>
          <p:nvPr/>
        </p:nvSpPr>
        <p:spPr>
          <a:xfrm>
            <a:off x="2446775" y="159763"/>
            <a:ext cx="411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WINASSIST: Testing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776125" y="1186500"/>
            <a:ext cx="7472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b="1" lang="en" sz="15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Each feature was tested individually to make sure expected output is present.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b="1" lang="en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Integration testing</a:t>
            </a: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All the features were tested together to make sure they work properly and then all the features were merged together in Github.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b="1" lang="en" sz="15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Alpha testing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The developers did the alpha testing of the product based on all the possible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scenarios.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b="1" lang="en" sz="15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Beta testing</a:t>
            </a:r>
            <a:r>
              <a:rPr b="1"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 Beta testing was performed individually by the design team, RnD team and few other friends at various places like the scotia bank, leddy library etc.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2881925" y="2056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 b="1"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087800" y="1533775"/>
            <a:ext cx="7406700" cy="2539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</a:t>
            </a: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Roles and Responsibilities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WinAssist - Introduction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Scrum-Agile Methodology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Tools used in WinAssist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case model and WinAssist Demo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 and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117850" y="132125"/>
            <a:ext cx="1562350" cy="6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650" y="2328400"/>
            <a:ext cx="1466875" cy="13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6325988" y="3657025"/>
            <a:ext cx="16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[1]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/>
        </p:nvSpPr>
        <p:spPr>
          <a:xfrm>
            <a:off x="310500" y="1186500"/>
            <a:ext cx="85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5077850" y="1022875"/>
            <a:ext cx="3577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867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2459925" y="159775"/>
            <a:ext cx="43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: FUTURE SCOPE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776125" y="1186500"/>
            <a:ext cx="7472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 the app on amazon web server to serve the large audience and expand it from windsor tour to Canada tour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 wish to extend it for universities games like the Treasure hunts where hints would be given based on AR scanning.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application runs in React on Frontend and there is no backend as of now. We plan to use Firebase/MongoDB to make the backend to store data and provide more customised user experience.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wish to make the design even better by including animations and multiple 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components in UX for better user experience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/>
        </p:nvSpPr>
        <p:spPr>
          <a:xfrm>
            <a:off x="310500" y="1186500"/>
            <a:ext cx="85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867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3"/>
          <p:cNvSpPr txBox="1"/>
          <p:nvPr/>
        </p:nvSpPr>
        <p:spPr>
          <a:xfrm>
            <a:off x="2459925" y="159775"/>
            <a:ext cx="43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: SUMMARY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310500" y="1186500"/>
            <a:ext cx="674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project provides insights into working of the AR based windsor tour application developed in React JS.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software development processes and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efficient tools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like the Jira, Github, Microsoft Teams apps etc.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were used to manage the project and for communication within the team.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proposed app gives description of the location if the user is present at that location based on AR technology.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further optimise the app and provide better user experience multiple dialog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boxes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were implemented in the app.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app is deployed and can used by anyone on any mobile device using the link.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5375" y="2049050"/>
            <a:ext cx="1452050" cy="14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/>
        </p:nvSpPr>
        <p:spPr>
          <a:xfrm>
            <a:off x="7295363" y="3611100"/>
            <a:ext cx="16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[5]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/>
        </p:nvSpPr>
        <p:spPr>
          <a:xfrm>
            <a:off x="3317500" y="4519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351825" y="1103000"/>
            <a:ext cx="8308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1] “Gui, content Free Icon of LibreICONS Black.” </a:t>
            </a: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Icon-Icons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https://icon-icons.com/icon/gui-content/158492.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[2] “Roles And Responsibility Icon , Png Download - Duties And Responsibility Icon, Transparent Png , Transparent Png Image.” </a:t>
            </a: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PNGitem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https://www.pngitem.com/middle/ibTwobh_roles-and-responsibility-icon-png-download-duties-and/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[3] Digite. “What Is Scrum Methodology? &amp; Scrum Project Management.” </a:t>
            </a: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Digite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https://www.digite.com/agile/scrum-methodology/#scrum-process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[4] “Feature timeline and Epic Roadmap.” </a:t>
            </a: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 Studio Marketplace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14 October 2019, https://marketplace.visualstudio.com/items?itemName=ms-devlabs.workitem-feature-timeline-extension.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[5] “Summary Icon Stock Illustrations – 5,636 Summary Icon Stock Illustrations, Vectors &amp; Clipart.” </a:t>
            </a:r>
            <a:r>
              <a:rPr i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Dreamstime.com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https://www.dreamstime.com/illustration/summary-icon.html.</a:t>
            </a:r>
            <a:endParaRPr sz="1100"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867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5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867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5"/>
          <p:cNvSpPr txBox="1"/>
          <p:nvPr/>
        </p:nvSpPr>
        <p:spPr>
          <a:xfrm>
            <a:off x="1159575" y="2116725"/>
            <a:ext cx="685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881925" y="20567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MEET THE WINASSIST TEAM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117850" y="132125"/>
            <a:ext cx="1562350" cy="639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5"/>
          <p:cNvGraphicFramePr/>
          <p:nvPr/>
        </p:nvGraphicFramePr>
        <p:xfrm>
          <a:off x="895100" y="121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{1CED714D-24A8-421A-9420-4DB822FFD7EF}</a:tableStyleId>
              </a:tblPr>
              <a:tblGrid>
                <a:gridCol w="2975575"/>
                <a:gridCol w="1850425"/>
                <a:gridCol w="2413000"/>
              </a:tblGrid>
              <a:tr h="3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TEAM MEMBER</a:t>
                      </a:r>
                      <a:endParaRPr b="1" u="sng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 ID</a:t>
                      </a:r>
                      <a:endParaRPr b="1" u="sng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ROLES</a:t>
                      </a:r>
                      <a:endParaRPr b="1" u="sng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Abinaya Elanchezhian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110061220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QA Team, RnD Team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Ashmi Mary Joseph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110062708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RnD Team, Dev Team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Faiza Iqbal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110058873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 Team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Jatin Bindra</a:t>
                      </a:r>
                      <a:endParaRPr sz="16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110070076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 Team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Mehardeep Singh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110072529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RnD Team, Dev Team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Pawan Shukla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110063781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RnD Team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Tanisha Chhabra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110067902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 Team</a:t>
                      </a:r>
                      <a:endParaRPr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2354700" y="205675"/>
            <a:ext cx="407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TEAM - ROLES AND RESPONSIBILITIES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117850" y="132125"/>
            <a:ext cx="1562350" cy="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209750" y="1609975"/>
            <a:ext cx="5669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RESEARCH AND DEVELOPMENT TEAM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Members - Pawan, Abinaya, Mehardeep, Ashmi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 TEAM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Members - Faiza, Tanisha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DEVELOPMENT TEA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Members - Jatin, Mehardeep, Ashmi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lang="en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QUALITY ASSURANCE</a:t>
            </a:r>
            <a:r>
              <a:rPr lang="en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Members - Abinaya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25" y="2216602"/>
            <a:ext cx="1798776" cy="1664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794900" y="3881525"/>
            <a:ext cx="16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[2]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301050" y="159763"/>
            <a:ext cx="85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BRIEF INTRODUCTION ABOUT WINASSIST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95625" y="1389525"/>
            <a:ext cx="74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75900" y="1181350"/>
            <a:ext cx="4926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Navigation app to help new people move around the city.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Assist people in Windsor to know the city better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Guiding new immigrants to complete their mandatory tasks such as SIN and GIC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user friendly experience for everyone irrespective of an individual’s technical knowledge.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604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375" y="1565925"/>
            <a:ext cx="1539825" cy="27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1428250" y="159763"/>
            <a:ext cx="583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SCRUM - AGILE METHODOLOGY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604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825" y="993150"/>
            <a:ext cx="4696225" cy="3801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473575" y="993150"/>
            <a:ext cx="3367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SCRUM METHODOLOGY 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Flexible to changes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Compliance to expectation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Easily scalable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Team had Scrum call every  Monday and Thursday of the week.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Each sprint in WinAssist is of two weeks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4235825" y="4743300"/>
            <a:ext cx="46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[3] Scrum Project Management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2149575" y="159763"/>
            <a:ext cx="53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- SPRINT TIMELINES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867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2394150" y="1488975"/>
            <a:ext cx="6498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Sprint 1 : September 20, 2021 - October 3, 2021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Sprint 2 : October 4, 2021 - October 9, 2021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Sprint 3 : October 19, 2021 - October 29, 2021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Sprint 4 : November 1, 2021 - November 12, 2021</a:t>
            </a:r>
            <a:b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Sprint 5 : November 15, 2021 - November 26, 2021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25" y="2377975"/>
            <a:ext cx="1430900" cy="14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421063" y="3875150"/>
            <a:ext cx="163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[4]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867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2149575" y="159763"/>
            <a:ext cx="53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- Sprint 5 Tasks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6725" y="852025"/>
            <a:ext cx="66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Following are the set of individual tasks in JIRA Board for Sprint 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8325"/>
            <a:ext cx="8839204" cy="337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9195" r="8702" t="0"/>
          <a:stretch/>
        </p:blipFill>
        <p:spPr>
          <a:xfrm>
            <a:off x="86725" y="86200"/>
            <a:ext cx="1562350" cy="6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2149575" y="159763"/>
            <a:ext cx="53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WINASSIST - Cumulative Flow Diagram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298500" y="825725"/>
            <a:ext cx="66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Cumulative flow diagram shows the statuses of our project issues over time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50" y="1325750"/>
            <a:ext cx="8185974" cy="37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