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73" r:id="rId3"/>
    <p:sldId id="268" r:id="rId4"/>
    <p:sldId id="258" r:id="rId5"/>
    <p:sldId id="270" r:id="rId6"/>
    <p:sldId id="259" r:id="rId7"/>
    <p:sldId id="269" r:id="rId8"/>
    <p:sldId id="260" r:id="rId9"/>
    <p:sldId id="257" r:id="rId10"/>
    <p:sldId id="261" r:id="rId11"/>
    <p:sldId id="267" r:id="rId12"/>
    <p:sldId id="271" r:id="rId13"/>
    <p:sldId id="272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49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963713-3C23-459A-B32C-F19785826737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4D182F-0BC9-440E-B79B-67E03986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1257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Instructor: Sir Syed </a:t>
            </a:r>
            <a:r>
              <a:rPr lang="en-US" smtClean="0"/>
              <a:t>Rizwan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4D182F-0BC9-440E-B79B-67E039863D1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9768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4D182F-0BC9-440E-B79B-67E039863D1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0385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4D182F-0BC9-440E-B79B-67E039863D1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2314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27D5C-328C-4AAB-9611-8B19CDE028FA}" type="datetime1">
              <a:rPr lang="en-US" smtClean="0"/>
              <a:t>12/21/2018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2777E-EFB3-4406-B117-C6A420C77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846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6353E-70F0-4ACB-8DC5-6E8CBA78F3D1}" type="datetime1">
              <a:rPr lang="en-US" smtClean="0"/>
              <a:t>12/21/2018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2777E-EFB3-4406-B117-C6A420C77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566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BBC44-3020-4299-98BD-F2AC46990C9E}" type="datetime1">
              <a:rPr lang="en-US" smtClean="0"/>
              <a:t>12/21/2018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2777E-EFB3-4406-B117-C6A420C77DC8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854256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C4039-BD62-421A-B670-A2A59BD1B900}" type="datetime1">
              <a:rPr lang="en-US" smtClean="0"/>
              <a:t>12/21/2018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2777E-EFB3-4406-B117-C6A420C77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772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BF22D-5E9C-410F-8128-59DC5D8FEEF4}" type="datetime1">
              <a:rPr lang="en-US" smtClean="0"/>
              <a:t>12/21/2018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2777E-EFB3-4406-B117-C6A420C77DC8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063814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F390E-F6CB-45EC-A996-2679AF98AFF1}" type="datetime1">
              <a:rPr lang="en-US" smtClean="0"/>
              <a:t>12/21/2018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2777E-EFB3-4406-B117-C6A420C77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7104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9664E-307E-4CA1-AC07-FFBC7D52782D}" type="datetime1">
              <a:rPr lang="en-US" smtClean="0"/>
              <a:t>12/21/2018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2777E-EFB3-4406-B117-C6A420C77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5818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55A34-7EEA-4B1A-B3CB-902B2595D8A9}" type="datetime1">
              <a:rPr lang="en-US" smtClean="0"/>
              <a:t>12/21/2018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2777E-EFB3-4406-B117-C6A420C77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328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25E82-89ED-4FF7-B730-AB06AB82BA4C}" type="datetime1">
              <a:rPr lang="en-US" smtClean="0"/>
              <a:t>12/21/2018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2777E-EFB3-4406-B117-C6A420C77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662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E8A11-3419-4324-956E-28863E5F3C82}" type="datetime1">
              <a:rPr lang="en-US" smtClean="0"/>
              <a:t>12/21/2018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2777E-EFB3-4406-B117-C6A420C77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033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F229E-96D1-424D-8835-961379646FD7}" type="datetime1">
              <a:rPr lang="en-US" smtClean="0"/>
              <a:t>12/21/2018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2777E-EFB3-4406-B117-C6A420C77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38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43FEA-DDDC-45CC-BB09-CFD402E642CF}" type="datetime1">
              <a:rPr lang="en-US" smtClean="0"/>
              <a:t>12/21/2018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2777E-EFB3-4406-B117-C6A420C77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385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26728-5162-4C71-899A-49E248753092}" type="datetime1">
              <a:rPr lang="en-US" smtClean="0"/>
              <a:t>12/21/2018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2777E-EFB3-4406-B117-C6A420C77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62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5D72C-BDCF-4A49-8101-6CE2F49122B2}" type="datetime1">
              <a:rPr lang="en-US" smtClean="0"/>
              <a:t>12/21/2018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2777E-EFB3-4406-B117-C6A420C77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252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0C6EE-1E9B-4731-B0AA-0603C5EEEABB}" type="datetime1">
              <a:rPr lang="en-US" smtClean="0"/>
              <a:t>12/21/2018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2777E-EFB3-4406-B117-C6A420C77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153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D8B11-47C9-4847-8D5F-0C48230A17FB}" type="datetime1">
              <a:rPr lang="en-US" smtClean="0"/>
              <a:t>12/21/2018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2777E-EFB3-4406-B117-C6A420C77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001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532A99-3DBC-420E-8FA8-2BC1CD3483B2}" type="datetime1">
              <a:rPr lang="en-US" smtClean="0"/>
              <a:t>12/21/2018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692777E-EFB3-4406-B117-C6A420C77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253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Finance And Accounting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Instructor: Syed </a:t>
            </a:r>
            <a:r>
              <a:rPr lang="en-US" dirty="0" err="1" smtClean="0"/>
              <a:t>Rizwan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2777E-EFB3-4406-B117-C6A420C77DC8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Functions of Accounting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General ledger</a:t>
            </a:r>
          </a:p>
          <a:p>
            <a:r>
              <a:rPr lang="en-US" dirty="0" smtClean="0"/>
              <a:t> Recording</a:t>
            </a:r>
          </a:p>
          <a:p>
            <a:r>
              <a:rPr lang="en-US" dirty="0" smtClean="0"/>
              <a:t> </a:t>
            </a:r>
            <a:r>
              <a:rPr lang="en-US" dirty="0"/>
              <a:t>C</a:t>
            </a:r>
            <a:r>
              <a:rPr lang="en-US" dirty="0" smtClean="0"/>
              <a:t>ash </a:t>
            </a:r>
            <a:r>
              <a:rPr lang="en-US" dirty="0"/>
              <a:t>flow </a:t>
            </a:r>
            <a:r>
              <a:rPr lang="en-US" dirty="0" smtClean="0"/>
              <a:t>management</a:t>
            </a:r>
          </a:p>
          <a:p>
            <a:r>
              <a:rPr lang="en-US" dirty="0" smtClean="0"/>
              <a:t> Collections</a:t>
            </a:r>
          </a:p>
          <a:p>
            <a:r>
              <a:rPr lang="en-US" dirty="0" smtClean="0"/>
              <a:t> </a:t>
            </a:r>
            <a:r>
              <a:rPr lang="en-US" dirty="0"/>
              <a:t>R</a:t>
            </a:r>
            <a:r>
              <a:rPr lang="en-US" dirty="0" smtClean="0"/>
              <a:t>ecognizing revenue</a:t>
            </a:r>
          </a:p>
          <a:p>
            <a:r>
              <a:rPr lang="en-US" dirty="0" smtClean="0"/>
              <a:t> </a:t>
            </a:r>
            <a:r>
              <a:rPr lang="en-US" dirty="0"/>
              <a:t>A</a:t>
            </a:r>
            <a:r>
              <a:rPr lang="en-US" dirty="0" smtClean="0"/>
              <a:t>nalyzing profitability</a:t>
            </a:r>
          </a:p>
          <a:p>
            <a:r>
              <a:rPr lang="en-US" dirty="0" smtClean="0"/>
              <a:t> </a:t>
            </a:r>
            <a:r>
              <a:rPr lang="en-US" dirty="0"/>
              <a:t>R</a:t>
            </a:r>
            <a:r>
              <a:rPr lang="en-US" dirty="0" smtClean="0"/>
              <a:t>eporting earnings</a:t>
            </a:r>
          </a:p>
          <a:p>
            <a:r>
              <a:rPr lang="en-US" dirty="0" smtClean="0"/>
              <a:t> Managing debt paying </a:t>
            </a:r>
            <a:r>
              <a:rPr lang="en-US" dirty="0"/>
              <a:t>taxes</a:t>
            </a:r>
            <a:r>
              <a:rPr lang="en-US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2777E-EFB3-4406-B117-C6A420C77DC8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Finance &amp; Accounting: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(Finance </a:t>
            </a:r>
            <a:r>
              <a:rPr lang="en-US" dirty="0"/>
              <a:t>and Accounting are two separate disciples that </a:t>
            </a:r>
            <a:r>
              <a:rPr lang="en-US" dirty="0" smtClean="0"/>
              <a:t>often </a:t>
            </a:r>
            <a:r>
              <a:rPr lang="en-US" dirty="0"/>
              <a:t>are lumped </a:t>
            </a:r>
            <a:r>
              <a:rPr lang="en-US" dirty="0" smtClean="0"/>
              <a:t>together)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Accounting:</a:t>
            </a:r>
          </a:p>
          <a:p>
            <a:r>
              <a:rPr lang="en-US" dirty="0"/>
              <a:t>Those who work in the Accounting function of a business are concerned with tracking and reporting the financial transactions of a business. Those in the Accounting field are </a:t>
            </a:r>
            <a:r>
              <a:rPr lang="en-US" dirty="0" smtClean="0"/>
              <a:t>responsible </a:t>
            </a:r>
            <a:r>
              <a:rPr lang="en-US" dirty="0"/>
              <a:t>for managing the general </a:t>
            </a:r>
            <a:r>
              <a:rPr lang="en-US" dirty="0" smtClean="0"/>
              <a:t>ledger.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2777E-EFB3-4406-B117-C6A420C77DC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351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Finance &amp; Accounting: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Finance:</a:t>
            </a:r>
          </a:p>
          <a:p>
            <a:r>
              <a:rPr lang="en-US" dirty="0" smtClean="0"/>
              <a:t>Finance </a:t>
            </a:r>
            <a:r>
              <a:rPr lang="en-US" dirty="0"/>
              <a:t>revolves around planning future financial transactions while Accounting revolves around reporting past financial transactions. While these are two separate functions that require different skill sets.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2777E-EFB3-4406-B117-C6A420C77DC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307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 So Much </a:t>
            </a:r>
            <a:r>
              <a:rPr lang="en-US" dirty="0" smtClean="0">
                <a:sym typeface="Wingdings" panose="05000000000000000000" pitchFamily="2" charset="2"/>
              </a:rPr>
              <a:t>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Any Question?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2777E-EFB3-4406-B117-C6A420C77DC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349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Members: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Mehar</a:t>
            </a:r>
            <a:r>
              <a:rPr lang="en-US" dirty="0" smtClean="0"/>
              <a:t> </a:t>
            </a:r>
            <a:r>
              <a:rPr lang="en-US" dirty="0" smtClean="0"/>
              <a:t>Ali (1716-2015)</a:t>
            </a:r>
            <a:endParaRPr lang="en-US" dirty="0" smtClean="0"/>
          </a:p>
          <a:p>
            <a:r>
              <a:rPr lang="en-US" dirty="0" smtClean="0"/>
              <a:t>Safi-Ur-</a:t>
            </a:r>
            <a:r>
              <a:rPr lang="en-US" dirty="0" err="1" smtClean="0"/>
              <a:t>Rehman</a:t>
            </a:r>
            <a:r>
              <a:rPr lang="en-US" dirty="0" smtClean="0"/>
              <a:t>  (1028-2015)</a:t>
            </a:r>
            <a:endParaRPr lang="en-US" dirty="0" smtClean="0"/>
          </a:p>
          <a:p>
            <a:r>
              <a:rPr lang="en-US" dirty="0" err="1" smtClean="0"/>
              <a:t>Faizan-Ul-Haq</a:t>
            </a:r>
            <a:r>
              <a:rPr lang="en-US" dirty="0" smtClean="0"/>
              <a:t> (1929-2015)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2777E-EFB3-4406-B117-C6A420C77DC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996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Accounting Terms: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Assets.</a:t>
            </a:r>
          </a:p>
          <a:p>
            <a:r>
              <a:rPr lang="en-US" dirty="0" smtClean="0"/>
              <a:t>Liabilities.</a:t>
            </a:r>
          </a:p>
          <a:p>
            <a:r>
              <a:rPr lang="en-US" dirty="0" smtClean="0"/>
              <a:t>Revenue.</a:t>
            </a:r>
          </a:p>
          <a:p>
            <a:r>
              <a:rPr lang="en-US" dirty="0" smtClean="0"/>
              <a:t>Expenses.</a:t>
            </a:r>
          </a:p>
          <a:p>
            <a:r>
              <a:rPr lang="en-US" dirty="0" smtClean="0"/>
              <a:t>Capital.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2777E-EFB3-4406-B117-C6A420C77DC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758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Assets: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an asset? </a:t>
            </a:r>
          </a:p>
          <a:p>
            <a:r>
              <a:rPr lang="en-US" dirty="0" smtClean="0"/>
              <a:t>It’s </a:t>
            </a:r>
            <a:r>
              <a:rPr lang="en-US" dirty="0"/>
              <a:t>something a company owns which </a:t>
            </a:r>
            <a:r>
              <a:rPr lang="en-US" dirty="0" smtClean="0"/>
              <a:t>has </a:t>
            </a:r>
            <a:r>
              <a:rPr lang="en-US" dirty="0"/>
              <a:t>future economic value. 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2777E-EFB3-4406-B117-C6A420C77DC8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Liability: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 liability</a:t>
            </a:r>
            <a:r>
              <a:rPr lang="en-US" dirty="0" smtClean="0"/>
              <a:t>?</a:t>
            </a:r>
          </a:p>
          <a:p>
            <a:r>
              <a:rPr lang="en-US" dirty="0" smtClean="0"/>
              <a:t>Company's </a:t>
            </a:r>
            <a:r>
              <a:rPr lang="en-US" dirty="0"/>
              <a:t>legal financial debts that arise during the course of business operations. </a:t>
            </a:r>
            <a:r>
              <a:rPr lang="en-US" b="1" dirty="0"/>
              <a:t>Liabilities</a:t>
            </a:r>
            <a:r>
              <a:rPr lang="en-US" dirty="0"/>
              <a:t> are settled over time through the transfer of economic benefits including money, goods or services.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2777E-EFB3-4406-B117-C6A420C77DC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34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Revenues: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revenues? </a:t>
            </a:r>
            <a:endParaRPr lang="en-US" dirty="0" smtClean="0"/>
          </a:p>
          <a:p>
            <a:r>
              <a:rPr lang="en-US" dirty="0" smtClean="0"/>
              <a:t>They </a:t>
            </a:r>
            <a:r>
              <a:rPr lang="en-US" dirty="0"/>
              <a:t>are amounts received or to be received </a:t>
            </a:r>
            <a:r>
              <a:rPr lang="en-US" dirty="0" smtClean="0"/>
              <a:t>from customers </a:t>
            </a:r>
            <a:r>
              <a:rPr lang="en-US" dirty="0"/>
              <a:t>for sales of products or services</a:t>
            </a:r>
            <a:r>
              <a:rPr lang="en-US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2777E-EFB3-4406-B117-C6A420C77DC8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Expenses: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Expenses? </a:t>
            </a:r>
            <a:endParaRPr lang="en-US" dirty="0" smtClean="0"/>
          </a:p>
          <a:p>
            <a:r>
              <a:rPr lang="en-US" dirty="0" smtClean="0"/>
              <a:t>They </a:t>
            </a:r>
            <a:r>
              <a:rPr lang="en-US" dirty="0"/>
              <a:t>are amounts that have been paid or will be paid later for costs that have been incurred to earn revenue.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2777E-EFB3-4406-B117-C6A420C77DC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706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Capital: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</a:t>
            </a:r>
            <a:r>
              <a:rPr lang="en-US" dirty="0"/>
              <a:t>is owner’s equity? </a:t>
            </a:r>
            <a:endParaRPr lang="en-US" dirty="0" smtClean="0"/>
          </a:p>
          <a:p>
            <a:r>
              <a:rPr lang="en-US" b="1" dirty="0" smtClean="0"/>
              <a:t>Capital</a:t>
            </a:r>
            <a:r>
              <a:rPr lang="en-US" dirty="0"/>
              <a:t> is a large sum of money which you use to start a business, or which you invest in order to make more money</a:t>
            </a:r>
            <a:r>
              <a:rPr lang="en-US" dirty="0" smtClean="0"/>
              <a:t>. </a:t>
            </a:r>
            <a:r>
              <a:rPr lang="en-US" dirty="0"/>
              <a:t>You can use </a:t>
            </a:r>
            <a:r>
              <a:rPr lang="en-US" b="1" dirty="0"/>
              <a:t>capital</a:t>
            </a:r>
            <a:r>
              <a:rPr lang="en-US" dirty="0"/>
              <a:t> to refer to buildings or machinery which are necessary to produce </a:t>
            </a:r>
            <a:r>
              <a:rPr lang="en-US" dirty="0" smtClean="0"/>
              <a:t>goods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2777E-EFB3-4406-B117-C6A420C77DC8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33400"/>
            <a:ext cx="6347713" cy="1320800"/>
          </a:xfrm>
        </p:spPr>
        <p:txBody>
          <a:bodyPr/>
          <a:lstStyle/>
          <a:p>
            <a:r>
              <a:rPr lang="en-US" dirty="0" smtClean="0"/>
              <a:t>Accounting: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854200"/>
            <a:ext cx="6347714" cy="41871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     It Is </a:t>
            </a:r>
            <a:r>
              <a:rPr lang="en-US" dirty="0"/>
              <a:t>the language of </a:t>
            </a:r>
            <a:r>
              <a:rPr lang="en-US" dirty="0" smtClean="0"/>
              <a:t>business it is </a:t>
            </a:r>
            <a:r>
              <a:rPr lang="en-US" dirty="0"/>
              <a:t>an information system </a:t>
            </a:r>
            <a:r>
              <a:rPr lang="en-US" dirty="0" smtClean="0"/>
              <a:t>that measures </a:t>
            </a:r>
            <a:r>
              <a:rPr lang="en-US" dirty="0"/>
              <a:t>business activities, processes information, </a:t>
            </a:r>
            <a:r>
              <a:rPr lang="en-US" dirty="0" smtClean="0"/>
              <a:t>and communicates </a:t>
            </a:r>
            <a:r>
              <a:rPr lang="en-US" dirty="0"/>
              <a:t>financial information.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2777E-EFB3-4406-B117-C6A420C77DC8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142</TotalTime>
  <Words>271</Words>
  <Application>Microsoft Office PowerPoint</Application>
  <PresentationFormat>On-screen Show (4:3)</PresentationFormat>
  <Paragraphs>65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Trebuchet MS</vt:lpstr>
      <vt:lpstr>Wingdings</vt:lpstr>
      <vt:lpstr>Wingdings 3</vt:lpstr>
      <vt:lpstr>Facet</vt:lpstr>
      <vt:lpstr>Finance And Accounting</vt:lpstr>
      <vt:lpstr>Group Members:</vt:lpstr>
      <vt:lpstr>Understanding Accounting Terms:</vt:lpstr>
      <vt:lpstr>Assets:</vt:lpstr>
      <vt:lpstr>Liability:</vt:lpstr>
      <vt:lpstr>Revenues:</vt:lpstr>
      <vt:lpstr>Expenses:</vt:lpstr>
      <vt:lpstr>Capital:</vt:lpstr>
      <vt:lpstr>Accounting:</vt:lpstr>
      <vt:lpstr>Functions of Accounting  </vt:lpstr>
      <vt:lpstr>Finance &amp; Accounting:</vt:lpstr>
      <vt:lpstr>Finance &amp; Accounting:</vt:lpstr>
      <vt:lpstr>Thank You So Much 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sss</dc:creator>
  <cp:lastModifiedBy>Indus</cp:lastModifiedBy>
  <cp:revision>18</cp:revision>
  <dcterms:created xsi:type="dcterms:W3CDTF">2018-10-25T13:59:37Z</dcterms:created>
  <dcterms:modified xsi:type="dcterms:W3CDTF">2018-12-21T17:18:09Z</dcterms:modified>
</cp:coreProperties>
</file>