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A2977-E012-472B-9337-33D95A065036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A74AE-5C28-4BC9-84E0-F3A5DA20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0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ed305a7f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5bed305a7f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5bed305a7f_2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2FFB5B-EAF9-4163-90C5-7F50DE084C52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DABCB7-B481-4BF8-A877-4DC1313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4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B5B-EAF9-4163-90C5-7F50DE084C52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BCB7-B481-4BF8-A877-4DC1313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4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2FFB5B-EAF9-4163-90C5-7F50DE084C52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DABCB7-B481-4BF8-A877-4DC1313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5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B5B-EAF9-4163-90C5-7F50DE084C52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9DABCB7-B481-4BF8-A877-4DC1313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2FFB5B-EAF9-4163-90C5-7F50DE084C52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DABCB7-B481-4BF8-A877-4DC1313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9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B5B-EAF9-4163-90C5-7F50DE084C52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BCB7-B481-4BF8-A877-4DC1313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4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B5B-EAF9-4163-90C5-7F50DE084C52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BCB7-B481-4BF8-A877-4DC1313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9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B5B-EAF9-4163-90C5-7F50DE084C52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BCB7-B481-4BF8-A877-4DC131306E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B5B-EAF9-4163-90C5-7F50DE084C52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BCB7-B481-4BF8-A877-4DC1313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2FFB5B-EAF9-4163-90C5-7F50DE084C52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DABCB7-B481-4BF8-A877-4DC1313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B5B-EAF9-4163-90C5-7F50DE084C52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BCB7-B481-4BF8-A877-4DC131306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A2FFB5B-EAF9-4163-90C5-7F50DE084C52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9DABCB7-B481-4BF8-A877-4DC131306E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157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accent1"/>
              </a:buClr>
              <a:buSzPts val="2700"/>
            </a:pPr>
            <a:r>
              <a:rPr lang="en" sz="4000"/>
              <a:t>PROJECT: FACTOR BASED SMT + NMT</a:t>
            </a:r>
            <a:endParaRPr sz="4000"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560867" y="3279218"/>
            <a:ext cx="4562669" cy="17313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algn="l">
              <a:spcBef>
                <a:spcPts val="0"/>
              </a:spcBef>
              <a:buSzPts val="1400"/>
            </a:pPr>
            <a:r>
              <a:rPr lang="en" sz="2000">
                <a:latin typeface="Gill Sans"/>
                <a:ea typeface="Gill Sans"/>
                <a:cs typeface="Gill Sans"/>
                <a:sym typeface="Gill Sans"/>
              </a:rPr>
              <a:t>BY: </a:t>
            </a:r>
            <a:r>
              <a:rPr lang="en" sz="2000" b="1">
                <a:latin typeface="Gill Sans"/>
                <a:ea typeface="Gill Sans"/>
                <a:cs typeface="Gill Sans"/>
                <a:sym typeface="Gill Sans"/>
              </a:rPr>
              <a:t>MEHAR BHATIA</a:t>
            </a:r>
            <a:endParaRPr sz="1467"/>
          </a:p>
          <a:p>
            <a:pPr algn="l">
              <a:spcBef>
                <a:spcPts val="1067"/>
              </a:spcBef>
              <a:buSzPts val="1400"/>
            </a:pPr>
            <a:r>
              <a:rPr lang="en" sz="2000">
                <a:latin typeface="Gill Sans"/>
                <a:ea typeface="Gill Sans"/>
                <a:cs typeface="Gill Sans"/>
                <a:sym typeface="Gill Sans"/>
              </a:rPr>
              <a:t>MENTOR: SAUMITRA YADAV</a:t>
            </a:r>
            <a:endParaRPr sz="1467"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0979" y="4509795"/>
            <a:ext cx="3124091" cy="155510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8379926" y="4140743"/>
            <a:ext cx="2711471" cy="36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accent2"/>
              </a:buClr>
              <a:buSzPts val="1100"/>
            </a:pPr>
            <a:r>
              <a:rPr lang="en"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LTRC, IIIT-HYDERABAD</a:t>
            </a:r>
            <a:endParaRPr sz="16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12D8-BAD1-4C6A-9015-1DDCA823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5E12B6-3A19-41C9-BE75-24E91B189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76300"/>
              </p:ext>
            </p:extLst>
          </p:nvPr>
        </p:nvGraphicFramePr>
        <p:xfrm>
          <a:off x="768905" y="3817973"/>
          <a:ext cx="106541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22">
                  <a:extLst>
                    <a:ext uri="{9D8B030D-6E8A-4147-A177-3AD203B41FA5}">
                      <a16:colId xmlns:a16="http://schemas.microsoft.com/office/drawing/2014/main" val="3502208868"/>
                    </a:ext>
                  </a:extLst>
                </a:gridCol>
                <a:gridCol w="8043168">
                  <a:extLst>
                    <a:ext uri="{9D8B030D-6E8A-4147-A177-3AD203B41FA5}">
                      <a16:colId xmlns:a16="http://schemas.microsoft.com/office/drawing/2014/main" val="55584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sentence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बिस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्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तर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में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नीचे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लेखकर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नीचे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की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कोई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पढ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़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ाई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न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करें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 + 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धूप में &lt;</a:t>
                      </a:r>
                      <a:r>
                        <a:rPr lang="en-US" dirty="0"/>
                        <a:t>UNK&gt; &lt;UNK&gt; </a:t>
                      </a:r>
                      <a:r>
                        <a:rPr lang="hi-IN" dirty="0"/>
                        <a:t>ने के पश ् ‍ चात श ् ‍ वास का प ् रयोग किये.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7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 + 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समय पर नियंत ् रण न कर पाना.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LEMMA + 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957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FD4449-0A61-47AD-920E-D1B98E7F4BBB}"/>
              </a:ext>
            </a:extLst>
          </p:cNvPr>
          <p:cNvSpPr txBox="1"/>
          <p:nvPr/>
        </p:nvSpPr>
        <p:spPr>
          <a:xfrm>
            <a:off x="816746" y="2006353"/>
            <a:ext cx="1044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sentence: </a:t>
            </a:r>
            <a:r>
              <a:rPr lang="en-US" dirty="0"/>
              <a:t>never study lying down in bed .</a:t>
            </a:r>
          </a:p>
          <a:p>
            <a:r>
              <a:rPr lang="en-US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0FF10-74AC-43C4-8217-72A546DDEA0A}"/>
              </a:ext>
            </a:extLst>
          </p:cNvPr>
          <p:cNvSpPr txBox="1"/>
          <p:nvPr/>
        </p:nvSpPr>
        <p:spPr>
          <a:xfrm>
            <a:off x="816746" y="2581015"/>
            <a:ext cx="104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Reference sentence: </a:t>
            </a:r>
            <a:r>
              <a:rPr lang="en-US" dirty="0" err="1"/>
              <a:t>कभी</a:t>
            </a:r>
            <a:r>
              <a:rPr lang="en-US" dirty="0"/>
              <a:t> </a:t>
            </a:r>
            <a:r>
              <a:rPr lang="en-US" dirty="0" err="1"/>
              <a:t>भी</a:t>
            </a:r>
            <a:r>
              <a:rPr lang="en-US" dirty="0"/>
              <a:t> </a:t>
            </a:r>
            <a:r>
              <a:rPr lang="en-US" dirty="0" err="1"/>
              <a:t>बिस्तर</a:t>
            </a:r>
            <a:r>
              <a:rPr lang="en-US" dirty="0"/>
              <a:t> </a:t>
            </a:r>
            <a:r>
              <a:rPr lang="en-US" dirty="0" err="1"/>
              <a:t>पर</a:t>
            </a:r>
            <a:r>
              <a:rPr lang="en-US" dirty="0"/>
              <a:t> </a:t>
            </a:r>
            <a:r>
              <a:rPr lang="en-US" dirty="0" err="1"/>
              <a:t>लेटकर</a:t>
            </a:r>
            <a:r>
              <a:rPr lang="en-US" dirty="0"/>
              <a:t> </a:t>
            </a:r>
            <a:r>
              <a:rPr lang="en-US" dirty="0" err="1"/>
              <a:t>पढ़ाई</a:t>
            </a:r>
            <a:r>
              <a:rPr lang="en-US" dirty="0"/>
              <a:t> न </a:t>
            </a:r>
            <a:r>
              <a:rPr lang="en-US" dirty="0" err="1"/>
              <a:t>करें</a:t>
            </a:r>
            <a:r>
              <a:rPr lang="en-US" dirty="0"/>
              <a:t>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863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12D8-BAD1-4C6A-9015-1DDCA823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5E12B6-3A19-41C9-BE75-24E91B189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23994"/>
              </p:ext>
            </p:extLst>
          </p:nvPr>
        </p:nvGraphicFramePr>
        <p:xfrm>
          <a:off x="768905" y="3817973"/>
          <a:ext cx="106541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22">
                  <a:extLst>
                    <a:ext uri="{9D8B030D-6E8A-4147-A177-3AD203B41FA5}">
                      <a16:colId xmlns:a16="http://schemas.microsoft.com/office/drawing/2014/main" val="3502208868"/>
                    </a:ext>
                  </a:extLst>
                </a:gridCol>
                <a:gridCol w="8043168">
                  <a:extLst>
                    <a:ext uri="{9D8B030D-6E8A-4147-A177-3AD203B41FA5}">
                      <a16:colId xmlns:a16="http://schemas.microsoft.com/office/drawing/2014/main" val="55584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sentence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श ्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रद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्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धालु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यमुनोत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्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री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की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यात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्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रा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करते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हैं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 + 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पक ् षियों के दर ् शन करने के लिए पर ् याप ् ‍ त पेश करते हैं.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7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 + 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रोगी को बार - बार बढ ़ ना पड ़ ता है.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LEMMA + 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957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FD4449-0A61-47AD-920E-D1B98E7F4BBB}"/>
              </a:ext>
            </a:extLst>
          </p:cNvPr>
          <p:cNvSpPr txBox="1"/>
          <p:nvPr/>
        </p:nvSpPr>
        <p:spPr>
          <a:xfrm>
            <a:off x="816746" y="2006353"/>
            <a:ext cx="104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sentence: </a:t>
            </a:r>
            <a:r>
              <a:rPr lang="en-US" dirty="0"/>
              <a:t>devotees travel to </a:t>
            </a:r>
            <a:r>
              <a:rPr lang="en-US" dirty="0" err="1"/>
              <a:t>yamunotri</a:t>
            </a:r>
            <a:r>
              <a:rPr lang="en-US" dirty="0"/>
              <a:t> first .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0FF10-74AC-43C4-8217-72A546DDEA0A}"/>
              </a:ext>
            </a:extLst>
          </p:cNvPr>
          <p:cNvSpPr txBox="1"/>
          <p:nvPr/>
        </p:nvSpPr>
        <p:spPr>
          <a:xfrm>
            <a:off x="816746" y="2581015"/>
            <a:ext cx="104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Reference sentence: </a:t>
            </a:r>
            <a:r>
              <a:rPr lang="en-US" dirty="0" err="1"/>
              <a:t>श्रद्धालु</a:t>
            </a:r>
            <a:r>
              <a:rPr lang="en-US" dirty="0"/>
              <a:t> </a:t>
            </a:r>
            <a:r>
              <a:rPr lang="en-US" dirty="0" err="1"/>
              <a:t>पहले</a:t>
            </a:r>
            <a:r>
              <a:rPr lang="en-US" dirty="0"/>
              <a:t> </a:t>
            </a:r>
            <a:r>
              <a:rPr lang="en-US" dirty="0" err="1"/>
              <a:t>यमुनोत्री</a:t>
            </a:r>
            <a:r>
              <a:rPr lang="en-US" dirty="0"/>
              <a:t> </a:t>
            </a:r>
            <a:r>
              <a:rPr lang="en-US" dirty="0" err="1"/>
              <a:t>यात्रा</a:t>
            </a:r>
            <a:r>
              <a:rPr lang="en-US" dirty="0"/>
              <a:t> </a:t>
            </a:r>
            <a:r>
              <a:rPr lang="en-US" dirty="0" err="1"/>
              <a:t>करते</a:t>
            </a:r>
            <a:r>
              <a:rPr lang="en-US" dirty="0"/>
              <a:t> </a:t>
            </a:r>
            <a:r>
              <a:rPr lang="en-US" dirty="0" err="1"/>
              <a:t>हैं</a:t>
            </a:r>
            <a:r>
              <a:rPr lang="en-US" dirty="0"/>
              <a:t>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600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12D8-BAD1-4C6A-9015-1DDCA823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5E12B6-3A19-41C9-BE75-24E91B189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68815"/>
              </p:ext>
            </p:extLst>
          </p:nvPr>
        </p:nvGraphicFramePr>
        <p:xfrm>
          <a:off x="768905" y="3429000"/>
          <a:ext cx="1065419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22">
                  <a:extLst>
                    <a:ext uri="{9D8B030D-6E8A-4147-A177-3AD203B41FA5}">
                      <a16:colId xmlns:a16="http://schemas.microsoft.com/office/drawing/2014/main" val="3502208868"/>
                    </a:ext>
                  </a:extLst>
                </a:gridCol>
                <a:gridCol w="8043168">
                  <a:extLst>
                    <a:ext uri="{9D8B030D-6E8A-4147-A177-3AD203B41FA5}">
                      <a16:colId xmlns:a16="http://schemas.microsoft.com/office/drawing/2014/main" val="55584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sentence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शेखचिल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्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ली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कुतुब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जविलेश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् ‍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दलाद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् द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की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बसी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हो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जाने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वाले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शेखचिल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्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ली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किया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था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 + 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चंद ् र - मुस ् र, पर ् वतारोहण संस ् था द ् वितीय ने &lt;</a:t>
                      </a:r>
                      <a:r>
                        <a:rPr lang="en-US" dirty="0"/>
                        <a:t>UNK&gt; &lt;UNK&gt; </a:t>
                      </a:r>
                      <a:r>
                        <a:rPr lang="hi-IN" dirty="0"/>
                        <a:t>रावली ने हस ् तशिल ् त को सहज की स ् थापना की खोज की थी.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7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 + 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ब ् रह ् मचर ् या के प ् रशिक ् षण के रूप में प ् रवेश द ् वार के नाम से प ् राप ् त कर रहा है.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LEMMA + 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957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FD4449-0A61-47AD-920E-D1B98E7F4BBB}"/>
              </a:ext>
            </a:extLst>
          </p:cNvPr>
          <p:cNvSpPr txBox="1"/>
          <p:nvPr/>
        </p:nvSpPr>
        <p:spPr>
          <a:xfrm>
            <a:off x="816746" y="2006353"/>
            <a:ext cx="1044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sentence: </a:t>
            </a:r>
            <a:r>
              <a:rPr lang="en-US" dirty="0"/>
              <a:t>becoming happy with this sacrifice of </a:t>
            </a:r>
            <a:r>
              <a:rPr lang="en-US" dirty="0" err="1"/>
              <a:t>sheikhchilli</a:t>
            </a:r>
            <a:r>
              <a:rPr lang="en-US" dirty="0"/>
              <a:t> , </a:t>
            </a:r>
            <a:r>
              <a:rPr lang="en-US" dirty="0" err="1"/>
              <a:t>qutub</a:t>
            </a:r>
            <a:r>
              <a:rPr lang="en-US" dirty="0"/>
              <a:t> </a:t>
            </a:r>
            <a:r>
              <a:rPr lang="en-US" dirty="0" err="1"/>
              <a:t>jilaluddin</a:t>
            </a:r>
            <a:r>
              <a:rPr lang="en-US" dirty="0"/>
              <a:t> had dedicated this tomb to </a:t>
            </a:r>
            <a:r>
              <a:rPr lang="en-US" dirty="0" err="1"/>
              <a:t>sheikhchilli</a:t>
            </a:r>
            <a:r>
              <a:rPr lang="en-US" dirty="0"/>
              <a:t> .</a:t>
            </a:r>
            <a:r>
              <a:rPr lang="en-US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0FF10-74AC-43C4-8217-72A546DDEA0A}"/>
              </a:ext>
            </a:extLst>
          </p:cNvPr>
          <p:cNvSpPr txBox="1"/>
          <p:nvPr/>
        </p:nvSpPr>
        <p:spPr>
          <a:xfrm>
            <a:off x="816746" y="2581015"/>
            <a:ext cx="1044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Reference sentence: </a:t>
            </a:r>
            <a:r>
              <a:rPr lang="en-US" dirty="0" err="1"/>
              <a:t>शेखचिल्ली</a:t>
            </a:r>
            <a:r>
              <a:rPr lang="en-US" dirty="0"/>
              <a:t> </a:t>
            </a:r>
            <a:r>
              <a:rPr lang="en-US" dirty="0" err="1"/>
              <a:t>के</a:t>
            </a:r>
            <a:r>
              <a:rPr lang="en-US" dirty="0"/>
              <a:t> </a:t>
            </a:r>
            <a:r>
              <a:rPr lang="en-US" dirty="0" err="1"/>
              <a:t>इसी</a:t>
            </a:r>
            <a:r>
              <a:rPr lang="en-US" dirty="0"/>
              <a:t> </a:t>
            </a:r>
            <a:r>
              <a:rPr lang="en-US" dirty="0" err="1"/>
              <a:t>त्याग</a:t>
            </a:r>
            <a:r>
              <a:rPr lang="en-US" dirty="0"/>
              <a:t> </a:t>
            </a:r>
            <a:r>
              <a:rPr lang="en-US" dirty="0" err="1"/>
              <a:t>से</a:t>
            </a:r>
            <a:r>
              <a:rPr lang="en-US" dirty="0"/>
              <a:t> </a:t>
            </a:r>
            <a:r>
              <a:rPr lang="en-US" dirty="0" err="1"/>
              <a:t>प्रभावित</a:t>
            </a:r>
            <a:r>
              <a:rPr lang="en-US" dirty="0"/>
              <a:t> </a:t>
            </a:r>
            <a:r>
              <a:rPr lang="en-US" dirty="0" err="1"/>
              <a:t>होकर</a:t>
            </a:r>
            <a:r>
              <a:rPr lang="en-US" dirty="0"/>
              <a:t> </a:t>
            </a:r>
            <a:r>
              <a:rPr lang="en-US" dirty="0" err="1"/>
              <a:t>कुतुब</a:t>
            </a:r>
            <a:r>
              <a:rPr lang="en-US" dirty="0"/>
              <a:t> </a:t>
            </a:r>
            <a:r>
              <a:rPr lang="en-US" dirty="0" err="1"/>
              <a:t>जलालुद्‍दीन</a:t>
            </a:r>
            <a:r>
              <a:rPr lang="en-US" dirty="0"/>
              <a:t> </a:t>
            </a:r>
            <a:r>
              <a:rPr lang="en-US" dirty="0" err="1"/>
              <a:t>ने</a:t>
            </a:r>
            <a:r>
              <a:rPr lang="en-US" dirty="0"/>
              <a:t> </a:t>
            </a:r>
            <a:r>
              <a:rPr lang="en-US" dirty="0" err="1"/>
              <a:t>यह</a:t>
            </a:r>
            <a:r>
              <a:rPr lang="en-US" dirty="0"/>
              <a:t> </a:t>
            </a:r>
            <a:r>
              <a:rPr lang="en-US" dirty="0" err="1"/>
              <a:t>मकबरा</a:t>
            </a:r>
            <a:r>
              <a:rPr lang="en-US" dirty="0"/>
              <a:t> </a:t>
            </a:r>
            <a:r>
              <a:rPr lang="en-US" dirty="0" err="1"/>
              <a:t>शेखचिल्ली</a:t>
            </a:r>
            <a:r>
              <a:rPr lang="en-US" dirty="0"/>
              <a:t> </a:t>
            </a:r>
            <a:r>
              <a:rPr lang="en-US" dirty="0" err="1"/>
              <a:t>को</a:t>
            </a:r>
            <a:r>
              <a:rPr lang="en-US" dirty="0"/>
              <a:t> </a:t>
            </a:r>
            <a:r>
              <a:rPr lang="en-US" dirty="0" err="1"/>
              <a:t>समर्पित</a:t>
            </a:r>
            <a:r>
              <a:rPr lang="en-US" dirty="0"/>
              <a:t> </a:t>
            </a:r>
            <a:r>
              <a:rPr lang="en-US" dirty="0" err="1"/>
              <a:t>कर</a:t>
            </a:r>
            <a:r>
              <a:rPr lang="en-US" dirty="0"/>
              <a:t> </a:t>
            </a:r>
            <a:r>
              <a:rPr lang="en-US" dirty="0" err="1"/>
              <a:t>दिया</a:t>
            </a:r>
            <a:r>
              <a:rPr lang="en-US" dirty="0"/>
              <a:t> </a:t>
            </a:r>
            <a:r>
              <a:rPr lang="en-US" dirty="0" err="1"/>
              <a:t>था</a:t>
            </a:r>
            <a:r>
              <a:rPr lang="en-US" dirty="0"/>
              <a:t> .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80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12D8-BAD1-4C6A-9015-1DDCA823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5E12B6-3A19-41C9-BE75-24E91B189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57648"/>
              </p:ext>
            </p:extLst>
          </p:nvPr>
        </p:nvGraphicFramePr>
        <p:xfrm>
          <a:off x="714158" y="3098800"/>
          <a:ext cx="1065419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22">
                  <a:extLst>
                    <a:ext uri="{9D8B030D-6E8A-4147-A177-3AD203B41FA5}">
                      <a16:colId xmlns:a16="http://schemas.microsoft.com/office/drawing/2014/main" val="3502208868"/>
                    </a:ext>
                  </a:extLst>
                </a:gridCol>
                <a:gridCol w="8043168">
                  <a:extLst>
                    <a:ext uri="{9D8B030D-6E8A-4147-A177-3AD203B41FA5}">
                      <a16:colId xmlns:a16="http://schemas.microsoft.com/office/drawing/2014/main" val="55584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sentence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इस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व ्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यवस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्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था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का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नाम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ज ्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यादा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निचले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बंगाल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के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निचले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बंगाल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में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फार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वन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् य प ्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राप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् त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है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 + 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इस प ् रक ् रिया के द ् वारा यूनानी चिकित ् सा के माध ् यम से स ् वास ् थ ् य के विभिन ् न प ् रकार के स ् वास ् थ ् य का प ् रतीक होता है.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7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 + 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प ् रत ् येक व ् यक ् ‍ ति का स ् वास ् थ ् य कार ् यक ् रमों के &lt;</a:t>
                      </a:r>
                      <a:r>
                        <a:rPr lang="en-US" dirty="0"/>
                        <a:t>UNK&gt; </a:t>
                      </a:r>
                      <a:r>
                        <a:rPr lang="hi-IN" dirty="0"/>
                        <a:t>न ् तर ् राष ् ‍ ट ् रीय स ् तर के व ् यक ् ‍ तियों के लिए &lt;</a:t>
                      </a:r>
                      <a:r>
                        <a:rPr lang="en-US" dirty="0"/>
                        <a:t>UNK&gt; </a:t>
                      </a:r>
                      <a:r>
                        <a:rPr lang="hi-IN" dirty="0"/>
                        <a:t>न ् तर ् राष ् ‍ ट ् रीय स ् तर का प ् रशिक ् षण प ् रशिक ् षण के माध ् यम से &lt;</a:t>
                      </a:r>
                      <a:r>
                        <a:rPr lang="en-US" dirty="0"/>
                        <a:t>UNK&gt; </a:t>
                      </a:r>
                      <a:r>
                        <a:rPr lang="hi-IN" dirty="0"/>
                        <a:t>न ् तर ् राष ् ‍ ट ् रीय स ् तर की स ् थापना की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LEMMA + 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957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FD4449-0A61-47AD-920E-D1B98E7F4BBB}"/>
              </a:ext>
            </a:extLst>
          </p:cNvPr>
          <p:cNvSpPr txBox="1"/>
          <p:nvPr/>
        </p:nvSpPr>
        <p:spPr>
          <a:xfrm>
            <a:off x="816745" y="1761046"/>
            <a:ext cx="1044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sentence: </a:t>
            </a:r>
            <a:r>
              <a:rPr lang="en-US" dirty="0"/>
              <a:t>the name of this book is ' A handbook of the management of wild animals in captivity in lower </a:t>
            </a:r>
            <a:r>
              <a:rPr lang="en-US" dirty="0" err="1"/>
              <a:t>bengal</a:t>
            </a:r>
            <a:r>
              <a:rPr lang="en-US" dirty="0"/>
              <a:t> ' .</a:t>
            </a:r>
            <a:r>
              <a:rPr lang="en-US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0FF10-74AC-43C4-8217-72A546DDEA0A}"/>
              </a:ext>
            </a:extLst>
          </p:cNvPr>
          <p:cNvSpPr txBox="1"/>
          <p:nvPr/>
        </p:nvSpPr>
        <p:spPr>
          <a:xfrm>
            <a:off x="816745" y="2429923"/>
            <a:ext cx="1044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Reference sentence: </a:t>
            </a:r>
            <a:r>
              <a:rPr lang="en-US" dirty="0" err="1"/>
              <a:t>इस</a:t>
            </a:r>
            <a:r>
              <a:rPr lang="en-US" dirty="0"/>
              <a:t> </a:t>
            </a:r>
            <a:r>
              <a:rPr lang="en-US" dirty="0" err="1"/>
              <a:t>पुस्तक</a:t>
            </a:r>
            <a:r>
              <a:rPr lang="en-US" dirty="0"/>
              <a:t> </a:t>
            </a:r>
            <a:r>
              <a:rPr lang="en-US" dirty="0" err="1"/>
              <a:t>का</a:t>
            </a:r>
            <a:r>
              <a:rPr lang="en-US" dirty="0"/>
              <a:t> </a:t>
            </a:r>
            <a:r>
              <a:rPr lang="en-US" dirty="0" err="1"/>
              <a:t>नाम</a:t>
            </a:r>
            <a:r>
              <a:rPr lang="en-US" dirty="0"/>
              <a:t> </a:t>
            </a:r>
            <a:r>
              <a:rPr lang="en-US" dirty="0" err="1"/>
              <a:t>है</a:t>
            </a:r>
            <a:r>
              <a:rPr lang="en-US" dirty="0"/>
              <a:t> ए </a:t>
            </a:r>
            <a:r>
              <a:rPr lang="en-US" dirty="0" err="1"/>
              <a:t>हैंडबुक</a:t>
            </a:r>
            <a:r>
              <a:rPr lang="en-US" dirty="0"/>
              <a:t> </a:t>
            </a:r>
            <a:r>
              <a:rPr lang="en-US" dirty="0" err="1"/>
              <a:t>ऑफ</a:t>
            </a:r>
            <a:r>
              <a:rPr lang="en-US" dirty="0"/>
              <a:t> </a:t>
            </a:r>
            <a:r>
              <a:rPr lang="en-US" dirty="0" err="1"/>
              <a:t>दी</a:t>
            </a:r>
            <a:r>
              <a:rPr lang="en-US" dirty="0"/>
              <a:t> </a:t>
            </a:r>
            <a:r>
              <a:rPr lang="en-US" dirty="0" err="1"/>
              <a:t>मैनेजमेंट</a:t>
            </a:r>
            <a:r>
              <a:rPr lang="en-US" dirty="0"/>
              <a:t> </a:t>
            </a:r>
            <a:r>
              <a:rPr lang="en-US" dirty="0" err="1"/>
              <a:t>ऑफ</a:t>
            </a:r>
            <a:r>
              <a:rPr lang="en-US" dirty="0"/>
              <a:t> </a:t>
            </a:r>
            <a:r>
              <a:rPr lang="en-US" dirty="0" err="1"/>
              <a:t>वाइल्ड</a:t>
            </a:r>
            <a:r>
              <a:rPr lang="en-US" dirty="0"/>
              <a:t> </a:t>
            </a:r>
            <a:r>
              <a:rPr lang="en-US" dirty="0" err="1"/>
              <a:t>एनीमल्स</a:t>
            </a:r>
            <a:r>
              <a:rPr lang="en-US" dirty="0"/>
              <a:t> </a:t>
            </a:r>
            <a:r>
              <a:rPr lang="en-US" dirty="0" err="1"/>
              <a:t>इन</a:t>
            </a:r>
            <a:r>
              <a:rPr lang="en-US" dirty="0"/>
              <a:t> </a:t>
            </a:r>
            <a:r>
              <a:rPr lang="en-US" dirty="0" err="1"/>
              <a:t>कप्‍टीविटी</a:t>
            </a:r>
            <a:r>
              <a:rPr lang="en-US" dirty="0"/>
              <a:t> </a:t>
            </a:r>
            <a:r>
              <a:rPr lang="en-US" dirty="0" err="1"/>
              <a:t>इन</a:t>
            </a:r>
            <a:r>
              <a:rPr lang="en-US" dirty="0"/>
              <a:t> </a:t>
            </a:r>
            <a:r>
              <a:rPr lang="en-US" dirty="0" err="1"/>
              <a:t>लोअर</a:t>
            </a:r>
            <a:r>
              <a:rPr lang="en-US" dirty="0"/>
              <a:t> </a:t>
            </a:r>
            <a:r>
              <a:rPr lang="en-US" dirty="0" err="1"/>
              <a:t>बंगाल</a:t>
            </a:r>
            <a:r>
              <a:rPr lang="en-US" dirty="0"/>
              <a:t> ( </a:t>
            </a:r>
            <a:r>
              <a:rPr lang="en-US" dirty="0" err="1"/>
              <a:t>निचले</a:t>
            </a:r>
            <a:r>
              <a:rPr lang="en-US" dirty="0"/>
              <a:t> </a:t>
            </a:r>
            <a:r>
              <a:rPr lang="en-US" dirty="0" err="1"/>
              <a:t>बंगाल</a:t>
            </a:r>
            <a:r>
              <a:rPr lang="en-US" dirty="0"/>
              <a:t> </a:t>
            </a:r>
            <a:r>
              <a:rPr lang="en-US" dirty="0" err="1"/>
              <a:t>में</a:t>
            </a:r>
            <a:r>
              <a:rPr lang="en-US" dirty="0"/>
              <a:t> </a:t>
            </a:r>
            <a:r>
              <a:rPr lang="en-US" dirty="0" err="1"/>
              <a:t>बंधित</a:t>
            </a:r>
            <a:r>
              <a:rPr lang="en-US" dirty="0"/>
              <a:t> </a:t>
            </a:r>
            <a:r>
              <a:rPr lang="en-US" dirty="0" err="1"/>
              <a:t>वन्य</a:t>
            </a:r>
            <a:r>
              <a:rPr lang="en-US" dirty="0"/>
              <a:t> </a:t>
            </a:r>
            <a:r>
              <a:rPr lang="en-US" dirty="0" err="1"/>
              <a:t>जंतुओं</a:t>
            </a:r>
            <a:r>
              <a:rPr lang="en-US" dirty="0"/>
              <a:t> </a:t>
            </a:r>
            <a:r>
              <a:rPr lang="en-US" dirty="0" err="1"/>
              <a:t>के</a:t>
            </a:r>
            <a:r>
              <a:rPr lang="en-US" dirty="0"/>
              <a:t> </a:t>
            </a:r>
            <a:r>
              <a:rPr lang="en-US" dirty="0" err="1"/>
              <a:t>प्रबंध</a:t>
            </a:r>
            <a:r>
              <a:rPr lang="en-US" dirty="0"/>
              <a:t> </a:t>
            </a:r>
            <a:r>
              <a:rPr lang="en-US" dirty="0" err="1"/>
              <a:t>की</a:t>
            </a:r>
            <a:r>
              <a:rPr lang="en-US" dirty="0"/>
              <a:t> </a:t>
            </a:r>
            <a:r>
              <a:rPr lang="en-US" dirty="0" err="1"/>
              <a:t>संदर्भ</a:t>
            </a:r>
            <a:r>
              <a:rPr lang="en-US" dirty="0"/>
              <a:t> </a:t>
            </a:r>
            <a:r>
              <a:rPr lang="en-US" dirty="0" err="1"/>
              <a:t>पुस्तक</a:t>
            </a:r>
            <a:r>
              <a:rPr lang="en-US" dirty="0"/>
              <a:t> )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796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F993-997E-4DFC-9139-19E50FF5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559A-7E89-4F5B-811D-948927534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/>
              <a:t>Add NER tags to the pipeline.</a:t>
            </a:r>
          </a:p>
          <a:p>
            <a:r>
              <a:rPr lang="en-US" dirty="0"/>
              <a:t>Continue evaluation</a:t>
            </a:r>
          </a:p>
          <a:p>
            <a:endParaRPr lang="en-US" dirty="0"/>
          </a:p>
          <a:p>
            <a:r>
              <a:rPr lang="en-US" dirty="0"/>
              <a:t>ISSUES!!!!!!</a:t>
            </a:r>
          </a:p>
        </p:txBody>
      </p:sp>
    </p:spTree>
    <p:extLst>
      <p:ext uri="{BB962C8B-B14F-4D97-AF65-F5344CB8AC3E}">
        <p14:creationId xmlns:p14="http://schemas.microsoft.com/office/powerpoint/2010/main" val="141061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C179C-AABB-4B0D-85A3-66996C4E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Pos labels pipeline + </a:t>
            </a:r>
            <a:r>
              <a:rPr lang="en-US" dirty="0" err="1"/>
              <a:t>bpe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FDD9E-DECB-45BF-B0C4-B22DAAA1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7" y="2428564"/>
            <a:ext cx="11408396" cy="28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3D1A-401B-4343-9DBA-0E7A0B66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Dependency labels pipeline + </a:t>
            </a:r>
            <a:r>
              <a:rPr lang="en-US" dirty="0" err="1"/>
              <a:t>bpe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62A38-F5A1-44C1-8158-C7A00330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57" y="2365305"/>
            <a:ext cx="10249565" cy="330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7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2F5E-13EA-4086-BC46-D6698E39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Lemma labels pipeline + BPE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5B71F-8CB0-4A20-9C7E-7DFBA3B9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03" y="2214262"/>
            <a:ext cx="10487982" cy="32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E418-40C0-4A5B-A83E-AC7D595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POS + LEMMA labels pipeline + </a:t>
            </a:r>
            <a:r>
              <a:rPr lang="en-US" dirty="0" err="1"/>
              <a:t>bpe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82059-1197-4556-A9A2-0EB43498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1" y="2344804"/>
            <a:ext cx="10288322" cy="33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0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5378-E64B-4748-9AC2-2906E14E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POS + dependency labels pipeline + </a:t>
            </a:r>
            <a:r>
              <a:rPr lang="en-US" dirty="0" err="1"/>
              <a:t>bpe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F000B-7E35-42A0-8399-334A9C79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70" y="2201983"/>
            <a:ext cx="10589572" cy="34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5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7DA4-466B-4422-AE93-9B29E2E7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Dependency + lemma labels pipeline + BPE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1EE45-FD1A-4D7D-9BA7-5A7B512C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03" y="2441563"/>
            <a:ext cx="10644326" cy="31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2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0E67-ABE7-433D-8022-570941AB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POS + dependency + lemma labels pipeline + BPE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919B8-7810-4B6C-8470-707AA2D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1" y="2327536"/>
            <a:ext cx="11272195" cy="297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5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12D8-BAD1-4C6A-9015-1DDCA823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5E12B6-3A19-41C9-BE75-24E91B189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89456"/>
              </p:ext>
            </p:extLst>
          </p:nvPr>
        </p:nvGraphicFramePr>
        <p:xfrm>
          <a:off x="768905" y="3555216"/>
          <a:ext cx="1065419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22">
                  <a:extLst>
                    <a:ext uri="{9D8B030D-6E8A-4147-A177-3AD203B41FA5}">
                      <a16:colId xmlns:a16="http://schemas.microsoft.com/office/drawing/2014/main" val="3502208868"/>
                    </a:ext>
                  </a:extLst>
                </a:gridCol>
                <a:gridCol w="8043168">
                  <a:extLst>
                    <a:ext uri="{9D8B030D-6E8A-4147-A177-3AD203B41FA5}">
                      <a16:colId xmlns:a16="http://schemas.microsoft.com/office/drawing/2014/main" val="55584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sentence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नीलगिरि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पहाड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़ ी -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यह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भारत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के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सबसे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&lt;UNK&gt; &lt;UNK&gt;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पुराना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रेलवे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लेन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में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से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एक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है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 + 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िव ् य संस ् कृति - यह भारत के सबसे प ् रसिद ् ध - यह भारत श ् रीलंका में सर ् वाधिक सबसे &lt;</a:t>
                      </a:r>
                      <a:r>
                        <a:rPr lang="en-US" dirty="0"/>
                        <a:t>UNK&gt; </a:t>
                      </a:r>
                      <a:r>
                        <a:rPr lang="hi-IN" dirty="0"/>
                        <a:t>च ् छी औषधि है.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7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 + 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&lt;UNK&gt; </a:t>
                      </a:r>
                      <a:r>
                        <a:rPr lang="hi-IN" dirty="0"/>
                        <a:t>न ् तर ् राष ् ट ् रीय हवाई &lt;</a:t>
                      </a:r>
                      <a:r>
                        <a:rPr lang="en-US" dirty="0"/>
                        <a:t>UNK&gt; </a:t>
                      </a:r>
                      <a:r>
                        <a:rPr lang="hi-IN" dirty="0"/>
                        <a:t>ड ् डा: - यह पर ् यटन स ् थलों के प ् रमुख दर ् शनीय स ् थलों में से एक है.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LEMMA + 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957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FD4449-0A61-47AD-920E-D1B98E7F4BBB}"/>
              </a:ext>
            </a:extLst>
          </p:cNvPr>
          <p:cNvSpPr txBox="1"/>
          <p:nvPr/>
        </p:nvSpPr>
        <p:spPr>
          <a:xfrm>
            <a:off x="816746" y="2006353"/>
            <a:ext cx="104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sentence: </a:t>
            </a:r>
            <a:r>
              <a:rPr lang="en-US" dirty="0" err="1"/>
              <a:t>nilgiri</a:t>
            </a:r>
            <a:r>
              <a:rPr lang="en-US" dirty="0"/>
              <a:t> mountain railway - this is one of the oldest railway lines of </a:t>
            </a:r>
            <a:r>
              <a:rPr lang="en-US" dirty="0" err="1"/>
              <a:t>india</a:t>
            </a:r>
            <a:r>
              <a:rPr lang="en-US" dirty="0"/>
              <a:t>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0FF10-74AC-43C4-8217-72A546DDEA0A}"/>
              </a:ext>
            </a:extLst>
          </p:cNvPr>
          <p:cNvSpPr txBox="1"/>
          <p:nvPr/>
        </p:nvSpPr>
        <p:spPr>
          <a:xfrm>
            <a:off x="816746" y="2581015"/>
            <a:ext cx="104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Reference sentence: </a:t>
            </a:r>
            <a:r>
              <a:rPr lang="en-US" dirty="0" err="1"/>
              <a:t>नीलगिरि</a:t>
            </a:r>
            <a:r>
              <a:rPr lang="en-US" dirty="0"/>
              <a:t> </a:t>
            </a:r>
            <a:r>
              <a:rPr lang="en-US" dirty="0" err="1"/>
              <a:t>माउंटेन</a:t>
            </a:r>
            <a:r>
              <a:rPr lang="en-US" dirty="0"/>
              <a:t> </a:t>
            </a:r>
            <a:r>
              <a:rPr lang="en-US" dirty="0" err="1"/>
              <a:t>रेलवे</a:t>
            </a:r>
            <a:r>
              <a:rPr lang="en-US" dirty="0"/>
              <a:t> - </a:t>
            </a:r>
            <a:r>
              <a:rPr lang="en-US" dirty="0" err="1"/>
              <a:t>यह</a:t>
            </a:r>
            <a:r>
              <a:rPr lang="en-US" dirty="0"/>
              <a:t> </a:t>
            </a:r>
            <a:r>
              <a:rPr lang="en-US" dirty="0" err="1"/>
              <a:t>लाइन</a:t>
            </a:r>
            <a:r>
              <a:rPr lang="en-US" dirty="0"/>
              <a:t> </a:t>
            </a:r>
            <a:r>
              <a:rPr lang="en-US" dirty="0" err="1"/>
              <a:t>भारत</a:t>
            </a:r>
            <a:r>
              <a:rPr lang="en-US" dirty="0"/>
              <a:t> </a:t>
            </a:r>
            <a:r>
              <a:rPr lang="en-US" dirty="0" err="1"/>
              <a:t>की</a:t>
            </a:r>
            <a:r>
              <a:rPr lang="en-US" dirty="0"/>
              <a:t> </a:t>
            </a:r>
            <a:r>
              <a:rPr lang="en-US" dirty="0" err="1"/>
              <a:t>सबसे</a:t>
            </a:r>
            <a:r>
              <a:rPr lang="en-US" dirty="0"/>
              <a:t> </a:t>
            </a:r>
            <a:r>
              <a:rPr lang="en-US" dirty="0" err="1"/>
              <a:t>पुरानी</a:t>
            </a:r>
            <a:r>
              <a:rPr lang="en-US" dirty="0"/>
              <a:t> </a:t>
            </a:r>
            <a:r>
              <a:rPr lang="en-US" dirty="0" err="1"/>
              <a:t>रेलवे</a:t>
            </a:r>
            <a:r>
              <a:rPr lang="en-US" dirty="0"/>
              <a:t> </a:t>
            </a:r>
            <a:r>
              <a:rPr lang="en-US" dirty="0" err="1"/>
              <a:t>लाइनों</a:t>
            </a:r>
            <a:r>
              <a:rPr lang="en-US" dirty="0"/>
              <a:t> </a:t>
            </a:r>
            <a:r>
              <a:rPr lang="en-US" dirty="0" err="1"/>
              <a:t>में</a:t>
            </a:r>
            <a:r>
              <a:rPr lang="en-US" dirty="0"/>
              <a:t> </a:t>
            </a:r>
            <a:r>
              <a:rPr lang="en-US" dirty="0" err="1"/>
              <a:t>से</a:t>
            </a:r>
            <a:r>
              <a:rPr lang="en-US" dirty="0"/>
              <a:t> </a:t>
            </a:r>
            <a:r>
              <a:rPr lang="en-US" dirty="0" err="1"/>
              <a:t>एक</a:t>
            </a:r>
            <a:r>
              <a:rPr lang="en-US" dirty="0"/>
              <a:t> </a:t>
            </a:r>
            <a:r>
              <a:rPr lang="en-US" dirty="0" err="1"/>
              <a:t>है</a:t>
            </a:r>
            <a:r>
              <a:rPr lang="en-US" dirty="0"/>
              <a:t>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98234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2966</TotalTime>
  <Words>830</Words>
  <Application>Microsoft Office PowerPoint</Application>
  <PresentationFormat>Widescreen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Gill Sans</vt:lpstr>
      <vt:lpstr>Gill Sans MT</vt:lpstr>
      <vt:lpstr>Wingdings 2</vt:lpstr>
      <vt:lpstr>Dividend</vt:lpstr>
      <vt:lpstr>PROJECT: FACTOR BASED SMT + NMT</vt:lpstr>
      <vt:lpstr>1. Pos labels pipeline + bpe</vt:lpstr>
      <vt:lpstr>2. Dependency labels pipeline + bpe</vt:lpstr>
      <vt:lpstr>3. Lemma labels pipeline + BPE</vt:lpstr>
      <vt:lpstr>4. POS + LEMMA labels pipeline + bpe</vt:lpstr>
      <vt:lpstr>5. POS + dependency labels pipeline + bpe</vt:lpstr>
      <vt:lpstr>6. Dependency + lemma labels pipeline + BPE </vt:lpstr>
      <vt:lpstr>7. POS + dependency + lemma labels pipeline + BPE</vt:lpstr>
      <vt:lpstr>Results: </vt:lpstr>
      <vt:lpstr>Results: </vt:lpstr>
      <vt:lpstr>Results: </vt:lpstr>
      <vt:lpstr>Results: </vt:lpstr>
      <vt:lpstr>Results: 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FACTOR BASED SMT + NMT</dc:title>
  <dc:creator>Mehar Bhatia</dc:creator>
  <cp:lastModifiedBy>Mehar Bhatia</cp:lastModifiedBy>
  <cp:revision>10</cp:revision>
  <dcterms:created xsi:type="dcterms:W3CDTF">2019-07-04T18:51:08Z</dcterms:created>
  <dcterms:modified xsi:type="dcterms:W3CDTF">2019-07-11T18:19:35Z</dcterms:modified>
</cp:coreProperties>
</file>