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7" r:id="rId4"/>
    <p:sldId id="268" r:id="rId5"/>
    <p:sldId id="270" r:id="rId6"/>
    <p:sldId id="257" r:id="rId7"/>
    <p:sldId id="264" r:id="rId8"/>
    <p:sldId id="262" r:id="rId9"/>
    <p:sldId id="265" r:id="rId10"/>
    <p:sldId id="269" r:id="rId11"/>
    <p:sldId id="263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47"/>
    <a:srgbClr val="FF8001"/>
    <a:srgbClr val="FF9900"/>
    <a:srgbClr val="5EEC3C"/>
    <a:srgbClr val="FFABC9"/>
    <a:srgbClr val="FFFF21"/>
    <a:srgbClr val="9900CC"/>
    <a:srgbClr val="D99B01"/>
    <a:srgbClr val="FF66CC"/>
    <a:srgbClr val="FF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5195" y="2266340"/>
            <a:ext cx="7329840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3793388"/>
            <a:ext cx="7329840" cy="610821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35950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2847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821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195" y="2724455"/>
            <a:ext cx="7329840" cy="1527050"/>
          </a:xfrm>
        </p:spPr>
        <p:txBody>
          <a:bodyPr/>
          <a:lstStyle/>
          <a:p>
            <a:r>
              <a:rPr lang="en-US" dirty="0"/>
              <a:t>Google Activity Recognition API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DC2C-FCDA-42FB-A518-38E6EF218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51" y="1671832"/>
            <a:ext cx="8246070" cy="891995"/>
          </a:xfrm>
        </p:spPr>
        <p:txBody>
          <a:bodyPr/>
          <a:lstStyle/>
          <a:p>
            <a:r>
              <a:rPr lang="en-US" dirty="0"/>
              <a:t>CODE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B386A-E986-421A-B92F-1E747FF97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33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79" y="1808225"/>
            <a:ext cx="7329841" cy="15270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6251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Group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/>
              <a:t>Mehar</a:t>
            </a:r>
            <a:r>
              <a:rPr lang="en-US" dirty="0"/>
              <a:t> Fatima      	16L-4388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Areesha Iftikhar		16L-6320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Izzah Manzoor 		16L-4048</a:t>
            </a:r>
          </a:p>
        </p:txBody>
      </p:sp>
    </p:spTree>
    <p:extLst>
      <p:ext uri="{BB962C8B-B14F-4D97-AF65-F5344CB8AC3E}">
        <p14:creationId xmlns:p14="http://schemas.microsoft.com/office/powerpoint/2010/main" val="389169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Activity Recognition API returns the user’s current activity using device’s sensors and by analyzing the powerful machine learning models.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Activity returns the list of activities that user is performing with a confidence property.</a:t>
            </a:r>
          </a:p>
        </p:txBody>
      </p:sp>
    </p:spTree>
    <p:extLst>
      <p:ext uri="{BB962C8B-B14F-4D97-AF65-F5344CB8AC3E}">
        <p14:creationId xmlns:p14="http://schemas.microsoft.com/office/powerpoint/2010/main" val="104440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Some Common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getProbableActivities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/>
              <a:t>  	Returns list of detected activities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getMostProbableActivity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/>
              <a:t>  	Returns most probable detected activity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getConfidence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/>
              <a:t>	Returns the probability that user is performing that activity</a:t>
            </a:r>
          </a:p>
        </p:txBody>
      </p:sp>
    </p:spTree>
    <p:extLst>
      <p:ext uri="{BB962C8B-B14F-4D97-AF65-F5344CB8AC3E}">
        <p14:creationId xmlns:p14="http://schemas.microsoft.com/office/powerpoint/2010/main" val="218169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29E6-74B8-4033-B407-C143F47AC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API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1A4D-D908-4AB9-A940-B2ACC1BE3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Google API Client provides a common entry point to Google Play services and manages the network connection between the user's device and each Google service</a:t>
            </a:r>
          </a:p>
        </p:txBody>
      </p:sp>
    </p:spTree>
    <p:extLst>
      <p:ext uri="{BB962C8B-B14F-4D97-AF65-F5344CB8AC3E}">
        <p14:creationId xmlns:p14="http://schemas.microsoft.com/office/powerpoint/2010/main" val="413480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of Activity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can be used in fitness and health apps.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Detects whether user has entered a vehicle.</a:t>
            </a:r>
          </a:p>
          <a:p>
            <a:endParaRPr lang="en-US" dirty="0"/>
          </a:p>
          <a:p>
            <a:r>
              <a:rPr lang="en-US" dirty="0"/>
              <a:t>Used in Motion Sensor Games.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69" cy="366492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Use of Google Activity Recognition Services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Requires activity recognition permission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Register this service in manifest.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Button to start capturing the activity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Pending Intent is called from Main Activity so that service will run when event of interest happens.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Detected activities and their confidence will be displayed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09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of Google Play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350110"/>
            <a:ext cx="8398775" cy="33595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Helps in determining the user’s activity.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Google API Client is used to detect user’s activity by applying some machine learning algorithms.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Library to include Google Play Services is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‘com.google.android.gms:play-services-location:17.0.0’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414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Time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Small intervals of updation consumes more battery power.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Small intervals are better for better activity detection.</a:t>
            </a:r>
          </a:p>
        </p:txBody>
      </p:sp>
    </p:spTree>
    <p:extLst>
      <p:ext uri="{BB962C8B-B14F-4D97-AF65-F5344CB8AC3E}">
        <p14:creationId xmlns:p14="http://schemas.microsoft.com/office/powerpoint/2010/main" val="3937203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282</Words>
  <Application>Microsoft Office PowerPoint</Application>
  <PresentationFormat>On-screen Show (16:9)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Google Activity Recognition API</vt:lpstr>
      <vt:lpstr>Group Members</vt:lpstr>
      <vt:lpstr>Introduction</vt:lpstr>
      <vt:lpstr>Some Common Functions</vt:lpstr>
      <vt:lpstr>Google API Client</vt:lpstr>
      <vt:lpstr>Use of Activity Recognition</vt:lpstr>
      <vt:lpstr>Steps</vt:lpstr>
      <vt:lpstr>Use of Google Play Services</vt:lpstr>
      <vt:lpstr>Time Intervals</vt:lpstr>
      <vt:lpstr>CODE DEMO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HP</cp:lastModifiedBy>
  <cp:revision>188</cp:revision>
  <dcterms:created xsi:type="dcterms:W3CDTF">2013-08-21T19:17:07Z</dcterms:created>
  <dcterms:modified xsi:type="dcterms:W3CDTF">2020-05-07T19:34:58Z</dcterms:modified>
</cp:coreProperties>
</file>