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7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63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nrap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nrap</dc:title>
  <dc:creator>Mehar Singh</dc:creator>
  <cp:lastModifiedBy>Mehar Singh</cp:lastModifiedBy>
  <cp:revision>2</cp:revision>
  <dcterms:created xsi:type="dcterms:W3CDTF">2006-08-16T00:00:00Z</dcterms:created>
  <dcterms:modified xsi:type="dcterms:W3CDTF">2017-01-31T06:35:49Z</dcterms:modified>
</cp:coreProperties>
</file>