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A77AB8E-652B-47C5-AC0D-511E82EB429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56272BB-0358-4824-96FA-F7E4B04C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8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B8E-652B-47C5-AC0D-511E82EB429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2BB-0358-4824-96FA-F7E4B04C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9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B8E-652B-47C5-AC0D-511E82EB429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2BB-0358-4824-96FA-F7E4B04C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28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B8E-652B-47C5-AC0D-511E82EB429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2BB-0358-4824-96FA-F7E4B04C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9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B8E-652B-47C5-AC0D-511E82EB429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2BB-0358-4824-96FA-F7E4B04C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34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B8E-652B-47C5-AC0D-511E82EB429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2BB-0358-4824-96FA-F7E4B04C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15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B8E-652B-47C5-AC0D-511E82EB429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2BB-0358-4824-96FA-F7E4B04C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60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B8E-652B-47C5-AC0D-511E82EB429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2BB-0358-4824-96FA-F7E4B04C00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06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B8E-652B-47C5-AC0D-511E82EB429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2BB-0358-4824-96FA-F7E4B04C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6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B8E-652B-47C5-AC0D-511E82EB429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2BB-0358-4824-96FA-F7E4B04C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B8E-652B-47C5-AC0D-511E82EB429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2BB-0358-4824-96FA-F7E4B04C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B8E-652B-47C5-AC0D-511E82EB429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2BB-0358-4824-96FA-F7E4B04C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B8E-652B-47C5-AC0D-511E82EB429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2BB-0358-4824-96FA-F7E4B04C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B8E-652B-47C5-AC0D-511E82EB429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2BB-0358-4824-96FA-F7E4B04C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7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B8E-652B-47C5-AC0D-511E82EB429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2BB-0358-4824-96FA-F7E4B04C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4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B8E-652B-47C5-AC0D-511E82EB429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2BB-0358-4824-96FA-F7E4B04C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B8E-652B-47C5-AC0D-511E82EB429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2BB-0358-4824-96FA-F7E4B04C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9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77AB8E-652B-47C5-AC0D-511E82EB429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6272BB-0358-4824-96FA-F7E4B04C0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45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151" y="0"/>
            <a:ext cx="102932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sz="2800" b="1" dirty="0" smtClean="0"/>
              <a:t>    A PRESENTATION </a:t>
            </a:r>
          </a:p>
          <a:p>
            <a:r>
              <a:rPr lang="en-US" sz="2800" b="1" dirty="0" smtClean="0"/>
              <a:t>			      ON</a:t>
            </a:r>
          </a:p>
          <a:p>
            <a:r>
              <a:rPr lang="en-US" sz="2800" b="1" dirty="0" smtClean="0"/>
              <a:t>	BREADTH FIRST SEARCH ALGORITHM</a:t>
            </a:r>
          </a:p>
          <a:p>
            <a:r>
              <a:rPr lang="en-US" sz="2800" b="1" dirty="0"/>
              <a:t>	</a:t>
            </a:r>
            <a:endParaRPr lang="en-US" sz="2800" b="1" dirty="0" smtClean="0"/>
          </a:p>
          <a:p>
            <a:r>
              <a:rPr lang="en-US" sz="2800" b="1" dirty="0" smtClean="0"/>
              <a:t>		Course </a:t>
            </a:r>
            <a:r>
              <a:rPr lang="en-US" sz="2800" b="1" dirty="0"/>
              <a:t>T</a:t>
            </a:r>
            <a:r>
              <a:rPr lang="en-US" sz="2800" b="1" dirty="0" smtClean="0"/>
              <a:t>itle: Algorithms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Course No.:  CSE 2202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3675" y="2984466"/>
            <a:ext cx="494111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SUBMITTED TO</a:t>
            </a:r>
          </a:p>
          <a:p>
            <a:endParaRPr lang="en-US" sz="2400" b="1" u="sng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400" b="1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</a:rPr>
              <a:t>Dr.Anupam</a:t>
            </a:r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</a:rPr>
              <a:t> Kumar </a:t>
            </a:r>
            <a:r>
              <a:rPr lang="en-US" sz="2400" b="1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</a:rPr>
              <a:t>Bairagi</a:t>
            </a:r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</a:rPr>
              <a:t>Associate Professor </a:t>
            </a:r>
          </a:p>
          <a:p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</a:rPr>
              <a:t>Computer Science &amp; Engineering Discipline </a:t>
            </a:r>
          </a:p>
          <a:p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</a:rPr>
              <a:t>Khulna </a:t>
            </a:r>
            <a:r>
              <a:rPr lang="en-US" sz="2400" b="1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</a:rPr>
              <a:t>University,Khulna</a:t>
            </a:r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sz="2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400" b="1" u="sng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95565" y="2874315"/>
            <a:ext cx="45118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SUBMITTED BY</a:t>
            </a:r>
          </a:p>
          <a:p>
            <a:endParaRPr lang="en-US" sz="2400" b="1" u="sng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400" b="1" u="sng" dirty="0" err="1" smtClean="0">
                <a:solidFill>
                  <a:schemeClr val="tx1">
                    <a:lumMod val="75000"/>
                  </a:schemeClr>
                </a:solidFill>
              </a:rPr>
              <a:t>Mehedi</a:t>
            </a:r>
            <a:r>
              <a:rPr lang="en-US" sz="2400" b="1" u="sng" dirty="0" smtClean="0">
                <a:solidFill>
                  <a:schemeClr val="tx1">
                    <a:lumMod val="75000"/>
                  </a:schemeClr>
                </a:solidFill>
              </a:rPr>
              <a:t> Hasan </a:t>
            </a:r>
            <a:r>
              <a:rPr lang="en-US" sz="2400" b="1" u="sng" dirty="0" err="1" smtClean="0">
                <a:solidFill>
                  <a:schemeClr val="tx1">
                    <a:lumMod val="75000"/>
                  </a:schemeClr>
                </a:solidFill>
              </a:rPr>
              <a:t>Shanto</a:t>
            </a:r>
            <a:endParaRPr lang="en-US" sz="2400" b="1" u="sng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</a:rPr>
              <a:t>Id:180232</a:t>
            </a:r>
          </a:p>
          <a:p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</a:rPr>
              <a:t>2</a:t>
            </a:r>
            <a:r>
              <a:rPr lang="en-US" sz="2400" b="1" baseline="300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</a:rPr>
              <a:t>nd</a:t>
            </a:r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</a:rPr>
              <a:t> year,2</a:t>
            </a:r>
            <a:r>
              <a:rPr lang="en-US" sz="2400" b="1" baseline="300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</a:rPr>
              <a:t>nd</a:t>
            </a:r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</a:rPr>
              <a:t> term</a:t>
            </a:r>
          </a:p>
          <a:p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</a:rPr>
              <a:t>Computer Science &amp; Engineering Discipline </a:t>
            </a:r>
          </a:p>
          <a:p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</a:rPr>
              <a:t>Khulna </a:t>
            </a:r>
            <a:r>
              <a:rPr lang="en-US" sz="2400" b="1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</a:rPr>
              <a:t>University,Khulna</a:t>
            </a:r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sz="2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400" b="1" u="sng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5498" y="6135780"/>
            <a:ext cx="394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</a:rPr>
              <a:t>Date:  20 Oct. 2019</a:t>
            </a:r>
            <a:endParaRPr lang="en-US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0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8" y="877478"/>
            <a:ext cx="4874003" cy="5943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40" y="877478"/>
            <a:ext cx="5007092" cy="59318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3948" y="299799"/>
            <a:ext cx="2695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Algorithm &amp; pictorial view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4135772" y="3825380"/>
            <a:ext cx="1174459" cy="271803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9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8" y="877478"/>
            <a:ext cx="4874003" cy="5943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525" y="780176"/>
            <a:ext cx="5201174" cy="60409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0021" y="224298"/>
            <a:ext cx="2695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Algorithm &amp; pictorial view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4135772" y="3825380"/>
            <a:ext cx="1174459" cy="271803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2338" y="167781"/>
            <a:ext cx="656857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Code:</a:t>
            </a:r>
          </a:p>
          <a:p>
            <a:endParaRPr lang="en-US" sz="2000" b="1" u="sng" dirty="0" smtClean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#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include&lt;bits/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stdc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++.h&gt;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using namespace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std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; </a:t>
            </a: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 visited[10]; </a:t>
            </a: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 vertex[10][10];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void BFS(); </a:t>
            </a: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 main()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{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edge; </a:t>
            </a:r>
          </a:p>
          <a:p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GB" dirty="0" err="1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cout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&lt;&lt;"Enter no of Edges :\n";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cin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&gt;&gt;edge;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cout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&lt;&lt;"enter nodes:"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index,j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;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for(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=0;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&lt;edge;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++)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{ 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cin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&gt;&gt;index&gt;&gt;j;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	vertex[index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][j] = 1;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	vertex[j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][index] = 1;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}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BFS(); 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}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 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4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801" y="491123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void BFS()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{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queue&lt;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&gt; que;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que.push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(0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);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visited[0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] = 1;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while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(!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que.empty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())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{ 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v =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que.front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();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	for(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=0;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&lt;10;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++)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	{ 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		if(vertex[v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][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] == 1)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		if(visited[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] == 0)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		{ 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			visited[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] = 1;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			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que.push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);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		} 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	} 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cout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&lt;&lt;v&lt;&lt;" ";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que.pop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();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	} 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} 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5750" y="3263317"/>
            <a:ext cx="2818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 if adjacent vertices are visited then push to the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1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48" y="607287"/>
            <a:ext cx="342830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INPUT: </a:t>
            </a:r>
            <a:endParaRPr lang="en-US" sz="2400" b="0" i="0" u="none" strike="noStrike" baseline="0" dirty="0" smtClean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Enter no of Edges : 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10 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Enter Nodes: 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0 1 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0 3 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1 2 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1 4 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3 4 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3 5 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4 8 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5 6 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5 8 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6 9 </a:t>
            </a:r>
          </a:p>
          <a:p>
            <a:r>
              <a:rPr lang="en-US" sz="2400" b="1" i="0" u="none" strike="noStrike" baseline="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OUTPUT: </a:t>
            </a:r>
            <a:endParaRPr lang="en-US" sz="2400" b="0" i="0" u="none" strike="noStrike" baseline="0" dirty="0" smtClean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0 1 3 2 4 5 8 6 9 </a:t>
            </a:r>
          </a:p>
        </p:txBody>
      </p:sp>
    </p:spTree>
    <p:extLst>
      <p:ext uri="{BB962C8B-B14F-4D97-AF65-F5344CB8AC3E}">
        <p14:creationId xmlns:p14="http://schemas.microsoft.com/office/powerpoint/2010/main" val="2907233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9728" y="2471956"/>
            <a:ext cx="10131425" cy="1456267"/>
          </a:xfrm>
        </p:spPr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8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8448" y="1809303"/>
            <a:ext cx="10131425" cy="3649133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2434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51" y="0"/>
            <a:ext cx="10131425" cy="906011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Problem: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91" y="545284"/>
            <a:ext cx="10716558" cy="1208015"/>
          </a:xfrm>
        </p:spPr>
        <p:txBody>
          <a:bodyPr>
            <a:normAutofit/>
          </a:bodyPr>
          <a:lstStyle/>
          <a:p>
            <a:r>
              <a:rPr lang="en-GB" sz="2000" b="1" dirty="0"/>
              <a:t>For a graph of at least 10 nodes, find the result of searching using breadth first search algorithm.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91" y="1753299"/>
            <a:ext cx="107165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Solution:</a:t>
            </a:r>
          </a:p>
          <a:p>
            <a:r>
              <a:rPr lang="en-GB" b="1" dirty="0"/>
              <a:t>Graph traversal means visiting every vertex and edge exactly once in a well-defined </a:t>
            </a:r>
            <a:r>
              <a:rPr lang="en-GB" b="1" dirty="0" smtClean="0"/>
              <a:t>order.</a:t>
            </a:r>
          </a:p>
          <a:p>
            <a:endParaRPr lang="en-GB" b="1" dirty="0" smtClean="0"/>
          </a:p>
          <a:p>
            <a:r>
              <a:rPr lang="en-GB" b="1" dirty="0"/>
              <a:t>BFS is a traversing algorithm where </a:t>
            </a:r>
            <a:r>
              <a:rPr lang="en-GB" b="1" dirty="0" smtClean="0"/>
              <a:t>we </a:t>
            </a:r>
            <a:r>
              <a:rPr lang="en-GB" b="1" dirty="0"/>
              <a:t>should start traversing from a selected node (source or starting node) and traverse the graph </a:t>
            </a:r>
            <a:r>
              <a:rPr lang="en-GB" b="1" dirty="0" smtClean="0"/>
              <a:t>layer wise </a:t>
            </a:r>
            <a:r>
              <a:rPr lang="en-GB" b="1" dirty="0"/>
              <a:t>thus exploring the neighbour nodes (nodes which are directly connected to source node). </a:t>
            </a:r>
            <a:r>
              <a:rPr lang="en-GB" b="1" dirty="0" smtClean="0"/>
              <a:t>We </a:t>
            </a:r>
            <a:r>
              <a:rPr lang="en-GB" b="1" dirty="0"/>
              <a:t>must then move towards the next-level neighbour nodes.</a:t>
            </a:r>
            <a:endParaRPr lang="en-US" sz="2400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91" y="3825379"/>
            <a:ext cx="114425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u="sng" dirty="0" smtClean="0"/>
              <a:t>Steps to Solve The Problem:</a:t>
            </a:r>
          </a:p>
          <a:p>
            <a:r>
              <a:rPr lang="en-GB" sz="2400" dirty="0" smtClean="0"/>
              <a:t>     	# </a:t>
            </a:r>
            <a:r>
              <a:rPr lang="en-GB" sz="2000" b="1" dirty="0" smtClean="0"/>
              <a:t>Start a breadth-first search at vertex v.</a:t>
            </a:r>
          </a:p>
          <a:p>
            <a:r>
              <a:rPr lang="en-GB" sz="2000" b="1" dirty="0" smtClean="0"/>
              <a:t>	# Visit </a:t>
            </a:r>
            <a:r>
              <a:rPr lang="en-GB" sz="2000" b="1" dirty="0"/>
              <a:t>start vertex and put into a FIFO queue</a:t>
            </a:r>
            <a:r>
              <a:rPr lang="en-GB" sz="2000" b="1" dirty="0" smtClean="0"/>
              <a:t>.</a:t>
            </a:r>
          </a:p>
          <a:p>
            <a:r>
              <a:rPr lang="en-GB" sz="2000" b="1" dirty="0" smtClean="0"/>
              <a:t>	# Repeatedly </a:t>
            </a:r>
            <a:r>
              <a:rPr lang="en-GB" sz="2000" b="1" dirty="0"/>
              <a:t>remove a vertex from the queue, visit its unvisited adjacent vertices, put newly </a:t>
            </a:r>
            <a:r>
              <a:rPr lang="en-GB" sz="2000" b="1" dirty="0" smtClean="0"/>
              <a:t>	  	    visited </a:t>
            </a:r>
            <a:r>
              <a:rPr lang="en-GB" sz="2000" b="1" dirty="0"/>
              <a:t>vertices into the queue</a:t>
            </a:r>
            <a:r>
              <a:rPr lang="en-GB" sz="2000" b="1" dirty="0" smtClean="0"/>
              <a:t>.</a:t>
            </a:r>
          </a:p>
          <a:p>
            <a:r>
              <a:rPr lang="en-GB" sz="2000" b="1" dirty="0" smtClean="0"/>
              <a:t>	# Terminate when vertex u is visited or when Q becomes empty (whichever occurs first).</a:t>
            </a:r>
          </a:p>
          <a:p>
            <a:endParaRPr lang="en-GB" sz="2000" b="1" dirty="0" smtClean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086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5" y="0"/>
            <a:ext cx="10131425" cy="1006679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Algorithm &amp; pictorial view</a:t>
            </a:r>
            <a:endParaRPr lang="en-US" sz="2400" b="1" u="sng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6" y="877478"/>
            <a:ext cx="4874003" cy="5943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13" y="877478"/>
            <a:ext cx="541574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6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8" y="877478"/>
            <a:ext cx="4874003" cy="5943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82" y="877478"/>
            <a:ext cx="5330199" cy="58724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3947" y="249465"/>
            <a:ext cx="4169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Algorithm &amp; pictorial view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2214693" y="2592198"/>
            <a:ext cx="1048624" cy="1929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5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8" y="914400"/>
            <a:ext cx="4874003" cy="5943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24" y="800100"/>
            <a:ext cx="5266494" cy="6057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3948" y="140408"/>
            <a:ext cx="2695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Algorithm &amp; pictorial view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2407640" y="4311941"/>
            <a:ext cx="1157681" cy="2432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8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8" y="877478"/>
            <a:ext cx="4874003" cy="5943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56" y="771787"/>
            <a:ext cx="5360565" cy="60492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3948" y="140408"/>
            <a:ext cx="2695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Algorithm &amp; pictorial view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3039686" y="5511568"/>
            <a:ext cx="919918" cy="419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4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8" y="877478"/>
            <a:ext cx="4874003" cy="5943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026" y="883769"/>
            <a:ext cx="5132795" cy="59310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188" y="64907"/>
            <a:ext cx="2695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Algorithm &amp; pictorial view</a:t>
            </a:r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>
            <a:off x="4135772" y="3825380"/>
            <a:ext cx="1174459" cy="271803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4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8" y="877478"/>
            <a:ext cx="4874003" cy="5943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795" y="813732"/>
            <a:ext cx="5115013" cy="60073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188" y="182353"/>
            <a:ext cx="2695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Algorithm &amp; pictorial view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4135772" y="3825380"/>
            <a:ext cx="1174459" cy="271803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6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8" y="877478"/>
            <a:ext cx="4874003" cy="59436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205" y="840556"/>
            <a:ext cx="5054716" cy="59805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3948" y="232687"/>
            <a:ext cx="2695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Algorithm &amp; pictorial view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4135772" y="3825380"/>
            <a:ext cx="1174459" cy="271803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31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115</TotalTime>
  <Words>256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Celestial</vt:lpstr>
      <vt:lpstr>PowerPoint Presentation</vt:lpstr>
      <vt:lpstr>Problem:</vt:lpstr>
      <vt:lpstr>Algorithm &amp; pictorial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2019-10-19T12:54:15Z</dcterms:created>
  <dcterms:modified xsi:type="dcterms:W3CDTF">2019-10-22T04:39:23Z</dcterms:modified>
</cp:coreProperties>
</file>