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1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05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8635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49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0864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89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512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9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73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6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1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8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0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7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3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4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2037" y="95414"/>
            <a:ext cx="7766936" cy="1641591"/>
          </a:xfrm>
        </p:spPr>
        <p:txBody>
          <a:bodyPr/>
          <a:lstStyle/>
          <a:p>
            <a:r>
              <a:rPr lang="en-US" dirty="0" smtClean="0"/>
              <a:t>Presentation on 			</a:t>
            </a:r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67916" y="173700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Course no: CSE 2202 </a:t>
            </a:r>
          </a:p>
          <a:p>
            <a:r>
              <a:rPr lang="en-US" dirty="0">
                <a:solidFill>
                  <a:srgbClr val="000000"/>
                </a:solidFill>
              </a:rPr>
              <a:t>Course Title: Algorithms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1778" y="2883559"/>
            <a:ext cx="6096000" cy="200054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Presented To: </a:t>
            </a:r>
            <a:endParaRPr lang="en-US" b="1" u="sng" dirty="0" smtClean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</a:endParaRPr>
          </a:p>
          <a:p>
            <a:endParaRPr lang="en-US" u="sng" dirty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Dr.Anupam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 Kumar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Bairagi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Associate Professor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Computer Science &amp; Engineering Discipline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Khulna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University,Khulna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27305" y="2723531"/>
            <a:ext cx="6096000" cy="227754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Presented By: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Sk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 Nabil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Sakif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Id: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170230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3rd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year,2nd Term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Computer Science &amp; Engineering Discipline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Khulna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University,Khulna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2157" y="5562856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Date: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15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Oct 2019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7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12991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2487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3747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97510" cy="6858000"/>
          </a:xfrm>
        </p:spPr>
      </p:pic>
    </p:spTree>
    <p:extLst>
      <p:ext uri="{BB962C8B-B14F-4D97-AF65-F5344CB8AC3E}">
        <p14:creationId xmlns:p14="http://schemas.microsoft.com/office/powerpoint/2010/main" val="48620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2737" y="178361"/>
            <a:ext cx="10638845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CODE:: 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#include&lt;bits/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++.h&gt;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using namespace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class Edge{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public: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source;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weight;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bool compare(Edge e1,Edge e2)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{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return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e1.weight&lt;e2.weight;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findParent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v,int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*parent)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{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if(parent[v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]==v)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return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v;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else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findParent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(parent[v],parent);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kruskal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(Edge 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input,int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n,int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E)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{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sort(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input,input+E,compare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19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019" y="9999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/// Sort the Edges in Ascending order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Edge *output=new Edge[n-1];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*parent=new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[n];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for(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=0;i&lt;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n;i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++)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6848" y="1176189"/>
            <a:ext cx="94514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{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parent[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count=0,i=0,mst=0;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while(count != n-1)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{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Edge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currentEdge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=input[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///union find Algorithm 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///check of we can add the edge in MST or NOT 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///cycle finding with checking the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currrentEdge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parent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2018" y="3995678"/>
            <a:ext cx="109065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sourceParent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findParent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currentEdge.source,parent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destParent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findParent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currentEdge.dest,parent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if(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sourceParent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!=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destParent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{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output[count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currentEdge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++;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parent[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sourceParent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destParent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}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++;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81958"/>
            <a:ext cx="10845579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&lt;&lt;"The Shortest Path is: "&lt;&lt;</a:t>
            </a:r>
            <a:r>
              <a:rPr lang="en-GB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for(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=0;i&lt;n-1;i++)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{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if(output[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].source&lt;output[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{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&lt;&lt;output[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].source&lt;&lt;" "&lt;&lt;output[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dest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&lt;&lt;" 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		"&lt;&lt;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output[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].weight&lt;&lt;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}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else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{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&lt;&lt;output[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dest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&lt;&lt;" "&lt;&lt;output[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].source&lt;&lt;" 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"&lt;&lt;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output[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].weight&lt;&lt;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}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+=output[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].weight;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&lt;&lt;"Minimum Cost Spanning Tree is : "&lt;&lt;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mst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5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416" y="174929"/>
            <a:ext cx="95495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main()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{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&lt;&lt; "Enter Number of Nodes &amp; Edges" &lt;&lt;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n,E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&gt;&gt;n&gt;&gt;E;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Edge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*input=new Edge[E];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&lt;&lt;"Enter The Matrix: "&lt;&lt;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for(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=0;i&lt;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E;i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++)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{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s,d,w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906" y="2941207"/>
            <a:ext cx="63928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&gt;&gt;s&gt;&gt;d&gt;&gt;w;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input[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].source=s;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input[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=d;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input[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].weight=w;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kruskal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input,n,E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return 0;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5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711" y="333954"/>
            <a:ext cx="1028898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Input:: 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20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Enter Number of Nodes &amp; Edges 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10 14 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Enter The Matrix: 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0 1 10 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0 2 6 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2 3 5 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0 3 5 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1 3 15 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1 4 2 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4 6 9 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3 6 8 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4 5 24 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5 7 6 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6 7 10 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2 8 4 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3 9 6 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8 9 4 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4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5273" y="357809"/>
            <a:ext cx="1008225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Output:: 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 Shortest Path is: 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1 4 2 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2 8 4 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8 9 4 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2 3 5 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0 3 5 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5 7 6 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3 6 8 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4 6 9 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6 7 10 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Minimum Cost Spanning Tree is : 53 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--------------------------------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0772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243" y="636815"/>
            <a:ext cx="952772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Problem </a:t>
            </a:r>
            <a:r>
              <a:rPr lang="en-US" sz="2400" b="1" u="sng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::</a:t>
            </a:r>
            <a:endParaRPr lang="en-US" sz="2400" b="1" u="sng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GB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Find the minimum cost using </a:t>
            </a:r>
            <a:r>
              <a:rPr lang="en-GB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Kruskal’s</a:t>
            </a: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 algorithm that will build a minimum-cost </a:t>
            </a:r>
          </a:p>
          <a:p>
            <a:r>
              <a:rPr lang="en-GB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spanning tree from a graph of at least 10 nodes and corresponding weight in every edge. </a:t>
            </a:r>
            <a:endParaRPr lang="en-GB" sz="2000" b="1" dirty="0" smtClean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0243" y="2915939"/>
            <a:ext cx="1052376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u="sng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ALGORITHM TO SOLVE THE PROBLEM</a:t>
            </a:r>
            <a:r>
              <a:rPr lang="en-GB" sz="2400" b="1" u="sng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::</a:t>
            </a:r>
          </a:p>
          <a:p>
            <a:r>
              <a:rPr lang="en-GB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1.First input the node &amp; Edges Number </a:t>
            </a: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2.Input the corresponding nodes and weights </a:t>
            </a: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3.Apply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Kruskal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 Algorithm </a:t>
            </a: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4.first sort the Edges on the basis of corresponding weights </a:t>
            </a: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5.check the Edges if there create any cycle or not </a:t>
            </a: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6.If there is no cycle then add the Edge to the output </a:t>
            </a: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7.Repeat 5 and 6 point until finished </a:t>
            </a: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8.Calculate the minimum cost for visiting every nodes 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40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7897" y="3130163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4">
                    <a:lumMod val="50000"/>
                  </a:schemeClr>
                </a:solidFill>
              </a:rPr>
              <a:t>Questions?</a:t>
            </a:r>
            <a:endParaRPr lang="en-US" sz="48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115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/>
              <a:t>	</a:t>
            </a:r>
            <a:r>
              <a:rPr lang="en-US" sz="6000" dirty="0" smtClean="0"/>
              <a:t>					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696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6199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79238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02050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2112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9741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4435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322</Words>
  <Application>Microsoft Office PowerPoint</Application>
  <PresentationFormat>Widescreen</PresentationFormat>
  <Paragraphs>147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Courier New</vt:lpstr>
      <vt:lpstr>Trebuchet MS</vt:lpstr>
      <vt:lpstr>Wingdings 3</vt:lpstr>
      <vt:lpstr>Facet</vt:lpstr>
      <vt:lpstr>Presentation on    Kruskal’s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</cp:revision>
  <dcterms:created xsi:type="dcterms:W3CDTF">2019-10-13T02:28:12Z</dcterms:created>
  <dcterms:modified xsi:type="dcterms:W3CDTF">2019-10-14T14:45:05Z</dcterms:modified>
</cp:coreProperties>
</file>